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slideLayouts/slideLayout35.xml" ContentType="application/vnd.openxmlformats-officedocument.presentationml.slideLayout+xml"/>
  <Override PartName="/ppt/theme/theme5.xml" ContentType="application/vnd.openxmlformats-officedocument.theme+xml"/>
  <Override PartName="/ppt/slideLayouts/slideLayout36.xml" ContentType="application/vnd.openxmlformats-officedocument.presentationml.slideLayout+xml"/>
  <Override PartName="/ppt/theme/theme6.xml" ContentType="application/vnd.openxmlformats-officedocument.theme+xml"/>
  <Override PartName="/ppt/slideLayouts/slideLayout37.xml" ContentType="application/vnd.openxmlformats-officedocument.presentationml.slideLayout+xml"/>
  <Override PartName="/ppt/theme/theme7.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8.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9.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10.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11.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12.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13.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14.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15.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16.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17.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18.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style7.xml" ContentType="application/vnd.ms-office.chartstyle+xml"/>
  <Override PartName="/ppt/charts/colors7.xml" ContentType="application/vnd.ms-office.chartcolorstyle+xml"/>
  <Override PartName="/ppt/charts/chart12.xml" ContentType="application/vnd.openxmlformats-officedocument.drawingml.chart+xml"/>
  <Override PartName="/ppt/charts/style8.xml" ContentType="application/vnd.ms-office.chartstyle+xml"/>
  <Override PartName="/ppt/charts/colors8.xml" ContentType="application/vnd.ms-office.chartcolorstyle+xml"/>
  <Override PartName="/ppt/charts/chart13.xml" ContentType="application/vnd.openxmlformats-officedocument.drawingml.chart+xml"/>
  <Override PartName="/ppt/charts/style9.xml" ContentType="application/vnd.ms-office.chartstyle+xml"/>
  <Override PartName="/ppt/charts/colors9.xml" ContentType="application/vnd.ms-office.chartcolorstyle+xml"/>
  <Override PartName="/ppt/charts/chart14.xml" ContentType="application/vnd.openxmlformats-officedocument.drawingml.chart+xml"/>
  <Override PartName="/ppt/charts/chart15.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24.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25.xml" ContentType="application/vnd.openxmlformats-officedocument.drawingml.chart+xml"/>
  <Override PartName="/ppt/charts/chart26.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27.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28.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29.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1.xml" ContentType="application/vnd.openxmlformats-officedocument.themeOverride+xml"/>
  <Override PartName="/ppt/charts/chart30.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2.xml" ContentType="application/vnd.openxmlformats-officedocument.themeOverride+xml"/>
  <Override PartName="/ppt/charts/chart31.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32.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33.xml" ContentType="application/vnd.openxmlformats-officedocument.drawingml.chart+xml"/>
  <Override PartName="/ppt/theme/themeOverride3.xml" ContentType="application/vnd.openxmlformats-officedocument.themeOverride+xml"/>
  <Override PartName="/ppt/charts/chart34.xml" ContentType="application/vnd.openxmlformats-officedocument.drawingml.chart+xml"/>
  <Override PartName="/ppt/theme/themeOverride4.xml" ContentType="application/vnd.openxmlformats-officedocument.themeOverride+xml"/>
  <Override PartName="/ppt/charts/chart35.xml" ContentType="application/vnd.openxmlformats-officedocument.drawingml.chart+xml"/>
  <Override PartName="/ppt/theme/themeOverride5.xml" ContentType="application/vnd.openxmlformats-officedocument.themeOverride+xml"/>
  <Override PartName="/ppt/charts/chart36.xml" ContentType="application/vnd.openxmlformats-officedocument.drawingml.chart+xml"/>
  <Override PartName="/ppt/theme/themeOverride6.xml" ContentType="application/vnd.openxmlformats-officedocument.themeOverride+xml"/>
  <Override PartName="/ppt/notesSlides/notesSlide1.xml" ContentType="application/vnd.openxmlformats-officedocument.presentationml.notesSlide+xml"/>
  <Override PartName="/ppt/charts/chart37.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38.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39.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40.xml" ContentType="application/vnd.openxmlformats-officedocument.drawingml.chart+xml"/>
  <Override PartName="/ppt/charts/chart41.xml" ContentType="application/vnd.openxmlformats-officedocument.drawingml.chart+xml"/>
  <Override PartName="/ppt/charts/chart42.xml" ContentType="application/vnd.openxmlformats-officedocument.drawingml.chart+xml"/>
  <Override PartName="/ppt/charts/chart43.xml" ContentType="application/vnd.openxmlformats-officedocument.drawingml.chart+xml"/>
  <Override PartName="/ppt/charts/chart44.xml" ContentType="application/vnd.openxmlformats-officedocument.drawingml.chart+xml"/>
  <Override PartName="/ppt/charts/chart45.xml" ContentType="application/vnd.openxmlformats-officedocument.drawingml.chart+xml"/>
  <Override PartName="/ppt/notesSlides/notesSlide2.xml" ContentType="application/vnd.openxmlformats-officedocument.presentationml.notesSlide+xml"/>
  <Override PartName="/ppt/charts/chart46.xml" ContentType="application/vnd.openxmlformats-officedocument.drawingml.chart+xml"/>
  <Override PartName="/ppt/charts/style23.xml" ContentType="application/vnd.ms-office.chartstyle+xml"/>
  <Override PartName="/ppt/charts/colors23.xml" ContentType="application/vnd.ms-office.chartcolorstyle+xml"/>
  <Override PartName="/ppt/notesSlides/notesSlide3.xml" ContentType="application/vnd.openxmlformats-officedocument.presentationml.notesSlide+xml"/>
  <Override PartName="/ppt/charts/chart47.xml" ContentType="application/vnd.openxmlformats-officedocument.drawingml.chart+xml"/>
  <Override PartName="/ppt/charts/style24.xml" ContentType="application/vnd.ms-office.chartstyle+xml"/>
  <Override PartName="/ppt/charts/colors24.xml" ContentType="application/vnd.ms-office.chartcolorstyle+xml"/>
  <Override PartName="/ppt/notesSlides/notesSlide4.xml" ContentType="application/vnd.openxmlformats-officedocument.presentationml.notesSlide+xml"/>
  <Override PartName="/ppt/charts/chart48.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49.xml" ContentType="application/vnd.openxmlformats-officedocument.drawingml.chart+xml"/>
  <Override PartName="/ppt/charts/style26.xml" ContentType="application/vnd.ms-office.chartstyle+xml"/>
  <Override PartName="/ppt/charts/colors26.xml" ContentType="application/vnd.ms-office.chartcolorstyle+xml"/>
  <Override PartName="/ppt/notesSlides/notesSlide5.xml" ContentType="application/vnd.openxmlformats-officedocument.presentationml.notesSlide+xml"/>
  <Override PartName="/ppt/charts/chart50.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51.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52.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53.xml" ContentType="application/vnd.openxmlformats-officedocument.drawingml.chart+xml"/>
  <Override PartName="/ppt/charts/style30.xml" ContentType="application/vnd.ms-office.chartstyle+xml"/>
  <Override PartName="/ppt/charts/colors30.xml" ContentType="application/vnd.ms-office.chartcolorstyle+xml"/>
  <Override PartName="/ppt/notesSlides/notesSlide6.xml" ContentType="application/vnd.openxmlformats-officedocument.presentationml.notesSlide+xml"/>
  <Override PartName="/ppt/charts/chart54.xml" ContentType="application/vnd.openxmlformats-officedocument.drawingml.chart+xml"/>
  <Override PartName="/ppt/charts/style31.xml" ContentType="application/vnd.ms-office.chartstyle+xml"/>
  <Override PartName="/ppt/charts/colors31.xml" ContentType="application/vnd.ms-office.chartcolorstyle+xml"/>
  <Override PartName="/ppt/notesSlides/notesSlide7.xml" ContentType="application/vnd.openxmlformats-officedocument.presentationml.notesSlide+xml"/>
  <Override PartName="/ppt/charts/chart55.xml" ContentType="application/vnd.openxmlformats-officedocument.drawingml.chart+xml"/>
  <Override PartName="/ppt/charts/style32.xml" ContentType="application/vnd.ms-office.chartstyle+xml"/>
  <Override PartName="/ppt/charts/colors32.xml" ContentType="application/vnd.ms-office.chartcolorstyle+xml"/>
  <Override PartName="/ppt/notesSlides/notesSlide8.xml" ContentType="application/vnd.openxmlformats-officedocument.presentationml.notesSlide+xml"/>
  <Override PartName="/ppt/charts/chart56.xml" ContentType="application/vnd.openxmlformats-officedocument.drawingml.chart+xml"/>
  <Override PartName="/ppt/charts/style33.xml" ContentType="application/vnd.ms-office.chartstyle+xml"/>
  <Override PartName="/ppt/charts/colors33.xml" ContentType="application/vnd.ms-office.chartcolorstyle+xml"/>
  <Override PartName="/ppt/notesSlides/notesSlide9.xml" ContentType="application/vnd.openxmlformats-officedocument.presentationml.notesSlide+xml"/>
  <Override PartName="/ppt/charts/chart57.xml" ContentType="application/vnd.openxmlformats-officedocument.drawingml.chart+xml"/>
  <Override PartName="/ppt/charts/style34.xml" ContentType="application/vnd.ms-office.chartstyle+xml"/>
  <Override PartName="/ppt/charts/colors34.xml" ContentType="application/vnd.ms-office.chartcolorstyle+xml"/>
  <Override PartName="/ppt/charts/chart58.xml" ContentType="application/vnd.openxmlformats-officedocument.drawingml.chart+xml"/>
  <Override PartName="/ppt/charts/style35.xml" ContentType="application/vnd.ms-office.chartstyle+xml"/>
  <Override PartName="/ppt/charts/colors35.xml" ContentType="application/vnd.ms-office.chartcolorstyle+xml"/>
  <Override PartName="/ppt/notesSlides/notesSlide10.xml" ContentType="application/vnd.openxmlformats-officedocument.presentationml.notesSlide+xml"/>
  <Override PartName="/ppt/charts/chart59.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60.xml" ContentType="application/vnd.openxmlformats-officedocument.drawingml.chart+xml"/>
  <Override PartName="/ppt/charts/style37.xml" ContentType="application/vnd.ms-office.chartstyle+xml"/>
  <Override PartName="/ppt/charts/colors37.xml" ContentType="application/vnd.ms-office.chartcolorstyle+xml"/>
  <Override PartName="/ppt/notesSlides/notesSlide11.xml" ContentType="application/vnd.openxmlformats-officedocument.presentationml.notesSlide+xml"/>
  <Override PartName="/ppt/charts/chart61.xml" ContentType="application/vnd.openxmlformats-officedocument.drawingml.chart+xml"/>
  <Override PartName="/ppt/charts/style38.xml" ContentType="application/vnd.ms-office.chartstyle+xml"/>
  <Override PartName="/ppt/charts/colors38.xml" ContentType="application/vnd.ms-office.chartcolorstyle+xml"/>
  <Override PartName="/ppt/notesSlides/notesSlide12.xml" ContentType="application/vnd.openxmlformats-officedocument.presentationml.notesSlide+xml"/>
  <Override PartName="/ppt/charts/chart62.xml" ContentType="application/vnd.openxmlformats-officedocument.drawingml.chart+xml"/>
  <Override PartName="/ppt/charts/style39.xml" ContentType="application/vnd.ms-office.chartstyle+xml"/>
  <Override PartName="/ppt/charts/colors39.xml" ContentType="application/vnd.ms-office.chartcolorstyle+xml"/>
  <Override PartName="/ppt/notesSlides/notesSlide13.xml" ContentType="application/vnd.openxmlformats-officedocument.presentationml.notesSlide+xml"/>
  <Override PartName="/ppt/charts/chart63.xml" ContentType="application/vnd.openxmlformats-officedocument.drawingml.chart+xml"/>
  <Override PartName="/ppt/charts/style40.xml" ContentType="application/vnd.ms-office.chartstyle+xml"/>
  <Override PartName="/ppt/charts/colors40.xml" ContentType="application/vnd.ms-office.chartcolorstyle+xml"/>
  <Override PartName="/ppt/notesSlides/notesSlide14.xml" ContentType="application/vnd.openxmlformats-officedocument.presentationml.notesSlide+xml"/>
  <Override PartName="/ppt/charts/chart64.xml" ContentType="application/vnd.openxmlformats-officedocument.drawingml.chart+xml"/>
  <Override PartName="/ppt/charts/style41.xml" ContentType="application/vnd.ms-office.chartstyle+xml"/>
  <Override PartName="/ppt/charts/colors41.xml" ContentType="application/vnd.ms-office.chartcolorstyle+xml"/>
  <Override PartName="/ppt/notesSlides/notesSlide15.xml" ContentType="application/vnd.openxmlformats-officedocument.presentationml.notesSlide+xml"/>
  <Override PartName="/ppt/charts/chart65.xml" ContentType="application/vnd.openxmlformats-officedocument.drawingml.chart+xml"/>
  <Override PartName="/ppt/charts/style42.xml" ContentType="application/vnd.ms-office.chartstyle+xml"/>
  <Override PartName="/ppt/charts/colors42.xml" ContentType="application/vnd.ms-office.chartcolorstyle+xml"/>
  <Override PartName="/ppt/notesSlides/notesSlide16.xml" ContentType="application/vnd.openxmlformats-officedocument.presentationml.notesSlide+xml"/>
  <Override PartName="/ppt/charts/chart66.xml" ContentType="application/vnd.openxmlformats-officedocument.drawingml.chart+xml"/>
  <Override PartName="/ppt/charts/style43.xml" ContentType="application/vnd.ms-office.chartstyle+xml"/>
  <Override PartName="/ppt/charts/colors43.xml" ContentType="application/vnd.ms-office.chartcolorstyle+xml"/>
  <Override PartName="/ppt/notesSlides/notesSlide17.xml" ContentType="application/vnd.openxmlformats-officedocument.presentationml.notesSlide+xml"/>
  <Override PartName="/ppt/charts/chart67.xml" ContentType="application/vnd.openxmlformats-officedocument.drawingml.chart+xml"/>
  <Override PartName="/ppt/charts/style44.xml" ContentType="application/vnd.ms-office.chartstyle+xml"/>
  <Override PartName="/ppt/charts/colors44.xml" ContentType="application/vnd.ms-office.chartcolorstyle+xml"/>
  <Override PartName="/ppt/notesSlides/notesSlide18.xml" ContentType="application/vnd.openxmlformats-officedocument.presentationml.notesSlide+xml"/>
  <Override PartName="/ppt/charts/chart68.xml" ContentType="application/vnd.openxmlformats-officedocument.drawingml.chart+xml"/>
  <Override PartName="/ppt/charts/style45.xml" ContentType="application/vnd.ms-office.chartstyle+xml"/>
  <Override PartName="/ppt/charts/colors45.xml" ContentType="application/vnd.ms-office.chartcolorstyle+xml"/>
  <Override PartName="/ppt/notesSlides/notesSlide19.xml" ContentType="application/vnd.openxmlformats-officedocument.presentationml.notesSlide+xml"/>
  <Override PartName="/ppt/charts/chart69.xml" ContentType="application/vnd.openxmlformats-officedocument.drawingml.chart+xml"/>
  <Override PartName="/ppt/charts/style46.xml" ContentType="application/vnd.ms-office.chartstyle+xml"/>
  <Override PartName="/ppt/charts/colors46.xml" ContentType="application/vnd.ms-office.chartcolorstyle+xml"/>
  <Override PartName="/ppt/notesSlides/notesSlide20.xml" ContentType="application/vnd.openxmlformats-officedocument.presentationml.notesSlide+xml"/>
  <Override PartName="/ppt/charts/chart70.xml" ContentType="application/vnd.openxmlformats-officedocument.drawingml.chart+xml"/>
  <Override PartName="/ppt/charts/style47.xml" ContentType="application/vnd.ms-office.chartstyle+xml"/>
  <Override PartName="/ppt/charts/colors47.xml" ContentType="application/vnd.ms-office.chartcolorstyle+xml"/>
  <Override PartName="/ppt/notesSlides/notesSlide21.xml" ContentType="application/vnd.openxmlformats-officedocument.presentationml.notesSlide+xml"/>
  <Override PartName="/ppt/charts/chart71.xml" ContentType="application/vnd.openxmlformats-officedocument.drawingml.chart+xml"/>
  <Override PartName="/ppt/charts/style48.xml" ContentType="application/vnd.ms-office.chartstyle+xml"/>
  <Override PartName="/ppt/charts/colors48.xml" ContentType="application/vnd.ms-office.chartcolorstyle+xml"/>
  <Override PartName="/ppt/notesSlides/notesSlide22.xml" ContentType="application/vnd.openxmlformats-officedocument.presentationml.notesSlide+xml"/>
  <Override PartName="/ppt/charts/chart72.xml" ContentType="application/vnd.openxmlformats-officedocument.drawingml.chart+xml"/>
  <Override PartName="/ppt/charts/style49.xml" ContentType="application/vnd.ms-office.chartstyle+xml"/>
  <Override PartName="/ppt/charts/colors49.xml" ContentType="application/vnd.ms-office.chartcolorstyle+xml"/>
  <Override PartName="/ppt/notesSlides/notesSlide23.xml" ContentType="application/vnd.openxmlformats-officedocument.presentationml.notesSlide+xml"/>
  <Override PartName="/ppt/charts/chart73.xml" ContentType="application/vnd.openxmlformats-officedocument.drawingml.chart+xml"/>
  <Override PartName="/ppt/charts/chart74.xml" ContentType="application/vnd.openxmlformats-officedocument.drawingml.chart+xml"/>
  <Override PartName="/ppt/notesSlides/notesSlide24.xml" ContentType="application/vnd.openxmlformats-officedocument.presentationml.notesSlide+xml"/>
  <Override PartName="/ppt/charts/chart75.xml" ContentType="application/vnd.openxmlformats-officedocument.drawingml.chart+xml"/>
  <Override PartName="/ppt/notesSlides/notesSlide25.xml" ContentType="application/vnd.openxmlformats-officedocument.presentationml.notesSlide+xml"/>
  <Override PartName="/ppt/charts/chart76.xml" ContentType="application/vnd.openxmlformats-officedocument.drawingml.chart+xml"/>
  <Override PartName="/ppt/notesSlides/notesSlide26.xml" ContentType="application/vnd.openxmlformats-officedocument.presentationml.notesSlide+xml"/>
  <Override PartName="/ppt/charts/chart77.xml" ContentType="application/vnd.openxmlformats-officedocument.drawingml.chart+xml"/>
  <Override PartName="/ppt/notesSlides/notesSlide27.xml" ContentType="application/vnd.openxmlformats-officedocument.presentationml.notesSlide+xml"/>
  <Override PartName="/ppt/charts/chart78.xml" ContentType="application/vnd.openxmlformats-officedocument.drawingml.chart+xml"/>
  <Override PartName="/ppt/notesSlides/notesSlide28.xml" ContentType="application/vnd.openxmlformats-officedocument.presentationml.notesSlide+xml"/>
  <Override PartName="/ppt/charts/chart79.xml" ContentType="application/vnd.openxmlformats-officedocument.drawingml.chart+xml"/>
  <Override PartName="/ppt/notesSlides/notesSlide29.xml" ContentType="application/vnd.openxmlformats-officedocument.presentationml.notesSlide+xml"/>
  <Override PartName="/ppt/charts/chart80.xml" ContentType="application/vnd.openxmlformats-officedocument.drawingml.chart+xml"/>
  <Override PartName="/ppt/charts/chart81.xml" ContentType="application/vnd.openxmlformats-officedocument.drawingml.chart+xml"/>
  <Override PartName="/ppt/charts/chart82.xml" ContentType="application/vnd.openxmlformats-officedocument.drawingml.chart+xml"/>
  <Override PartName="/ppt/charts/chart83.xml" ContentType="application/vnd.openxmlformats-officedocument.drawingml.chart+xml"/>
  <Override PartName="/ppt/charts/chart84.xml" ContentType="application/vnd.openxmlformats-officedocument.drawingml.chart+xml"/>
  <Override PartName="/ppt/charts/style50.xml" ContentType="application/vnd.ms-office.chartstyle+xml"/>
  <Override PartName="/ppt/charts/colors50.xml" ContentType="application/vnd.ms-office.chartcolorstyle+xml"/>
  <Override PartName="/ppt/charts/chart85.xml" ContentType="application/vnd.openxmlformats-officedocument.drawingml.chart+xml"/>
  <Override PartName="/ppt/charts/style51.xml" ContentType="application/vnd.ms-office.chartstyle+xml"/>
  <Override PartName="/ppt/charts/colors51.xml" ContentType="application/vnd.ms-office.chartcolorstyle+xml"/>
  <Override PartName="/ppt/charts/chart86.xml" ContentType="application/vnd.openxmlformats-officedocument.drawingml.chart+xml"/>
  <Override PartName="/ppt/charts/style52.xml" ContentType="application/vnd.ms-office.chartstyle+xml"/>
  <Override PartName="/ppt/charts/colors52.xml" ContentType="application/vnd.ms-office.chartcolorstyle+xml"/>
  <Override PartName="/ppt/charts/chart87.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88.xml" ContentType="application/vnd.openxmlformats-officedocument.drawingml.chart+xml"/>
  <Override PartName="/ppt/charts/style54.xml" ContentType="application/vnd.ms-office.chartstyle+xml"/>
  <Override PartName="/ppt/charts/colors54.xml" ContentType="application/vnd.ms-office.chartcolorstyle+xml"/>
  <Override PartName="/ppt/charts/chart89.xml" ContentType="application/vnd.openxmlformats-officedocument.drawingml.chart+xml"/>
  <Override PartName="/ppt/charts/style55.xml" ContentType="application/vnd.ms-office.chartstyle+xml"/>
  <Override PartName="/ppt/charts/colors55.xml" ContentType="application/vnd.ms-office.chartcolorstyle+xml"/>
  <Override PartName="/ppt/charts/chart90.xml" ContentType="application/vnd.openxmlformats-officedocument.drawingml.chart+xml"/>
  <Override PartName="/ppt/charts/style56.xml" ContentType="application/vnd.ms-office.chartstyle+xml"/>
  <Override PartName="/ppt/charts/colors56.xml" ContentType="application/vnd.ms-office.chartcolorstyle+xml"/>
  <Override PartName="/ppt/charts/chart91.xml" ContentType="application/vnd.openxmlformats-officedocument.drawingml.chart+xml"/>
  <Override PartName="/ppt/notesSlides/notesSlide30.xml" ContentType="application/vnd.openxmlformats-officedocument.presentationml.notesSlide+xml"/>
  <Override PartName="/ppt/charts/chart92.xml" ContentType="application/vnd.openxmlformats-officedocument.drawingml.chart+xml"/>
  <Override PartName="/ppt/notesSlides/notesSlide31.xml" ContentType="application/vnd.openxmlformats-officedocument.presentationml.notesSlide+xml"/>
  <Override PartName="/ppt/charts/chart93.xml" ContentType="application/vnd.openxmlformats-officedocument.drawingml.chart+xml"/>
  <Override PartName="/ppt/charts/style57.xml" ContentType="application/vnd.ms-office.chartstyle+xml"/>
  <Override PartName="/ppt/charts/colors57.xml" ContentType="application/vnd.ms-office.chartcolorstyle+xml"/>
  <Override PartName="/ppt/notesSlides/notesSlide32.xml" ContentType="application/vnd.openxmlformats-officedocument.presentationml.notesSlide+xml"/>
  <Override PartName="/ppt/charts/chart94.xml" ContentType="application/vnd.openxmlformats-officedocument.drawingml.chart+xml"/>
  <Override PartName="/ppt/charts/style58.xml" ContentType="application/vnd.ms-office.chartstyle+xml"/>
  <Override PartName="/ppt/charts/colors58.xml" ContentType="application/vnd.ms-office.chartcolorstyle+xml"/>
  <Override PartName="/ppt/notesSlides/notesSlide33.xml" ContentType="application/vnd.openxmlformats-officedocument.presentationml.notesSlide+xml"/>
  <Override PartName="/ppt/charts/chart95.xml" ContentType="application/vnd.openxmlformats-officedocument.drawingml.chart+xml"/>
  <Override PartName="/ppt/notesSlides/notesSlide34.xml" ContentType="application/vnd.openxmlformats-officedocument.presentationml.notesSlide+xml"/>
  <Override PartName="/ppt/charts/chart96.xml" ContentType="application/vnd.openxmlformats-officedocument.drawingml.chart+xml"/>
  <Override PartName="/ppt/notesSlides/notesSlide35.xml" ContentType="application/vnd.openxmlformats-officedocument.presentationml.notesSlide+xml"/>
  <Override PartName="/ppt/charts/chart97.xml" ContentType="application/vnd.openxmlformats-officedocument.drawingml.chart+xml"/>
  <Override PartName="/ppt/charts/style59.xml" ContentType="application/vnd.ms-office.chartstyle+xml"/>
  <Override PartName="/ppt/charts/colors59.xml" ContentType="application/vnd.ms-office.chartcolorstyle+xml"/>
  <Override PartName="/ppt/notesSlides/notesSlide36.xml" ContentType="application/vnd.openxmlformats-officedocument.presentationml.notesSlide+xml"/>
  <Override PartName="/ppt/charts/chart98.xml" ContentType="application/vnd.openxmlformats-officedocument.drawingml.chart+xml"/>
  <Override PartName="/ppt/notesSlides/notesSlide37.xml" ContentType="application/vnd.openxmlformats-officedocument.presentationml.notesSlide+xml"/>
  <Override PartName="/ppt/charts/chart99.xml" ContentType="application/vnd.openxmlformats-officedocument.drawingml.chart+xml"/>
  <Override PartName="/ppt/charts/style60.xml" ContentType="application/vnd.ms-office.chartstyle+xml"/>
  <Override PartName="/ppt/charts/colors60.xml" ContentType="application/vnd.ms-office.chartcolorstyle+xml"/>
  <Override PartName="/ppt/notesSlides/notesSlide38.xml" ContentType="application/vnd.openxmlformats-officedocument.presentationml.notesSlide+xml"/>
  <Override PartName="/ppt/charts/chart100.xml" ContentType="application/vnd.openxmlformats-officedocument.drawingml.chart+xml"/>
  <Override PartName="/ppt/charts/style61.xml" ContentType="application/vnd.ms-office.chartstyle+xml"/>
  <Override PartName="/ppt/charts/colors61.xml" ContentType="application/vnd.ms-office.chartcolorstyle+xml"/>
  <Override PartName="/ppt/notesSlides/notesSlide39.xml" ContentType="application/vnd.openxmlformats-officedocument.presentationml.notesSlide+xml"/>
  <Override PartName="/ppt/charts/chart101.xml" ContentType="application/vnd.openxmlformats-officedocument.drawingml.chart+xml"/>
  <Override PartName="/ppt/charts/style62.xml" ContentType="application/vnd.ms-office.chartstyle+xml"/>
  <Override PartName="/ppt/charts/colors62.xml" ContentType="application/vnd.ms-office.chartcolorstyle+xml"/>
  <Override PartName="/ppt/notesSlides/notesSlide40.xml" ContentType="application/vnd.openxmlformats-officedocument.presentationml.notesSlide+xml"/>
  <Override PartName="/ppt/charts/chart102.xml" ContentType="application/vnd.openxmlformats-officedocument.drawingml.chart+xml"/>
  <Override PartName="/ppt/notesSlides/notesSlide41.xml" ContentType="application/vnd.openxmlformats-officedocument.presentationml.notesSlide+xml"/>
  <Override PartName="/ppt/charts/chart103.xml" ContentType="application/vnd.openxmlformats-officedocument.drawingml.chart+xml"/>
  <Override PartName="/ppt/charts/style63.xml" ContentType="application/vnd.ms-office.chartstyle+xml"/>
  <Override PartName="/ppt/charts/colors63.xml" ContentType="application/vnd.ms-office.chartcolorstyle+xml"/>
  <Override PartName="/ppt/notesSlides/notesSlide42.xml" ContentType="application/vnd.openxmlformats-officedocument.presentationml.notesSlide+xml"/>
  <Override PartName="/ppt/charts/chart104.xml" ContentType="application/vnd.openxmlformats-officedocument.drawingml.chart+xml"/>
  <Override PartName="/ppt/charts/style64.xml" ContentType="application/vnd.ms-office.chartstyle+xml"/>
  <Override PartName="/ppt/charts/colors64.xml" ContentType="application/vnd.ms-office.chartcolorstyle+xml"/>
  <Override PartName="/ppt/notesSlides/notesSlide43.xml" ContentType="application/vnd.openxmlformats-officedocument.presentationml.notesSlide+xml"/>
  <Override PartName="/ppt/charts/chart105.xml" ContentType="application/vnd.openxmlformats-officedocument.drawingml.chart+xml"/>
  <Override PartName="/ppt/notesSlides/notesSlide44.xml" ContentType="application/vnd.openxmlformats-officedocument.presentationml.notesSlide+xml"/>
  <Override PartName="/ppt/charts/chart106.xml" ContentType="application/vnd.openxmlformats-officedocument.drawingml.chart+xml"/>
  <Override PartName="/ppt/charts/chart107.xml" ContentType="application/vnd.openxmlformats-officedocument.drawingml.chart+xml"/>
  <Override PartName="/ppt/notesSlides/notesSlide45.xml" ContentType="application/vnd.openxmlformats-officedocument.presentationml.notesSlide+xml"/>
  <Override PartName="/ppt/charts/chart108.xml" ContentType="application/vnd.openxmlformats-officedocument.drawingml.chart+xml"/>
  <Override PartName="/ppt/notesSlides/notesSlide46.xml" ContentType="application/vnd.openxmlformats-officedocument.presentationml.notesSlide+xml"/>
  <Override PartName="/ppt/charts/chart109.xml" ContentType="application/vnd.openxmlformats-officedocument.drawingml.chart+xml"/>
  <Override PartName="/ppt/charts/chart110.xml" ContentType="application/vnd.openxmlformats-officedocument.drawingml.chart+xml"/>
  <Override PartName="/ppt/notesSlides/notesSlide47.xml" ContentType="application/vnd.openxmlformats-officedocument.presentationml.notesSlide+xml"/>
  <Override PartName="/ppt/charts/chart111.xml" ContentType="application/vnd.openxmlformats-officedocument.drawingml.chart+xml"/>
  <Override PartName="/ppt/notesSlides/notesSlide48.xml" ContentType="application/vnd.openxmlformats-officedocument.presentationml.notesSlide+xml"/>
  <Override PartName="/ppt/charts/chart112.xml" ContentType="application/vnd.openxmlformats-officedocument.drawingml.chart+xml"/>
  <Override PartName="/ppt/charts/style65.xml" ContentType="application/vnd.ms-office.chartstyle+xml"/>
  <Override PartName="/ppt/charts/colors65.xml" ContentType="application/vnd.ms-office.chartcolorstyle+xml"/>
  <Override PartName="/ppt/notesSlides/notesSlide49.xml" ContentType="application/vnd.openxmlformats-officedocument.presentationml.notesSlide+xml"/>
  <Override PartName="/ppt/charts/chart113.xml" ContentType="application/vnd.openxmlformats-officedocument.drawingml.chart+xml"/>
  <Override PartName="/ppt/charts/style66.xml" ContentType="application/vnd.ms-office.chartstyle+xml"/>
  <Override PartName="/ppt/charts/colors66.xml" ContentType="application/vnd.ms-office.chartcolorstyle+xml"/>
  <Override PartName="/ppt/notesSlides/notesSlide50.xml" ContentType="application/vnd.openxmlformats-officedocument.presentationml.notesSlide+xml"/>
  <Override PartName="/ppt/charts/chart114.xml" ContentType="application/vnd.openxmlformats-officedocument.drawingml.chart+xml"/>
  <Override PartName="/ppt/charts/style67.xml" ContentType="application/vnd.ms-office.chartstyle+xml"/>
  <Override PartName="/ppt/charts/colors67.xml" ContentType="application/vnd.ms-office.chartcolorstyle+xml"/>
  <Override PartName="/ppt/notesSlides/notesSlide51.xml" ContentType="application/vnd.openxmlformats-officedocument.presentationml.notesSlide+xml"/>
  <Override PartName="/ppt/charts/chart115.xml" ContentType="application/vnd.openxmlformats-officedocument.drawingml.chart+xml"/>
  <Override PartName="/ppt/notesSlides/notesSlide52.xml" ContentType="application/vnd.openxmlformats-officedocument.presentationml.notesSlide+xml"/>
  <Override PartName="/ppt/charts/chart116.xml" ContentType="application/vnd.openxmlformats-officedocument.drawingml.chart+xml"/>
  <Override PartName="/ppt/charts/style68.xml" ContentType="application/vnd.ms-office.chartstyle+xml"/>
  <Override PartName="/ppt/charts/colors68.xml" ContentType="application/vnd.ms-office.chartcolorstyle+xml"/>
  <Override PartName="/ppt/notesSlides/notesSlide53.xml" ContentType="application/vnd.openxmlformats-officedocument.presentationml.notesSlide+xml"/>
  <Override PartName="/ppt/charts/chart117.xml" ContentType="application/vnd.openxmlformats-officedocument.drawingml.chart+xml"/>
  <Override PartName="/ppt/theme/themeOverride7.xml" ContentType="application/vnd.openxmlformats-officedocument.themeOverride+xml"/>
  <Override PartName="/ppt/notesSlides/notesSlide54.xml" ContentType="application/vnd.openxmlformats-officedocument.presentationml.notesSlide+xml"/>
  <Override PartName="/ppt/charts/chart118.xml" ContentType="application/vnd.openxmlformats-officedocument.drawingml.chart+xml"/>
  <Override PartName="/ppt/charts/style69.xml" ContentType="application/vnd.ms-office.chartstyle+xml"/>
  <Override PartName="/ppt/charts/colors69.xml" ContentType="application/vnd.ms-office.chartcolorstyle+xml"/>
  <Override PartName="/ppt/charts/chart119.xml" ContentType="application/vnd.openxmlformats-officedocument.drawingml.chart+xml"/>
  <Override PartName="/ppt/charts/style70.xml" ContentType="application/vnd.ms-office.chartstyle+xml"/>
  <Override PartName="/ppt/charts/colors70.xml" ContentType="application/vnd.ms-office.chartcolorstyle+xml"/>
  <Override PartName="/ppt/theme/themeOverride8.xml" ContentType="application/vnd.openxmlformats-officedocument.themeOverride+xml"/>
  <Override PartName="/ppt/charts/chart120.xml" ContentType="application/vnd.openxmlformats-officedocument.drawingml.chart+xml"/>
  <Override PartName="/ppt/charts/style71.xml" ContentType="application/vnd.ms-office.chartstyle+xml"/>
  <Override PartName="/ppt/charts/colors71.xml" ContentType="application/vnd.ms-office.chartcolorstyle+xml"/>
  <Override PartName="/ppt/notesSlides/notesSlide55.xml" ContentType="application/vnd.openxmlformats-officedocument.presentationml.notesSlide+xml"/>
  <Override PartName="/ppt/charts/chart121.xml" ContentType="application/vnd.openxmlformats-officedocument.drawingml.chart+xml"/>
  <Override PartName="/ppt/notesSlides/notesSlide56.xml" ContentType="application/vnd.openxmlformats-officedocument.presentationml.notesSlide+xml"/>
  <Override PartName="/ppt/charts/chart122.xml" ContentType="application/vnd.openxmlformats-officedocument.drawingml.chart+xml"/>
  <Override PartName="/ppt/charts/chart123.xml" ContentType="application/vnd.openxmlformats-officedocument.drawingml.chart+xml"/>
  <Override PartName="/ppt/charts/style72.xml" ContentType="application/vnd.ms-office.chartstyle+xml"/>
  <Override PartName="/ppt/charts/colors72.xml" ContentType="application/vnd.ms-office.chartcolorstyle+xml"/>
  <Override PartName="/ppt/notesSlides/notesSlide57.xml" ContentType="application/vnd.openxmlformats-officedocument.presentationml.notesSlide+xml"/>
  <Override PartName="/ppt/charts/chart124.xml" ContentType="application/vnd.openxmlformats-officedocument.drawingml.chart+xml"/>
  <Override PartName="/ppt/drawings/drawing1.xml" ContentType="application/vnd.openxmlformats-officedocument.drawingml.chartshapes+xml"/>
  <Override PartName="/ppt/notesSlides/notesSlide58.xml" ContentType="application/vnd.openxmlformats-officedocument.presentationml.notesSlide+xml"/>
  <Override PartName="/ppt/charts/chart125.xml" ContentType="application/vnd.openxmlformats-officedocument.drawingml.chart+xml"/>
  <Override PartName="/ppt/charts/chart126.xml" ContentType="application/vnd.openxmlformats-officedocument.drawingml.chart+xml"/>
  <Override PartName="/ppt/charts/style73.xml" ContentType="application/vnd.ms-office.chartstyle+xml"/>
  <Override PartName="/ppt/charts/colors73.xml" ContentType="application/vnd.ms-office.chartcolorstyle+xml"/>
  <Override PartName="/ppt/charts/chart127.xml" ContentType="application/vnd.openxmlformats-officedocument.drawingml.chart+xml"/>
  <Override PartName="/ppt/charts/style74.xml" ContentType="application/vnd.ms-office.chartstyle+xml"/>
  <Override PartName="/ppt/charts/colors74.xml" ContentType="application/vnd.ms-office.chartcolorstyle+xml"/>
  <Override PartName="/ppt/charts/chart128.xml" ContentType="application/vnd.openxmlformats-officedocument.drawingml.chart+xml"/>
  <Override PartName="/ppt/charts/style75.xml" ContentType="application/vnd.ms-office.chartstyle+xml"/>
  <Override PartName="/ppt/charts/colors75.xml" ContentType="application/vnd.ms-office.chartcolorstyle+xml"/>
  <Override PartName="/ppt/charts/chart129.xml" ContentType="application/vnd.openxmlformats-officedocument.drawingml.chart+xml"/>
  <Override PartName="/ppt/charts/style76.xml" ContentType="application/vnd.ms-office.chartstyle+xml"/>
  <Override PartName="/ppt/charts/colors76.xml" ContentType="application/vnd.ms-office.chartcolorstyle+xml"/>
  <Override PartName="/ppt/charts/chart130.xml" ContentType="application/vnd.openxmlformats-officedocument.drawingml.chart+xml"/>
  <Override PartName="/ppt/charts/style77.xml" ContentType="application/vnd.ms-office.chartstyle+xml"/>
  <Override PartName="/ppt/charts/colors77.xml" ContentType="application/vnd.ms-office.chartcolorstyle+xml"/>
  <Override PartName="/ppt/charts/chart131.xml" ContentType="application/vnd.openxmlformats-officedocument.drawingml.chart+xml"/>
  <Override PartName="/ppt/charts/style78.xml" ContentType="application/vnd.ms-office.chartstyle+xml"/>
  <Override PartName="/ppt/charts/colors78.xml" ContentType="application/vnd.ms-office.chartcolorstyle+xml"/>
  <Override PartName="/ppt/charts/chart132.xml" ContentType="application/vnd.openxmlformats-officedocument.drawingml.chart+xml"/>
  <Override PartName="/ppt/charts/style79.xml" ContentType="application/vnd.ms-office.chartstyle+xml"/>
  <Override PartName="/ppt/charts/colors79.xml" ContentType="application/vnd.ms-office.chartcolorstyle+xml"/>
  <Override PartName="/ppt/charts/chart133.xml" ContentType="application/vnd.openxmlformats-officedocument.drawingml.chart+xml"/>
  <Override PartName="/ppt/charts/style80.xml" ContentType="application/vnd.ms-office.chartstyle+xml"/>
  <Override PartName="/ppt/charts/colors80.xml" ContentType="application/vnd.ms-office.chartcolorstyle+xml"/>
  <Override PartName="/ppt/charts/chart134.xml" ContentType="application/vnd.openxmlformats-officedocument.drawingml.chart+xml"/>
  <Override PartName="/ppt/charts/style81.xml" ContentType="application/vnd.ms-office.chartstyle+xml"/>
  <Override PartName="/ppt/charts/colors81.xml" ContentType="application/vnd.ms-office.chartcolorstyle+xml"/>
  <Override PartName="/ppt/charts/chart135.xml" ContentType="application/vnd.openxmlformats-officedocument.drawingml.chart+xml"/>
  <Override PartName="/ppt/charts/style82.xml" ContentType="application/vnd.ms-office.chartstyle+xml"/>
  <Override PartName="/ppt/charts/colors82.xml" ContentType="application/vnd.ms-office.chartcolorstyle+xml"/>
  <Override PartName="/ppt/charts/chart136.xml" ContentType="application/vnd.openxmlformats-officedocument.drawingml.chart+xml"/>
  <Override PartName="/ppt/charts/style83.xml" ContentType="application/vnd.ms-office.chartstyle+xml"/>
  <Override PartName="/ppt/charts/colors83.xml" ContentType="application/vnd.ms-office.chartcolorstyle+xml"/>
  <Override PartName="/ppt/charts/chart137.xml" ContentType="application/vnd.openxmlformats-officedocument.drawingml.chart+xml"/>
  <Override PartName="/ppt/charts/style84.xml" ContentType="application/vnd.ms-office.chartstyle+xml"/>
  <Override PartName="/ppt/charts/colors84.xml" ContentType="application/vnd.ms-office.chartcolorstyle+xml"/>
  <Override PartName="/ppt/charts/chart138.xml" ContentType="application/vnd.openxmlformats-officedocument.drawingml.chart+xml"/>
  <Override PartName="/ppt/charts/style85.xml" ContentType="application/vnd.ms-office.chartstyle+xml"/>
  <Override PartName="/ppt/charts/colors85.xml" ContentType="application/vnd.ms-office.chartcolorstyle+xml"/>
  <Override PartName="/ppt/charts/chart139.xml" ContentType="application/vnd.openxmlformats-officedocument.drawingml.chart+xml"/>
  <Override PartName="/ppt/charts/style86.xml" ContentType="application/vnd.ms-office.chartstyle+xml"/>
  <Override PartName="/ppt/charts/colors86.xml" ContentType="application/vnd.ms-office.chartcolorstyle+xml"/>
  <Override PartName="/ppt/notesSlides/notesSlide59.xml" ContentType="application/vnd.openxmlformats-officedocument.presentationml.notesSlide+xml"/>
  <Override PartName="/ppt/charts/chart140.xml" ContentType="application/vnd.openxmlformats-officedocument.drawingml.chart+xml"/>
  <Override PartName="/ppt/charts/chart141.xml" ContentType="application/vnd.openxmlformats-officedocument.drawingml.chart+xml"/>
  <Override PartName="/ppt/charts/chart142.xml" ContentType="application/vnd.openxmlformats-officedocument.drawingml.chart+xml"/>
  <Override PartName="/ppt/charts/chart143.xml" ContentType="application/vnd.openxmlformats-officedocument.drawingml.chart+xml"/>
  <Override PartName="/ppt/charts/chart144.xml" ContentType="application/vnd.openxmlformats-officedocument.drawingml.chart+xml"/>
  <Override PartName="/ppt/charts/chart145.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74" r:id="rId3"/>
    <p:sldMasterId id="2147483686" r:id="rId4"/>
    <p:sldMasterId id="2147483698" r:id="rId5"/>
    <p:sldMasterId id="2147483700" r:id="rId6"/>
    <p:sldMasterId id="2147483702" r:id="rId7"/>
    <p:sldMasterId id="2147483704" r:id="rId8"/>
    <p:sldMasterId id="2147483720" r:id="rId9"/>
    <p:sldMasterId id="2147483724" r:id="rId10"/>
    <p:sldMasterId id="2147483736" r:id="rId11"/>
    <p:sldMasterId id="2147483743" r:id="rId12"/>
    <p:sldMasterId id="2147483746" r:id="rId13"/>
    <p:sldMasterId id="2147483773" r:id="rId14"/>
    <p:sldMasterId id="2147483787" r:id="rId15"/>
    <p:sldMasterId id="2147483851" r:id="rId16"/>
    <p:sldMasterId id="2147483863" r:id="rId17"/>
    <p:sldMasterId id="2147483875" r:id="rId18"/>
    <p:sldMasterId id="2147483887" r:id="rId19"/>
  </p:sldMasterIdLst>
  <p:notesMasterIdLst>
    <p:notesMasterId r:id="rId141"/>
  </p:notesMasterIdLst>
  <p:sldIdLst>
    <p:sldId id="825" r:id="rId20"/>
    <p:sldId id="280" r:id="rId21"/>
    <p:sldId id="281" r:id="rId22"/>
    <p:sldId id="256" r:id="rId23"/>
    <p:sldId id="279" r:id="rId24"/>
    <p:sldId id="262" r:id="rId25"/>
    <p:sldId id="283" r:id="rId26"/>
    <p:sldId id="258" r:id="rId27"/>
    <p:sldId id="284" r:id="rId28"/>
    <p:sldId id="268" r:id="rId29"/>
    <p:sldId id="273" r:id="rId30"/>
    <p:sldId id="269" r:id="rId31"/>
    <p:sldId id="265" r:id="rId32"/>
    <p:sldId id="274" r:id="rId33"/>
    <p:sldId id="277" r:id="rId34"/>
    <p:sldId id="278" r:id="rId35"/>
    <p:sldId id="259" r:id="rId36"/>
    <p:sldId id="257" r:id="rId37"/>
    <p:sldId id="826" r:id="rId38"/>
    <p:sldId id="827" r:id="rId39"/>
    <p:sldId id="260" r:id="rId40"/>
    <p:sldId id="261" r:id="rId41"/>
    <p:sldId id="828" r:id="rId42"/>
    <p:sldId id="829" r:id="rId43"/>
    <p:sldId id="830" r:id="rId44"/>
    <p:sldId id="831" r:id="rId45"/>
    <p:sldId id="263" r:id="rId46"/>
    <p:sldId id="832" r:id="rId47"/>
    <p:sldId id="833" r:id="rId48"/>
    <p:sldId id="314" r:id="rId49"/>
    <p:sldId id="315" r:id="rId50"/>
    <p:sldId id="317" r:id="rId51"/>
    <p:sldId id="313" r:id="rId52"/>
    <p:sldId id="310" r:id="rId53"/>
    <p:sldId id="311" r:id="rId54"/>
    <p:sldId id="303" r:id="rId55"/>
    <p:sldId id="301" r:id="rId56"/>
    <p:sldId id="299" r:id="rId57"/>
    <p:sldId id="298" r:id="rId58"/>
    <p:sldId id="297" r:id="rId59"/>
    <p:sldId id="293" r:id="rId60"/>
    <p:sldId id="291" r:id="rId61"/>
    <p:sldId id="294" r:id="rId62"/>
    <p:sldId id="296" r:id="rId63"/>
    <p:sldId id="289" r:id="rId64"/>
    <p:sldId id="290" r:id="rId65"/>
    <p:sldId id="292" r:id="rId66"/>
    <p:sldId id="288" r:id="rId67"/>
    <p:sldId id="300" r:id="rId68"/>
    <p:sldId id="282" r:id="rId69"/>
    <p:sldId id="287" r:id="rId70"/>
    <p:sldId id="286" r:id="rId71"/>
    <p:sldId id="285" r:id="rId72"/>
    <p:sldId id="834" r:id="rId73"/>
    <p:sldId id="835" r:id="rId74"/>
    <p:sldId id="836" r:id="rId75"/>
    <p:sldId id="352" r:id="rId76"/>
    <p:sldId id="353" r:id="rId77"/>
    <p:sldId id="354" r:id="rId78"/>
    <p:sldId id="355" r:id="rId79"/>
    <p:sldId id="356" r:id="rId80"/>
    <p:sldId id="357" r:id="rId81"/>
    <p:sldId id="358" r:id="rId82"/>
    <p:sldId id="341" r:id="rId83"/>
    <p:sldId id="837" r:id="rId84"/>
    <p:sldId id="343" r:id="rId85"/>
    <p:sldId id="344" r:id="rId86"/>
    <p:sldId id="348" r:id="rId87"/>
    <p:sldId id="838" r:id="rId88"/>
    <p:sldId id="1163" r:id="rId89"/>
    <p:sldId id="763" r:id="rId90"/>
    <p:sldId id="1161" r:id="rId91"/>
    <p:sldId id="766" r:id="rId92"/>
    <p:sldId id="769" r:id="rId93"/>
    <p:sldId id="776" r:id="rId94"/>
    <p:sldId id="777" r:id="rId95"/>
    <p:sldId id="1164" r:id="rId96"/>
    <p:sldId id="1165" r:id="rId97"/>
    <p:sldId id="332" r:id="rId98"/>
    <p:sldId id="333" r:id="rId99"/>
    <p:sldId id="334" r:id="rId100"/>
    <p:sldId id="335" r:id="rId101"/>
    <p:sldId id="565" r:id="rId102"/>
    <p:sldId id="681" r:id="rId103"/>
    <p:sldId id="686" r:id="rId104"/>
    <p:sldId id="703" r:id="rId105"/>
    <p:sldId id="704" r:id="rId106"/>
    <p:sldId id="360" r:id="rId107"/>
    <p:sldId id="361" r:id="rId108"/>
    <p:sldId id="362" r:id="rId109"/>
    <p:sldId id="374" r:id="rId110"/>
    <p:sldId id="430" r:id="rId111"/>
    <p:sldId id="431" r:id="rId112"/>
    <p:sldId id="453" r:id="rId113"/>
    <p:sldId id="1166" r:id="rId114"/>
    <p:sldId id="589" r:id="rId115"/>
    <p:sldId id="2288" r:id="rId116"/>
    <p:sldId id="2673" r:id="rId117"/>
    <p:sldId id="2674" r:id="rId118"/>
    <p:sldId id="2675" r:id="rId119"/>
    <p:sldId id="2676" r:id="rId120"/>
    <p:sldId id="2677" r:id="rId121"/>
    <p:sldId id="2678" r:id="rId122"/>
    <p:sldId id="2679" r:id="rId123"/>
    <p:sldId id="2680" r:id="rId124"/>
    <p:sldId id="2681" r:id="rId125"/>
    <p:sldId id="266" r:id="rId126"/>
    <p:sldId id="267" r:id="rId127"/>
    <p:sldId id="272" r:id="rId128"/>
    <p:sldId id="2682" r:id="rId129"/>
    <p:sldId id="2683" r:id="rId130"/>
    <p:sldId id="2684" r:id="rId131"/>
    <p:sldId id="2685" r:id="rId132"/>
    <p:sldId id="2686" r:id="rId133"/>
    <p:sldId id="270" r:id="rId134"/>
    <p:sldId id="1123" r:id="rId135"/>
    <p:sldId id="1107" r:id="rId136"/>
    <p:sldId id="1106" r:id="rId137"/>
    <p:sldId id="1105" r:id="rId138"/>
    <p:sldId id="1104" r:id="rId139"/>
    <p:sldId id="1103" r:id="rId1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9" autoAdjust="0"/>
    <p:restoredTop sz="94660"/>
  </p:normalViewPr>
  <p:slideViewPr>
    <p:cSldViewPr snapToGrid="0">
      <p:cViewPr varScale="1">
        <p:scale>
          <a:sx n="113" d="100"/>
          <a:sy n="113" d="100"/>
        </p:scale>
        <p:origin x="456" y="126"/>
      </p:cViewPr>
      <p:guideLst/>
    </p:cSldViewPr>
  </p:slideViewPr>
  <p:notesTextViewPr>
    <p:cViewPr>
      <p:scale>
        <a:sx n="1" d="1"/>
        <a:sy n="1" d="1"/>
      </p:scale>
      <p:origin x="0" y="0"/>
    </p:cViewPr>
  </p:notesTextViewPr>
  <p:sorterViewPr>
    <p:cViewPr>
      <p:scale>
        <a:sx n="100" d="100"/>
        <a:sy n="100" d="100"/>
      </p:scale>
      <p:origin x="0" y="-2722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98.xml"/><Relationship Id="rId21" Type="http://schemas.openxmlformats.org/officeDocument/2006/relationships/slide" Target="slides/slide2.xml"/><Relationship Id="rId42" Type="http://schemas.openxmlformats.org/officeDocument/2006/relationships/slide" Target="slides/slide23.xml"/><Relationship Id="rId63" Type="http://schemas.openxmlformats.org/officeDocument/2006/relationships/slide" Target="slides/slide44.xml"/><Relationship Id="rId84" Type="http://schemas.openxmlformats.org/officeDocument/2006/relationships/slide" Target="slides/slide65.xml"/><Relationship Id="rId138" Type="http://schemas.openxmlformats.org/officeDocument/2006/relationships/slide" Target="slides/slide119.xml"/><Relationship Id="rId107" Type="http://schemas.openxmlformats.org/officeDocument/2006/relationships/slide" Target="slides/slide88.xml"/><Relationship Id="rId11" Type="http://schemas.openxmlformats.org/officeDocument/2006/relationships/slideMaster" Target="slideMasters/slideMaster11.xml"/><Relationship Id="rId32" Type="http://schemas.openxmlformats.org/officeDocument/2006/relationships/slide" Target="slides/slide13.xml"/><Relationship Id="rId53" Type="http://schemas.openxmlformats.org/officeDocument/2006/relationships/slide" Target="slides/slide34.xml"/><Relationship Id="rId74" Type="http://schemas.openxmlformats.org/officeDocument/2006/relationships/slide" Target="slides/slide55.xml"/><Relationship Id="rId128" Type="http://schemas.openxmlformats.org/officeDocument/2006/relationships/slide" Target="slides/slide109.xml"/><Relationship Id="rId5" Type="http://schemas.openxmlformats.org/officeDocument/2006/relationships/slideMaster" Target="slideMasters/slideMaster5.xml"/><Relationship Id="rId90" Type="http://schemas.openxmlformats.org/officeDocument/2006/relationships/slide" Target="slides/slide71.xml"/><Relationship Id="rId95" Type="http://schemas.openxmlformats.org/officeDocument/2006/relationships/slide" Target="slides/slide76.xml"/><Relationship Id="rId22" Type="http://schemas.openxmlformats.org/officeDocument/2006/relationships/slide" Target="slides/slide3.xml"/><Relationship Id="rId27" Type="http://schemas.openxmlformats.org/officeDocument/2006/relationships/slide" Target="slides/slide8.xml"/><Relationship Id="rId43" Type="http://schemas.openxmlformats.org/officeDocument/2006/relationships/slide" Target="slides/slide24.xml"/><Relationship Id="rId48" Type="http://schemas.openxmlformats.org/officeDocument/2006/relationships/slide" Target="slides/slide29.xml"/><Relationship Id="rId64" Type="http://schemas.openxmlformats.org/officeDocument/2006/relationships/slide" Target="slides/slide45.xml"/><Relationship Id="rId69" Type="http://schemas.openxmlformats.org/officeDocument/2006/relationships/slide" Target="slides/slide50.xml"/><Relationship Id="rId113" Type="http://schemas.openxmlformats.org/officeDocument/2006/relationships/slide" Target="slides/slide94.xml"/><Relationship Id="rId118" Type="http://schemas.openxmlformats.org/officeDocument/2006/relationships/slide" Target="slides/slide99.xml"/><Relationship Id="rId134" Type="http://schemas.openxmlformats.org/officeDocument/2006/relationships/slide" Target="slides/slide115.xml"/><Relationship Id="rId139" Type="http://schemas.openxmlformats.org/officeDocument/2006/relationships/slide" Target="slides/slide120.xml"/><Relationship Id="rId80" Type="http://schemas.openxmlformats.org/officeDocument/2006/relationships/slide" Target="slides/slide61.xml"/><Relationship Id="rId85" Type="http://schemas.openxmlformats.org/officeDocument/2006/relationships/slide" Target="slides/slide66.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 Target="slides/slide14.xml"/><Relationship Id="rId38" Type="http://schemas.openxmlformats.org/officeDocument/2006/relationships/slide" Target="slides/slide19.xml"/><Relationship Id="rId59" Type="http://schemas.openxmlformats.org/officeDocument/2006/relationships/slide" Target="slides/slide40.xml"/><Relationship Id="rId103" Type="http://schemas.openxmlformats.org/officeDocument/2006/relationships/slide" Target="slides/slide84.xml"/><Relationship Id="rId108" Type="http://schemas.openxmlformats.org/officeDocument/2006/relationships/slide" Target="slides/slide89.xml"/><Relationship Id="rId124" Type="http://schemas.openxmlformats.org/officeDocument/2006/relationships/slide" Target="slides/slide105.xml"/><Relationship Id="rId129" Type="http://schemas.openxmlformats.org/officeDocument/2006/relationships/slide" Target="slides/slide110.xml"/><Relationship Id="rId54" Type="http://schemas.openxmlformats.org/officeDocument/2006/relationships/slide" Target="slides/slide35.xml"/><Relationship Id="rId70" Type="http://schemas.openxmlformats.org/officeDocument/2006/relationships/slide" Target="slides/slide51.xml"/><Relationship Id="rId75" Type="http://schemas.openxmlformats.org/officeDocument/2006/relationships/slide" Target="slides/slide56.xml"/><Relationship Id="rId91" Type="http://schemas.openxmlformats.org/officeDocument/2006/relationships/slide" Target="slides/slide72.xml"/><Relationship Id="rId96" Type="http://schemas.openxmlformats.org/officeDocument/2006/relationships/slide" Target="slides/slide77.xml"/><Relationship Id="rId140" Type="http://schemas.openxmlformats.org/officeDocument/2006/relationships/slide" Target="slides/slide121.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4.xml"/><Relationship Id="rId28" Type="http://schemas.openxmlformats.org/officeDocument/2006/relationships/slide" Target="slides/slide9.xml"/><Relationship Id="rId49" Type="http://schemas.openxmlformats.org/officeDocument/2006/relationships/slide" Target="slides/slide30.xml"/><Relationship Id="rId114" Type="http://schemas.openxmlformats.org/officeDocument/2006/relationships/slide" Target="slides/slide95.xml"/><Relationship Id="rId119" Type="http://schemas.openxmlformats.org/officeDocument/2006/relationships/slide" Target="slides/slide100.xml"/><Relationship Id="rId44" Type="http://schemas.openxmlformats.org/officeDocument/2006/relationships/slide" Target="slides/slide25.xml"/><Relationship Id="rId60" Type="http://schemas.openxmlformats.org/officeDocument/2006/relationships/slide" Target="slides/slide41.xml"/><Relationship Id="rId65" Type="http://schemas.openxmlformats.org/officeDocument/2006/relationships/slide" Target="slides/slide46.xml"/><Relationship Id="rId81" Type="http://schemas.openxmlformats.org/officeDocument/2006/relationships/slide" Target="slides/slide62.xml"/><Relationship Id="rId86" Type="http://schemas.openxmlformats.org/officeDocument/2006/relationships/slide" Target="slides/slide67.xml"/><Relationship Id="rId130" Type="http://schemas.openxmlformats.org/officeDocument/2006/relationships/slide" Target="slides/slide111.xml"/><Relationship Id="rId135" Type="http://schemas.openxmlformats.org/officeDocument/2006/relationships/slide" Target="slides/slide116.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20.xml"/><Relationship Id="rId109" Type="http://schemas.openxmlformats.org/officeDocument/2006/relationships/slide" Target="slides/slide90.xml"/><Relationship Id="rId34" Type="http://schemas.openxmlformats.org/officeDocument/2006/relationships/slide" Target="slides/slide15.xml"/><Relationship Id="rId50" Type="http://schemas.openxmlformats.org/officeDocument/2006/relationships/slide" Target="slides/slide31.xml"/><Relationship Id="rId55" Type="http://schemas.openxmlformats.org/officeDocument/2006/relationships/slide" Target="slides/slide36.xml"/><Relationship Id="rId76" Type="http://schemas.openxmlformats.org/officeDocument/2006/relationships/slide" Target="slides/slide57.xml"/><Relationship Id="rId97" Type="http://schemas.openxmlformats.org/officeDocument/2006/relationships/slide" Target="slides/slide78.xml"/><Relationship Id="rId104" Type="http://schemas.openxmlformats.org/officeDocument/2006/relationships/slide" Target="slides/slide85.xml"/><Relationship Id="rId120" Type="http://schemas.openxmlformats.org/officeDocument/2006/relationships/slide" Target="slides/slide101.xml"/><Relationship Id="rId125" Type="http://schemas.openxmlformats.org/officeDocument/2006/relationships/slide" Target="slides/slide106.xml"/><Relationship Id="rId141"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slide" Target="slides/slide52.xml"/><Relationship Id="rId92" Type="http://schemas.openxmlformats.org/officeDocument/2006/relationships/slide" Target="slides/slide73.xml"/><Relationship Id="rId2" Type="http://schemas.openxmlformats.org/officeDocument/2006/relationships/slideMaster" Target="slideMasters/slideMaster2.xml"/><Relationship Id="rId29" Type="http://schemas.openxmlformats.org/officeDocument/2006/relationships/slide" Target="slides/slide10.xml"/><Relationship Id="rId24" Type="http://schemas.openxmlformats.org/officeDocument/2006/relationships/slide" Target="slides/slide5.xml"/><Relationship Id="rId40" Type="http://schemas.openxmlformats.org/officeDocument/2006/relationships/slide" Target="slides/slide21.xml"/><Relationship Id="rId45" Type="http://schemas.openxmlformats.org/officeDocument/2006/relationships/slide" Target="slides/slide26.xml"/><Relationship Id="rId66" Type="http://schemas.openxmlformats.org/officeDocument/2006/relationships/slide" Target="slides/slide47.xml"/><Relationship Id="rId87" Type="http://schemas.openxmlformats.org/officeDocument/2006/relationships/slide" Target="slides/slide68.xml"/><Relationship Id="rId110" Type="http://schemas.openxmlformats.org/officeDocument/2006/relationships/slide" Target="slides/slide91.xml"/><Relationship Id="rId115" Type="http://schemas.openxmlformats.org/officeDocument/2006/relationships/slide" Target="slides/slide96.xml"/><Relationship Id="rId131" Type="http://schemas.openxmlformats.org/officeDocument/2006/relationships/slide" Target="slides/slide112.xml"/><Relationship Id="rId136" Type="http://schemas.openxmlformats.org/officeDocument/2006/relationships/slide" Target="slides/slide117.xml"/><Relationship Id="rId61" Type="http://schemas.openxmlformats.org/officeDocument/2006/relationships/slide" Target="slides/slide42.xml"/><Relationship Id="rId82" Type="http://schemas.openxmlformats.org/officeDocument/2006/relationships/slide" Target="slides/slide63.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 Target="slides/slide11.xml"/><Relationship Id="rId35" Type="http://schemas.openxmlformats.org/officeDocument/2006/relationships/slide" Target="slides/slide16.xml"/><Relationship Id="rId56" Type="http://schemas.openxmlformats.org/officeDocument/2006/relationships/slide" Target="slides/slide37.xml"/><Relationship Id="rId77" Type="http://schemas.openxmlformats.org/officeDocument/2006/relationships/slide" Target="slides/slide58.xml"/><Relationship Id="rId100" Type="http://schemas.openxmlformats.org/officeDocument/2006/relationships/slide" Target="slides/slide81.xml"/><Relationship Id="rId105" Type="http://schemas.openxmlformats.org/officeDocument/2006/relationships/slide" Target="slides/slide86.xml"/><Relationship Id="rId126" Type="http://schemas.openxmlformats.org/officeDocument/2006/relationships/slide" Target="slides/slide107.xml"/><Relationship Id="rId8" Type="http://schemas.openxmlformats.org/officeDocument/2006/relationships/slideMaster" Target="slideMasters/slideMaster8.xml"/><Relationship Id="rId51" Type="http://schemas.openxmlformats.org/officeDocument/2006/relationships/slide" Target="slides/slide32.xml"/><Relationship Id="rId72" Type="http://schemas.openxmlformats.org/officeDocument/2006/relationships/slide" Target="slides/slide53.xml"/><Relationship Id="rId93" Type="http://schemas.openxmlformats.org/officeDocument/2006/relationships/slide" Target="slides/slide74.xml"/><Relationship Id="rId98" Type="http://schemas.openxmlformats.org/officeDocument/2006/relationships/slide" Target="slides/slide79.xml"/><Relationship Id="rId121" Type="http://schemas.openxmlformats.org/officeDocument/2006/relationships/slide" Target="slides/slide102.xml"/><Relationship Id="rId142" Type="http://schemas.openxmlformats.org/officeDocument/2006/relationships/presProps" Target="presProps.xml"/><Relationship Id="rId3" Type="http://schemas.openxmlformats.org/officeDocument/2006/relationships/slideMaster" Target="slideMasters/slideMaster3.xml"/><Relationship Id="rId25" Type="http://schemas.openxmlformats.org/officeDocument/2006/relationships/slide" Target="slides/slide6.xml"/><Relationship Id="rId46" Type="http://schemas.openxmlformats.org/officeDocument/2006/relationships/slide" Target="slides/slide27.xml"/><Relationship Id="rId67" Type="http://schemas.openxmlformats.org/officeDocument/2006/relationships/slide" Target="slides/slide48.xml"/><Relationship Id="rId116" Type="http://schemas.openxmlformats.org/officeDocument/2006/relationships/slide" Target="slides/slide97.xml"/><Relationship Id="rId137" Type="http://schemas.openxmlformats.org/officeDocument/2006/relationships/slide" Target="slides/slide118.xml"/><Relationship Id="rId20" Type="http://schemas.openxmlformats.org/officeDocument/2006/relationships/slide" Target="slides/slide1.xml"/><Relationship Id="rId41" Type="http://schemas.openxmlformats.org/officeDocument/2006/relationships/slide" Target="slides/slide22.xml"/><Relationship Id="rId62" Type="http://schemas.openxmlformats.org/officeDocument/2006/relationships/slide" Target="slides/slide43.xml"/><Relationship Id="rId83" Type="http://schemas.openxmlformats.org/officeDocument/2006/relationships/slide" Target="slides/slide64.xml"/><Relationship Id="rId88" Type="http://schemas.openxmlformats.org/officeDocument/2006/relationships/slide" Target="slides/slide69.xml"/><Relationship Id="rId111" Type="http://schemas.openxmlformats.org/officeDocument/2006/relationships/slide" Target="slides/slide92.xml"/><Relationship Id="rId132" Type="http://schemas.openxmlformats.org/officeDocument/2006/relationships/slide" Target="slides/slide113.xml"/><Relationship Id="rId15" Type="http://schemas.openxmlformats.org/officeDocument/2006/relationships/slideMaster" Target="slideMasters/slideMaster15.xml"/><Relationship Id="rId36" Type="http://schemas.openxmlformats.org/officeDocument/2006/relationships/slide" Target="slides/slide17.xml"/><Relationship Id="rId57" Type="http://schemas.openxmlformats.org/officeDocument/2006/relationships/slide" Target="slides/slide38.xml"/><Relationship Id="rId106" Type="http://schemas.openxmlformats.org/officeDocument/2006/relationships/slide" Target="slides/slide87.xml"/><Relationship Id="rId127" Type="http://schemas.openxmlformats.org/officeDocument/2006/relationships/slide" Target="slides/slide108.xml"/><Relationship Id="rId10" Type="http://schemas.openxmlformats.org/officeDocument/2006/relationships/slideMaster" Target="slideMasters/slideMaster10.xml"/><Relationship Id="rId31" Type="http://schemas.openxmlformats.org/officeDocument/2006/relationships/slide" Target="slides/slide12.xml"/><Relationship Id="rId52" Type="http://schemas.openxmlformats.org/officeDocument/2006/relationships/slide" Target="slides/slide33.xml"/><Relationship Id="rId73" Type="http://schemas.openxmlformats.org/officeDocument/2006/relationships/slide" Target="slides/slide54.xml"/><Relationship Id="rId78" Type="http://schemas.openxmlformats.org/officeDocument/2006/relationships/slide" Target="slides/slide59.xml"/><Relationship Id="rId94" Type="http://schemas.openxmlformats.org/officeDocument/2006/relationships/slide" Target="slides/slide75.xml"/><Relationship Id="rId99" Type="http://schemas.openxmlformats.org/officeDocument/2006/relationships/slide" Target="slides/slide80.xml"/><Relationship Id="rId101" Type="http://schemas.openxmlformats.org/officeDocument/2006/relationships/slide" Target="slides/slide82.xml"/><Relationship Id="rId122" Type="http://schemas.openxmlformats.org/officeDocument/2006/relationships/slide" Target="slides/slide103.xml"/><Relationship Id="rId14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7.xml"/><Relationship Id="rId47" Type="http://schemas.openxmlformats.org/officeDocument/2006/relationships/slide" Target="slides/slide28.xml"/><Relationship Id="rId68" Type="http://schemas.openxmlformats.org/officeDocument/2006/relationships/slide" Target="slides/slide49.xml"/><Relationship Id="rId89" Type="http://schemas.openxmlformats.org/officeDocument/2006/relationships/slide" Target="slides/slide70.xml"/><Relationship Id="rId112" Type="http://schemas.openxmlformats.org/officeDocument/2006/relationships/slide" Target="slides/slide93.xml"/><Relationship Id="rId133" Type="http://schemas.openxmlformats.org/officeDocument/2006/relationships/slide" Target="slides/slide114.xml"/><Relationship Id="rId16" Type="http://schemas.openxmlformats.org/officeDocument/2006/relationships/slideMaster" Target="slideMasters/slideMaster16.xml"/><Relationship Id="rId37" Type="http://schemas.openxmlformats.org/officeDocument/2006/relationships/slide" Target="slides/slide18.xml"/><Relationship Id="rId58" Type="http://schemas.openxmlformats.org/officeDocument/2006/relationships/slide" Target="slides/slide39.xml"/><Relationship Id="rId79" Type="http://schemas.openxmlformats.org/officeDocument/2006/relationships/slide" Target="slides/slide60.xml"/><Relationship Id="rId102" Type="http://schemas.openxmlformats.org/officeDocument/2006/relationships/slide" Target="slides/slide83.xml"/><Relationship Id="rId123" Type="http://schemas.openxmlformats.org/officeDocument/2006/relationships/slide" Target="slides/slide104.xml"/><Relationship Id="rId144"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00.xml.rels><?xml version="1.0" encoding="UTF-8" standalone="yes"?>
<Relationships xmlns="http://schemas.openxmlformats.org/package/2006/relationships"><Relationship Id="rId3" Type="http://schemas.openxmlformats.org/officeDocument/2006/relationships/package" Target="../embeddings/Microsoft_Excel_Worksheet99.xlsx"/><Relationship Id="rId2" Type="http://schemas.microsoft.com/office/2011/relationships/chartColorStyle" Target="colors61.xml"/><Relationship Id="rId1" Type="http://schemas.microsoft.com/office/2011/relationships/chartStyle" Target="style61.xml"/></Relationships>
</file>

<file path=ppt/charts/_rels/chart101.xml.rels><?xml version="1.0" encoding="UTF-8" standalone="yes"?>
<Relationships xmlns="http://schemas.openxmlformats.org/package/2006/relationships"><Relationship Id="rId3" Type="http://schemas.openxmlformats.org/officeDocument/2006/relationships/package" Target="../embeddings/Microsoft_Excel_Worksheet100.xlsx"/><Relationship Id="rId2" Type="http://schemas.microsoft.com/office/2011/relationships/chartColorStyle" Target="colors62.xml"/><Relationship Id="rId1" Type="http://schemas.microsoft.com/office/2011/relationships/chartStyle" Target="style62.xml"/></Relationships>
</file>

<file path=ppt/charts/_rels/chart102.xml.rels><?xml version="1.0" encoding="UTF-8" standalone="yes"?>
<Relationships xmlns="http://schemas.openxmlformats.org/package/2006/relationships"><Relationship Id="rId1" Type="http://schemas.openxmlformats.org/officeDocument/2006/relationships/package" Target="../embeddings/Microsoft_Excel_Worksheet101.xlsx"/></Relationships>
</file>

<file path=ppt/charts/_rels/chart103.xml.rels><?xml version="1.0" encoding="UTF-8" standalone="yes"?>
<Relationships xmlns="http://schemas.openxmlformats.org/package/2006/relationships"><Relationship Id="rId3" Type="http://schemas.openxmlformats.org/officeDocument/2006/relationships/package" Target="../embeddings/Microsoft_Excel_Worksheet102.xlsx"/><Relationship Id="rId2" Type="http://schemas.microsoft.com/office/2011/relationships/chartColorStyle" Target="colors63.xml"/><Relationship Id="rId1" Type="http://schemas.microsoft.com/office/2011/relationships/chartStyle" Target="style63.xml"/></Relationships>
</file>

<file path=ppt/charts/_rels/chart104.xml.rels><?xml version="1.0" encoding="UTF-8" standalone="yes"?>
<Relationships xmlns="http://schemas.openxmlformats.org/package/2006/relationships"><Relationship Id="rId3" Type="http://schemas.openxmlformats.org/officeDocument/2006/relationships/package" Target="../embeddings/Microsoft_Excel_Worksheet103.xlsx"/><Relationship Id="rId2" Type="http://schemas.microsoft.com/office/2011/relationships/chartColorStyle" Target="colors64.xml"/><Relationship Id="rId1" Type="http://schemas.microsoft.com/office/2011/relationships/chartStyle" Target="style64.xml"/></Relationships>
</file>

<file path=ppt/charts/_rels/chart105.xml.rels><?xml version="1.0" encoding="UTF-8" standalone="yes"?>
<Relationships xmlns="http://schemas.openxmlformats.org/package/2006/relationships"><Relationship Id="rId1" Type="http://schemas.openxmlformats.org/officeDocument/2006/relationships/package" Target="../embeddings/Microsoft_Excel_Worksheet104.xlsx"/></Relationships>
</file>

<file path=ppt/charts/_rels/chart106.xml.rels><?xml version="1.0" encoding="UTF-8" standalone="yes"?>
<Relationships xmlns="http://schemas.openxmlformats.org/package/2006/relationships"><Relationship Id="rId1" Type="http://schemas.openxmlformats.org/officeDocument/2006/relationships/package" Target="../embeddings/Microsoft_Excel_Worksheet105.xlsx"/></Relationships>
</file>

<file path=ppt/charts/_rels/chart107.xml.rels><?xml version="1.0" encoding="UTF-8" standalone="yes"?>
<Relationships xmlns="http://schemas.openxmlformats.org/package/2006/relationships"><Relationship Id="rId1" Type="http://schemas.openxmlformats.org/officeDocument/2006/relationships/package" Target="../embeddings/Microsoft_Excel_Worksheet106.xlsx"/></Relationships>
</file>

<file path=ppt/charts/_rels/chart108.xml.rels><?xml version="1.0" encoding="UTF-8" standalone="yes"?>
<Relationships xmlns="http://schemas.openxmlformats.org/package/2006/relationships"><Relationship Id="rId1" Type="http://schemas.openxmlformats.org/officeDocument/2006/relationships/package" Target="../embeddings/Microsoft_Excel_Worksheet107.xlsx"/></Relationships>
</file>

<file path=ppt/charts/_rels/chart109.xml.rels><?xml version="1.0" encoding="UTF-8" standalone="yes"?>
<Relationships xmlns="http://schemas.openxmlformats.org/package/2006/relationships"><Relationship Id="rId1" Type="http://schemas.openxmlformats.org/officeDocument/2006/relationships/package" Target="../embeddings/Microsoft_Excel_Worksheet108.xlsx"/></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7.xml"/><Relationship Id="rId1" Type="http://schemas.microsoft.com/office/2011/relationships/chartStyle" Target="style7.xml"/></Relationships>
</file>

<file path=ppt/charts/_rels/chart110.xml.rels><?xml version="1.0" encoding="UTF-8" standalone="yes"?>
<Relationships xmlns="http://schemas.openxmlformats.org/package/2006/relationships"><Relationship Id="rId1" Type="http://schemas.openxmlformats.org/officeDocument/2006/relationships/package" Target="../embeddings/Microsoft_Excel_Worksheet109.xlsx"/></Relationships>
</file>

<file path=ppt/charts/_rels/chart111.xml.rels><?xml version="1.0" encoding="UTF-8" standalone="yes"?>
<Relationships xmlns="http://schemas.openxmlformats.org/package/2006/relationships"><Relationship Id="rId1" Type="http://schemas.openxmlformats.org/officeDocument/2006/relationships/package" Target="../embeddings/Microsoft_Excel_Worksheet110.xlsx"/></Relationships>
</file>

<file path=ppt/charts/_rels/chart112.xml.rels><?xml version="1.0" encoding="UTF-8" standalone="yes"?>
<Relationships xmlns="http://schemas.openxmlformats.org/package/2006/relationships"><Relationship Id="rId3" Type="http://schemas.openxmlformats.org/officeDocument/2006/relationships/package" Target="../embeddings/Microsoft_Excel_Worksheet111.xlsx"/><Relationship Id="rId2" Type="http://schemas.microsoft.com/office/2011/relationships/chartColorStyle" Target="colors65.xml"/><Relationship Id="rId1" Type="http://schemas.microsoft.com/office/2011/relationships/chartStyle" Target="style65.xml"/></Relationships>
</file>

<file path=ppt/charts/_rels/chart113.xml.rels><?xml version="1.0" encoding="UTF-8" standalone="yes"?>
<Relationships xmlns="http://schemas.openxmlformats.org/package/2006/relationships"><Relationship Id="rId3" Type="http://schemas.openxmlformats.org/officeDocument/2006/relationships/package" Target="../embeddings/Microsoft_Excel_Worksheet112.xlsx"/><Relationship Id="rId2" Type="http://schemas.microsoft.com/office/2011/relationships/chartColorStyle" Target="colors66.xml"/><Relationship Id="rId1" Type="http://schemas.microsoft.com/office/2011/relationships/chartStyle" Target="style66.xml"/></Relationships>
</file>

<file path=ppt/charts/_rels/chart114.xml.rels><?xml version="1.0" encoding="UTF-8" standalone="yes"?>
<Relationships xmlns="http://schemas.openxmlformats.org/package/2006/relationships"><Relationship Id="rId3" Type="http://schemas.openxmlformats.org/officeDocument/2006/relationships/package" Target="../embeddings/Microsoft_Excel_Worksheet113.xlsx"/><Relationship Id="rId2" Type="http://schemas.microsoft.com/office/2011/relationships/chartColorStyle" Target="colors67.xml"/><Relationship Id="rId1" Type="http://schemas.microsoft.com/office/2011/relationships/chartStyle" Target="style67.xml"/></Relationships>
</file>

<file path=ppt/charts/_rels/chart115.xml.rels><?xml version="1.0" encoding="UTF-8" standalone="yes"?>
<Relationships xmlns="http://schemas.openxmlformats.org/package/2006/relationships"><Relationship Id="rId1" Type="http://schemas.openxmlformats.org/officeDocument/2006/relationships/package" Target="../embeddings/Microsoft_Excel_Worksheet114.xlsx"/></Relationships>
</file>

<file path=ppt/charts/_rels/chart116.xml.rels><?xml version="1.0" encoding="UTF-8" standalone="yes"?>
<Relationships xmlns="http://schemas.openxmlformats.org/package/2006/relationships"><Relationship Id="rId3" Type="http://schemas.openxmlformats.org/officeDocument/2006/relationships/package" Target="../embeddings/Microsoft_Excel_Worksheet115.xlsx"/><Relationship Id="rId2" Type="http://schemas.microsoft.com/office/2011/relationships/chartColorStyle" Target="colors68.xml"/><Relationship Id="rId1" Type="http://schemas.microsoft.com/office/2011/relationships/chartStyle" Target="style68.xml"/></Relationships>
</file>

<file path=ppt/charts/_rels/chart117.xml.rels><?xml version="1.0" encoding="UTF-8" standalone="yes"?>
<Relationships xmlns="http://schemas.openxmlformats.org/package/2006/relationships"><Relationship Id="rId2" Type="http://schemas.openxmlformats.org/officeDocument/2006/relationships/package" Target="../embeddings/Microsoft_Excel_Worksheet116.xlsx"/><Relationship Id="rId1" Type="http://schemas.openxmlformats.org/officeDocument/2006/relationships/themeOverride" Target="../theme/themeOverride7.xml"/></Relationships>
</file>

<file path=ppt/charts/_rels/chart118.xml.rels><?xml version="1.0" encoding="UTF-8" standalone="yes"?>
<Relationships xmlns="http://schemas.openxmlformats.org/package/2006/relationships"><Relationship Id="rId3" Type="http://schemas.openxmlformats.org/officeDocument/2006/relationships/package" Target="../embeddings/Microsoft_Excel_Worksheet117.xlsx"/><Relationship Id="rId2" Type="http://schemas.microsoft.com/office/2011/relationships/chartColorStyle" Target="colors69.xml"/><Relationship Id="rId1" Type="http://schemas.microsoft.com/office/2011/relationships/chartStyle" Target="style69.xml"/></Relationships>
</file>

<file path=ppt/charts/_rels/chart119.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70.xml"/><Relationship Id="rId1" Type="http://schemas.microsoft.com/office/2011/relationships/chartStyle" Target="style70.xml"/><Relationship Id="rId4" Type="http://schemas.openxmlformats.org/officeDocument/2006/relationships/package" Target="../embeddings/Microsoft_Excel_Worksheet118.xlsx"/></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8.xml"/><Relationship Id="rId1" Type="http://schemas.microsoft.com/office/2011/relationships/chartStyle" Target="style8.xml"/></Relationships>
</file>

<file path=ppt/charts/_rels/chart120.xml.rels><?xml version="1.0" encoding="UTF-8" standalone="yes"?>
<Relationships xmlns="http://schemas.openxmlformats.org/package/2006/relationships"><Relationship Id="rId3" Type="http://schemas.openxmlformats.org/officeDocument/2006/relationships/package" Target="../embeddings/Microsoft_Excel_Worksheet119.xlsx"/><Relationship Id="rId2" Type="http://schemas.microsoft.com/office/2011/relationships/chartColorStyle" Target="colors71.xml"/><Relationship Id="rId1" Type="http://schemas.microsoft.com/office/2011/relationships/chartStyle" Target="style71.xml"/></Relationships>
</file>

<file path=ppt/charts/_rels/chart121.xml.rels><?xml version="1.0" encoding="UTF-8" standalone="yes"?>
<Relationships xmlns="http://schemas.openxmlformats.org/package/2006/relationships"><Relationship Id="rId1" Type="http://schemas.openxmlformats.org/officeDocument/2006/relationships/package" Target="../embeddings/Microsoft_Excel_Worksheet120.xlsx"/></Relationships>
</file>

<file path=ppt/charts/_rels/chart122.xml.rels><?xml version="1.0" encoding="UTF-8" standalone="yes"?>
<Relationships xmlns="http://schemas.openxmlformats.org/package/2006/relationships"><Relationship Id="rId1" Type="http://schemas.openxmlformats.org/officeDocument/2006/relationships/package" Target="../embeddings/Microsoft_Excel_Worksheet121.xlsx"/></Relationships>
</file>

<file path=ppt/charts/_rels/chart123.xml.rels><?xml version="1.0" encoding="UTF-8" standalone="yes"?>
<Relationships xmlns="http://schemas.openxmlformats.org/package/2006/relationships"><Relationship Id="rId3" Type="http://schemas.openxmlformats.org/officeDocument/2006/relationships/package" Target="../embeddings/Microsoft_Excel_Worksheet122.xlsx"/><Relationship Id="rId2" Type="http://schemas.microsoft.com/office/2011/relationships/chartColorStyle" Target="colors72.xml"/><Relationship Id="rId1" Type="http://schemas.microsoft.com/office/2011/relationships/chartStyle" Target="style72.xml"/></Relationships>
</file>

<file path=ppt/charts/_rels/chart124.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123.xlsx"/></Relationships>
</file>

<file path=ppt/charts/_rels/chart125.xml.rels><?xml version="1.0" encoding="UTF-8" standalone="yes"?>
<Relationships xmlns="http://schemas.openxmlformats.org/package/2006/relationships"><Relationship Id="rId1" Type="http://schemas.openxmlformats.org/officeDocument/2006/relationships/package" Target="../embeddings/Microsoft_Excel_Worksheet124.xlsx"/></Relationships>
</file>

<file path=ppt/charts/_rels/chart12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package" Target="../embeddings/Microsoft_Excel_Worksheet125.xlsx"/><Relationship Id="rId2" Type="http://schemas.microsoft.com/office/2011/relationships/chartColorStyle" Target="colors73.xml"/><Relationship Id="rId1" Type="http://schemas.microsoft.com/office/2011/relationships/chartStyle" Target="style7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charts/_rels/chart127.xml.rels><?xml version="1.0" encoding="UTF-8" standalone="yes"?>
<Relationships xmlns="http://schemas.openxmlformats.org/package/2006/relationships"><Relationship Id="rId3" Type="http://schemas.openxmlformats.org/officeDocument/2006/relationships/package" Target="../embeddings/Microsoft_Excel_Worksheet126.xlsx"/><Relationship Id="rId2" Type="http://schemas.microsoft.com/office/2011/relationships/chartColorStyle" Target="colors74.xml"/><Relationship Id="rId1" Type="http://schemas.microsoft.com/office/2011/relationships/chartStyle" Target="style74.xml"/></Relationships>
</file>

<file path=ppt/charts/_rels/chart12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microsoft.com/office/2011/relationships/chartColorStyle" Target="colors75.xml"/><Relationship Id="rId1" Type="http://schemas.microsoft.com/office/2011/relationships/chartStyle" Target="style75.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package" Target="../embeddings/Microsoft_Excel_Worksheet127.xlsx"/><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charts/_rels/chart12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microsoft.com/office/2011/relationships/chartColorStyle" Target="colors76.xml"/><Relationship Id="rId16" Type="http://schemas.openxmlformats.org/officeDocument/2006/relationships/package" Target="../embeddings/Microsoft_Excel_Worksheet128.xlsx"/><Relationship Id="rId1" Type="http://schemas.microsoft.com/office/2011/relationships/chartStyle" Target="style76.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8.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26.png"/></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9.xml"/><Relationship Id="rId1" Type="http://schemas.microsoft.com/office/2011/relationships/chartStyle" Target="style9.xml"/></Relationships>
</file>

<file path=ppt/charts/_rels/chart130.xml.rels><?xml version="1.0" encoding="UTF-8" standalone="yes"?>
<Relationships xmlns="http://schemas.openxmlformats.org/package/2006/relationships"><Relationship Id="rId3" Type="http://schemas.openxmlformats.org/officeDocument/2006/relationships/package" Target="../embeddings/Microsoft_Excel_Worksheet129.xlsx"/><Relationship Id="rId2" Type="http://schemas.microsoft.com/office/2011/relationships/chartColorStyle" Target="colors77.xml"/><Relationship Id="rId1" Type="http://schemas.microsoft.com/office/2011/relationships/chartStyle" Target="style77.xml"/></Relationships>
</file>

<file path=ppt/charts/_rels/chart131.xml.rels><?xml version="1.0" encoding="UTF-8" standalone="yes"?>
<Relationships xmlns="http://schemas.openxmlformats.org/package/2006/relationships"><Relationship Id="rId3" Type="http://schemas.openxmlformats.org/officeDocument/2006/relationships/package" Target="../embeddings/Microsoft_Excel_Worksheet130.xlsx"/><Relationship Id="rId2" Type="http://schemas.microsoft.com/office/2011/relationships/chartColorStyle" Target="colors78.xml"/><Relationship Id="rId1" Type="http://schemas.microsoft.com/office/2011/relationships/chartStyle" Target="style78.xml"/></Relationships>
</file>

<file path=ppt/charts/_rels/chart132.xml.rels><?xml version="1.0" encoding="UTF-8" standalone="yes"?>
<Relationships xmlns="http://schemas.openxmlformats.org/package/2006/relationships"><Relationship Id="rId3" Type="http://schemas.openxmlformats.org/officeDocument/2006/relationships/package" Target="../embeddings/Microsoft_Excel_Worksheet131.xlsx"/><Relationship Id="rId2" Type="http://schemas.microsoft.com/office/2011/relationships/chartColorStyle" Target="colors79.xml"/><Relationship Id="rId1" Type="http://schemas.microsoft.com/office/2011/relationships/chartStyle" Target="style79.xml"/></Relationships>
</file>

<file path=ppt/charts/_rels/chart133.xml.rels><?xml version="1.0" encoding="UTF-8" standalone="yes"?>
<Relationships xmlns="http://schemas.openxmlformats.org/package/2006/relationships"><Relationship Id="rId3" Type="http://schemas.openxmlformats.org/officeDocument/2006/relationships/package" Target="../embeddings/Microsoft_Excel_Worksheet132.xlsx"/><Relationship Id="rId2" Type="http://schemas.microsoft.com/office/2011/relationships/chartColorStyle" Target="colors80.xml"/><Relationship Id="rId1" Type="http://schemas.microsoft.com/office/2011/relationships/chartStyle" Target="style80.xml"/></Relationships>
</file>

<file path=ppt/charts/_rels/chart134.xml.rels><?xml version="1.0" encoding="UTF-8" standalone="yes"?>
<Relationships xmlns="http://schemas.openxmlformats.org/package/2006/relationships"><Relationship Id="rId3" Type="http://schemas.openxmlformats.org/officeDocument/2006/relationships/package" Target="../embeddings/Microsoft_Excel_Worksheet133.xlsx"/><Relationship Id="rId2" Type="http://schemas.microsoft.com/office/2011/relationships/chartColorStyle" Target="colors81.xml"/><Relationship Id="rId1" Type="http://schemas.microsoft.com/office/2011/relationships/chartStyle" Target="style81.xml"/></Relationships>
</file>

<file path=ppt/charts/_rels/chart13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package" Target="../embeddings/Microsoft_Excel_Worksheet134.xlsx"/><Relationship Id="rId2" Type="http://schemas.microsoft.com/office/2011/relationships/chartColorStyle" Target="colors82.xml"/><Relationship Id="rId1" Type="http://schemas.microsoft.com/office/2011/relationships/chartStyle" Target="style8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charts/_rels/chart13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package" Target="../embeddings/Microsoft_Excel_Worksheet135.xlsx"/><Relationship Id="rId2" Type="http://schemas.microsoft.com/office/2011/relationships/chartColorStyle" Target="colors83.xml"/><Relationship Id="rId1" Type="http://schemas.microsoft.com/office/2011/relationships/chartStyle" Target="style83.xml"/><Relationship Id="rId6" Type="http://schemas.openxmlformats.org/officeDocument/2006/relationships/image" Target="../media/image44.png"/><Relationship Id="rId5" Type="http://schemas.openxmlformats.org/officeDocument/2006/relationships/image" Target="../media/image29.png"/><Relationship Id="rId4" Type="http://schemas.openxmlformats.org/officeDocument/2006/relationships/image" Target="../media/image43.png"/></Relationships>
</file>

<file path=ppt/charts/_rels/chart137.xml.rels><?xml version="1.0" encoding="UTF-8" standalone="yes"?>
<Relationships xmlns="http://schemas.openxmlformats.org/package/2006/relationships"><Relationship Id="rId3" Type="http://schemas.openxmlformats.org/officeDocument/2006/relationships/package" Target="../embeddings/Microsoft_Excel_Worksheet136.xlsx"/><Relationship Id="rId2" Type="http://schemas.microsoft.com/office/2011/relationships/chartColorStyle" Target="colors84.xml"/><Relationship Id="rId1" Type="http://schemas.microsoft.com/office/2011/relationships/chartStyle" Target="style84.xml"/></Relationships>
</file>

<file path=ppt/charts/_rels/chart138.xml.rels><?xml version="1.0" encoding="UTF-8" standalone="yes"?>
<Relationships xmlns="http://schemas.openxmlformats.org/package/2006/relationships"><Relationship Id="rId3" Type="http://schemas.openxmlformats.org/officeDocument/2006/relationships/package" Target="../embeddings/Microsoft_Excel_Worksheet137.xlsx"/><Relationship Id="rId2" Type="http://schemas.microsoft.com/office/2011/relationships/chartColorStyle" Target="colors85.xml"/><Relationship Id="rId1" Type="http://schemas.microsoft.com/office/2011/relationships/chartStyle" Target="style85.xml"/></Relationships>
</file>

<file path=ppt/charts/_rels/chart139.xml.rels><?xml version="1.0" encoding="UTF-8" standalone="yes"?>
<Relationships xmlns="http://schemas.openxmlformats.org/package/2006/relationships"><Relationship Id="rId3" Type="http://schemas.openxmlformats.org/officeDocument/2006/relationships/package" Target="../embeddings/Microsoft_Excel_Worksheet138.xlsx"/><Relationship Id="rId2" Type="http://schemas.microsoft.com/office/2011/relationships/chartColorStyle" Target="colors86.xml"/><Relationship Id="rId1" Type="http://schemas.microsoft.com/office/2011/relationships/chartStyle" Target="style86.xml"/></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0.xml.rels><?xml version="1.0" encoding="UTF-8" standalone="yes"?>
<Relationships xmlns="http://schemas.openxmlformats.org/package/2006/relationships"><Relationship Id="rId1" Type="http://schemas.openxmlformats.org/officeDocument/2006/relationships/package" Target="../embeddings/Microsoft_Excel_Worksheet139.xlsx"/></Relationships>
</file>

<file path=ppt/charts/_rels/chart141.xml.rels><?xml version="1.0" encoding="UTF-8" standalone="yes"?>
<Relationships xmlns="http://schemas.openxmlformats.org/package/2006/relationships"><Relationship Id="rId1" Type="http://schemas.openxmlformats.org/officeDocument/2006/relationships/package" Target="../embeddings/Microsoft_Excel_Worksheet140.xlsx"/></Relationships>
</file>

<file path=ppt/charts/_rels/chart142.xml.rels><?xml version="1.0" encoding="UTF-8" standalone="yes"?>
<Relationships xmlns="http://schemas.openxmlformats.org/package/2006/relationships"><Relationship Id="rId1" Type="http://schemas.openxmlformats.org/officeDocument/2006/relationships/package" Target="../embeddings/Microsoft_Excel_Worksheet141.xlsx"/></Relationships>
</file>

<file path=ppt/charts/_rels/chart143.xml.rels><?xml version="1.0" encoding="UTF-8" standalone="yes"?>
<Relationships xmlns="http://schemas.openxmlformats.org/package/2006/relationships"><Relationship Id="rId1" Type="http://schemas.openxmlformats.org/officeDocument/2006/relationships/package" Target="../embeddings/Microsoft_Excel_Worksheet142.xlsx"/></Relationships>
</file>

<file path=ppt/charts/_rels/chart144.xml.rels><?xml version="1.0" encoding="UTF-8" standalone="yes"?>
<Relationships xmlns="http://schemas.openxmlformats.org/package/2006/relationships"><Relationship Id="rId1" Type="http://schemas.openxmlformats.org/officeDocument/2006/relationships/package" Target="../embeddings/Microsoft_Excel_Worksheet143.xlsx"/></Relationships>
</file>

<file path=ppt/charts/_rels/chart145.xml.rels><?xml version="1.0" encoding="UTF-8" standalone="yes"?>
<Relationships xmlns="http://schemas.openxmlformats.org/package/2006/relationships"><Relationship Id="rId1" Type="http://schemas.openxmlformats.org/officeDocument/2006/relationships/package" Target="../embeddings/Microsoft_Excel_Worksheet144.xlsx"/></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0.xml"/><Relationship Id="rId1" Type="http://schemas.microsoft.com/office/2011/relationships/chartStyle" Target="style10.xml"/></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11.xml"/><Relationship Id="rId1" Type="http://schemas.microsoft.com/office/2011/relationships/chartStyle" Target="style11.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12.xml"/><Relationship Id="rId1" Type="http://schemas.microsoft.com/office/2011/relationships/chartStyle" Target="style12.xml"/></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13.xml"/><Relationship Id="rId1" Type="http://schemas.microsoft.com/office/2011/relationships/chartStyle" Target="style13.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14.xml"/><Relationship Id="rId1" Type="http://schemas.microsoft.com/office/2011/relationships/chartStyle" Target="style14.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15.xml"/><Relationship Id="rId1" Type="http://schemas.microsoft.com/office/2011/relationships/chartStyle" Target="style15.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16.xml"/><Relationship Id="rId1" Type="http://schemas.microsoft.com/office/2011/relationships/chartStyle" Target="style16.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17.xml"/><Relationship Id="rId1" Type="http://schemas.microsoft.com/office/2011/relationships/chartStyle" Target="style17.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18.xml"/><Relationship Id="rId1" Type="http://schemas.microsoft.com/office/2011/relationships/chartStyle" Target="style18.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19.xml"/><Relationship Id="rId1" Type="http://schemas.microsoft.com/office/2011/relationships/chartStyle" Target="style19.xml"/></Relationships>
</file>

<file path=ppt/charts/_rels/chart33.xml.rels><?xml version="1.0" encoding="UTF-8" standalone="yes"?>
<Relationships xmlns="http://schemas.openxmlformats.org/package/2006/relationships"><Relationship Id="rId2" Type="http://schemas.openxmlformats.org/officeDocument/2006/relationships/package" Target="../embeddings/Microsoft_Excel_Worksheet32.xlsx"/><Relationship Id="rId1" Type="http://schemas.openxmlformats.org/officeDocument/2006/relationships/themeOverride" Target="../theme/themeOverride3.xml"/></Relationships>
</file>

<file path=ppt/charts/_rels/chart34.xml.rels><?xml version="1.0" encoding="UTF-8" standalone="yes"?>
<Relationships xmlns="http://schemas.openxmlformats.org/package/2006/relationships"><Relationship Id="rId2" Type="http://schemas.openxmlformats.org/officeDocument/2006/relationships/package" Target="../embeddings/Microsoft_Excel_Worksheet33.xlsx"/><Relationship Id="rId1" Type="http://schemas.openxmlformats.org/officeDocument/2006/relationships/themeOverride" Target="../theme/themeOverride4.xml"/></Relationships>
</file>

<file path=ppt/charts/_rels/chart35.xml.rels><?xml version="1.0" encoding="UTF-8" standalone="yes"?>
<Relationships xmlns="http://schemas.openxmlformats.org/package/2006/relationships"><Relationship Id="rId2" Type="http://schemas.openxmlformats.org/officeDocument/2006/relationships/package" Target="../embeddings/Microsoft_Excel_Worksheet34.xlsx"/><Relationship Id="rId1" Type="http://schemas.openxmlformats.org/officeDocument/2006/relationships/themeOverride" Target="../theme/themeOverride5.xml"/></Relationships>
</file>

<file path=ppt/charts/_rels/chart36.xml.rels><?xml version="1.0" encoding="UTF-8" standalone="yes"?>
<Relationships xmlns="http://schemas.openxmlformats.org/package/2006/relationships"><Relationship Id="rId2" Type="http://schemas.openxmlformats.org/officeDocument/2006/relationships/package" Target="../embeddings/Microsoft_Excel_Worksheet35.xlsx"/><Relationship Id="rId1" Type="http://schemas.openxmlformats.org/officeDocument/2006/relationships/themeOverride" Target="../theme/themeOverride6.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20.xml"/><Relationship Id="rId1" Type="http://schemas.microsoft.com/office/2011/relationships/chartStyle" Target="style20.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21.xml"/><Relationship Id="rId1" Type="http://schemas.microsoft.com/office/2011/relationships/chartStyle" Target="style21.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22.xml"/><Relationship Id="rId1" Type="http://schemas.microsoft.com/office/2011/relationships/chartStyle" Target="style22.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45.xlsx"/><Relationship Id="rId2" Type="http://schemas.microsoft.com/office/2011/relationships/chartColorStyle" Target="colors23.xml"/><Relationship Id="rId1" Type="http://schemas.microsoft.com/office/2011/relationships/chartStyle" Target="style23.xml"/></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46.xlsx"/><Relationship Id="rId2" Type="http://schemas.microsoft.com/office/2011/relationships/chartColorStyle" Target="colors24.xml"/><Relationship Id="rId1" Type="http://schemas.microsoft.com/office/2011/relationships/chartStyle" Target="style24.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microsoft.com/office/2011/relationships/chartColorStyle" Target="colors25.xml"/><Relationship Id="rId1" Type="http://schemas.microsoft.com/office/2011/relationships/chartStyle" Target="style25.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48.xlsx"/><Relationship Id="rId2" Type="http://schemas.microsoft.com/office/2011/relationships/chartColorStyle" Target="colors26.xml"/><Relationship Id="rId1" Type="http://schemas.microsoft.com/office/2011/relationships/chartStyle" Target="style26.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27.xml"/><Relationship Id="rId1" Type="http://schemas.microsoft.com/office/2011/relationships/chartStyle" Target="style27.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28.xml"/><Relationship Id="rId1" Type="http://schemas.microsoft.com/office/2011/relationships/chartStyle" Target="style28.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51.xlsx"/><Relationship Id="rId2" Type="http://schemas.microsoft.com/office/2011/relationships/chartColorStyle" Target="colors29.xml"/><Relationship Id="rId1" Type="http://schemas.microsoft.com/office/2011/relationships/chartStyle" Target="style29.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52.xlsx"/><Relationship Id="rId2" Type="http://schemas.microsoft.com/office/2011/relationships/chartColorStyle" Target="colors30.xml"/><Relationship Id="rId1" Type="http://schemas.microsoft.com/office/2011/relationships/chartStyle" Target="style30.xml"/></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Worksheet53.xlsx"/><Relationship Id="rId2" Type="http://schemas.microsoft.com/office/2011/relationships/chartColorStyle" Target="colors31.xml"/><Relationship Id="rId1" Type="http://schemas.microsoft.com/office/2011/relationships/chartStyle" Target="style31.xml"/></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32.xml"/><Relationship Id="rId1" Type="http://schemas.microsoft.com/office/2011/relationships/chartStyle" Target="style32.xml"/></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55.xlsx"/><Relationship Id="rId2" Type="http://schemas.microsoft.com/office/2011/relationships/chartColorStyle" Target="colors33.xml"/><Relationship Id="rId1" Type="http://schemas.microsoft.com/office/2011/relationships/chartStyle" Target="style33.xml"/></Relationships>
</file>

<file path=ppt/charts/_rels/chart57.xml.rels><?xml version="1.0" encoding="UTF-8" standalone="yes"?>
<Relationships xmlns="http://schemas.openxmlformats.org/package/2006/relationships"><Relationship Id="rId3" Type="http://schemas.openxmlformats.org/officeDocument/2006/relationships/package" Target="../embeddings/Microsoft_Excel_Worksheet56.xlsx"/><Relationship Id="rId2" Type="http://schemas.microsoft.com/office/2011/relationships/chartColorStyle" Target="colors34.xml"/><Relationship Id="rId1" Type="http://schemas.microsoft.com/office/2011/relationships/chartStyle" Target="style34.xml"/></Relationships>
</file>

<file path=ppt/charts/_rels/chart58.xml.rels><?xml version="1.0" encoding="UTF-8" standalone="yes"?>
<Relationships xmlns="http://schemas.openxmlformats.org/package/2006/relationships"><Relationship Id="rId3" Type="http://schemas.openxmlformats.org/officeDocument/2006/relationships/package" Target="../embeddings/Microsoft_Excel_Worksheet57.xlsx"/><Relationship Id="rId2" Type="http://schemas.microsoft.com/office/2011/relationships/chartColorStyle" Target="colors35.xml"/><Relationship Id="rId1" Type="http://schemas.microsoft.com/office/2011/relationships/chartStyle" Target="style35.xml"/></Relationships>
</file>

<file path=ppt/charts/_rels/chart59.xml.rels><?xml version="1.0" encoding="UTF-8" standalone="yes"?>
<Relationships xmlns="http://schemas.openxmlformats.org/package/2006/relationships"><Relationship Id="rId3" Type="http://schemas.openxmlformats.org/officeDocument/2006/relationships/package" Target="../embeddings/Microsoft_Excel_Worksheet58.xlsx"/><Relationship Id="rId2" Type="http://schemas.microsoft.com/office/2011/relationships/chartColorStyle" Target="colors36.xml"/><Relationship Id="rId1" Type="http://schemas.microsoft.com/office/2011/relationships/chartStyle" Target="style36.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60.xml.rels><?xml version="1.0" encoding="UTF-8" standalone="yes"?>
<Relationships xmlns="http://schemas.openxmlformats.org/package/2006/relationships"><Relationship Id="rId3" Type="http://schemas.openxmlformats.org/officeDocument/2006/relationships/package" Target="../embeddings/Microsoft_Excel_Worksheet59.xlsx"/><Relationship Id="rId2" Type="http://schemas.microsoft.com/office/2011/relationships/chartColorStyle" Target="colors37.xml"/><Relationship Id="rId1" Type="http://schemas.microsoft.com/office/2011/relationships/chartStyle" Target="style37.xml"/></Relationships>
</file>

<file path=ppt/charts/_rels/chart61.xml.rels><?xml version="1.0" encoding="UTF-8" standalone="yes"?>
<Relationships xmlns="http://schemas.openxmlformats.org/package/2006/relationships"><Relationship Id="rId3" Type="http://schemas.openxmlformats.org/officeDocument/2006/relationships/package" Target="../embeddings/Microsoft_Excel_Worksheet60.xlsx"/><Relationship Id="rId2" Type="http://schemas.microsoft.com/office/2011/relationships/chartColorStyle" Target="colors38.xml"/><Relationship Id="rId1" Type="http://schemas.microsoft.com/office/2011/relationships/chartStyle" Target="style38.xml"/></Relationships>
</file>

<file path=ppt/charts/_rels/chart62.xml.rels><?xml version="1.0" encoding="UTF-8" standalone="yes"?>
<Relationships xmlns="http://schemas.openxmlformats.org/package/2006/relationships"><Relationship Id="rId3" Type="http://schemas.openxmlformats.org/officeDocument/2006/relationships/package" Target="../embeddings/Microsoft_Excel_Worksheet61.xlsx"/><Relationship Id="rId2" Type="http://schemas.microsoft.com/office/2011/relationships/chartColorStyle" Target="colors39.xml"/><Relationship Id="rId1" Type="http://schemas.microsoft.com/office/2011/relationships/chartStyle" Target="style39.xml"/></Relationships>
</file>

<file path=ppt/charts/_rels/chart63.xml.rels><?xml version="1.0" encoding="UTF-8" standalone="yes"?>
<Relationships xmlns="http://schemas.openxmlformats.org/package/2006/relationships"><Relationship Id="rId3" Type="http://schemas.openxmlformats.org/officeDocument/2006/relationships/package" Target="../embeddings/Microsoft_Excel_Worksheet62.xlsx"/><Relationship Id="rId2" Type="http://schemas.microsoft.com/office/2011/relationships/chartColorStyle" Target="colors40.xml"/><Relationship Id="rId1" Type="http://schemas.microsoft.com/office/2011/relationships/chartStyle" Target="style40.xml"/></Relationships>
</file>

<file path=ppt/charts/_rels/chart64.xml.rels><?xml version="1.0" encoding="UTF-8" standalone="yes"?>
<Relationships xmlns="http://schemas.openxmlformats.org/package/2006/relationships"><Relationship Id="rId3" Type="http://schemas.openxmlformats.org/officeDocument/2006/relationships/package" Target="../embeddings/Microsoft_Excel_Worksheet63.xlsx"/><Relationship Id="rId2" Type="http://schemas.microsoft.com/office/2011/relationships/chartColorStyle" Target="colors41.xml"/><Relationship Id="rId1" Type="http://schemas.microsoft.com/office/2011/relationships/chartStyle" Target="style41.xml"/></Relationships>
</file>

<file path=ppt/charts/_rels/chart65.xml.rels><?xml version="1.0" encoding="UTF-8" standalone="yes"?>
<Relationships xmlns="http://schemas.openxmlformats.org/package/2006/relationships"><Relationship Id="rId3" Type="http://schemas.openxmlformats.org/officeDocument/2006/relationships/package" Target="../embeddings/Microsoft_Excel_Worksheet64.xlsx"/><Relationship Id="rId2" Type="http://schemas.microsoft.com/office/2011/relationships/chartColorStyle" Target="colors42.xml"/><Relationship Id="rId1" Type="http://schemas.microsoft.com/office/2011/relationships/chartStyle" Target="style42.xml"/></Relationships>
</file>

<file path=ppt/charts/_rels/chart66.xml.rels><?xml version="1.0" encoding="UTF-8" standalone="yes"?>
<Relationships xmlns="http://schemas.openxmlformats.org/package/2006/relationships"><Relationship Id="rId3" Type="http://schemas.openxmlformats.org/officeDocument/2006/relationships/package" Target="../embeddings/Microsoft_Excel_Worksheet65.xlsx"/><Relationship Id="rId2" Type="http://schemas.microsoft.com/office/2011/relationships/chartColorStyle" Target="colors43.xml"/><Relationship Id="rId1" Type="http://schemas.microsoft.com/office/2011/relationships/chartStyle" Target="style43.xml"/></Relationships>
</file>

<file path=ppt/charts/_rels/chart67.xml.rels><?xml version="1.0" encoding="UTF-8" standalone="yes"?>
<Relationships xmlns="http://schemas.openxmlformats.org/package/2006/relationships"><Relationship Id="rId3" Type="http://schemas.openxmlformats.org/officeDocument/2006/relationships/package" Target="../embeddings/Microsoft_Excel_Worksheet66.xlsx"/><Relationship Id="rId2" Type="http://schemas.microsoft.com/office/2011/relationships/chartColorStyle" Target="colors44.xml"/><Relationship Id="rId1" Type="http://schemas.microsoft.com/office/2011/relationships/chartStyle" Target="style44.xml"/></Relationships>
</file>

<file path=ppt/charts/_rels/chart68.xml.rels><?xml version="1.0" encoding="UTF-8" standalone="yes"?>
<Relationships xmlns="http://schemas.openxmlformats.org/package/2006/relationships"><Relationship Id="rId3" Type="http://schemas.openxmlformats.org/officeDocument/2006/relationships/package" Target="../embeddings/Microsoft_Excel_Worksheet67.xlsx"/><Relationship Id="rId2" Type="http://schemas.microsoft.com/office/2011/relationships/chartColorStyle" Target="colors45.xml"/><Relationship Id="rId1" Type="http://schemas.microsoft.com/office/2011/relationships/chartStyle" Target="style45.xml"/></Relationships>
</file>

<file path=ppt/charts/_rels/chart69.xml.rels><?xml version="1.0" encoding="UTF-8" standalone="yes"?>
<Relationships xmlns="http://schemas.openxmlformats.org/package/2006/relationships"><Relationship Id="rId3" Type="http://schemas.openxmlformats.org/officeDocument/2006/relationships/package" Target="../embeddings/Microsoft_Excel_Worksheet68.xlsx"/><Relationship Id="rId2" Type="http://schemas.microsoft.com/office/2011/relationships/chartColorStyle" Target="colors46.xml"/><Relationship Id="rId1" Type="http://schemas.microsoft.com/office/2011/relationships/chartStyle" Target="style46.xm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0.xml.rels><?xml version="1.0" encoding="UTF-8" standalone="yes"?>
<Relationships xmlns="http://schemas.openxmlformats.org/package/2006/relationships"><Relationship Id="rId3" Type="http://schemas.openxmlformats.org/officeDocument/2006/relationships/package" Target="../embeddings/Microsoft_Excel_Worksheet69.xlsx"/><Relationship Id="rId2" Type="http://schemas.microsoft.com/office/2011/relationships/chartColorStyle" Target="colors47.xml"/><Relationship Id="rId1" Type="http://schemas.microsoft.com/office/2011/relationships/chartStyle" Target="style47.xml"/></Relationships>
</file>

<file path=ppt/charts/_rels/chart71.xml.rels><?xml version="1.0" encoding="UTF-8" standalone="yes"?>
<Relationships xmlns="http://schemas.openxmlformats.org/package/2006/relationships"><Relationship Id="rId3" Type="http://schemas.openxmlformats.org/officeDocument/2006/relationships/package" Target="../embeddings/Microsoft_Excel_Worksheet70.xlsx"/><Relationship Id="rId2" Type="http://schemas.microsoft.com/office/2011/relationships/chartColorStyle" Target="colors48.xml"/><Relationship Id="rId1" Type="http://schemas.microsoft.com/office/2011/relationships/chartStyle" Target="style48.xml"/></Relationships>
</file>

<file path=ppt/charts/_rels/chart72.xml.rels><?xml version="1.0" encoding="UTF-8" standalone="yes"?>
<Relationships xmlns="http://schemas.openxmlformats.org/package/2006/relationships"><Relationship Id="rId3" Type="http://schemas.openxmlformats.org/officeDocument/2006/relationships/package" Target="../embeddings/Microsoft_Excel_Worksheet71.xlsx"/><Relationship Id="rId2" Type="http://schemas.microsoft.com/office/2011/relationships/chartColorStyle" Target="colors49.xml"/><Relationship Id="rId1" Type="http://schemas.microsoft.com/office/2011/relationships/chartStyle" Target="style49.xml"/></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Excel_Worksheet72.xlsx"/></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Worksheet73.xlsx"/></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Excel_Worksheet74.xlsx"/></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Worksheet75.xlsx"/></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Worksheet76.xlsx"/></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Excel_Worksheet77.xlsx"/></Relationships>
</file>

<file path=ppt/charts/_rels/chart79.xml.rels><?xml version="1.0" encoding="UTF-8" standalone="yes"?>
<Relationships xmlns="http://schemas.openxmlformats.org/package/2006/relationships"><Relationship Id="rId1" Type="http://schemas.openxmlformats.org/officeDocument/2006/relationships/package" Target="../embeddings/Microsoft_Excel_Worksheet78.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0.xml.rels><?xml version="1.0" encoding="UTF-8" standalone="yes"?>
<Relationships xmlns="http://schemas.openxmlformats.org/package/2006/relationships"><Relationship Id="rId1" Type="http://schemas.openxmlformats.org/officeDocument/2006/relationships/package" Target="../embeddings/Microsoft_Excel_Worksheet79.xlsx"/></Relationships>
</file>

<file path=ppt/charts/_rels/chart81.xml.rels><?xml version="1.0" encoding="UTF-8" standalone="yes"?>
<Relationships xmlns="http://schemas.openxmlformats.org/package/2006/relationships"><Relationship Id="rId1" Type="http://schemas.openxmlformats.org/officeDocument/2006/relationships/package" Target="../embeddings/Microsoft_Excel_Worksheet80.xlsx"/></Relationships>
</file>

<file path=ppt/charts/_rels/chart82.xml.rels><?xml version="1.0" encoding="UTF-8" standalone="yes"?>
<Relationships xmlns="http://schemas.openxmlformats.org/package/2006/relationships"><Relationship Id="rId1" Type="http://schemas.openxmlformats.org/officeDocument/2006/relationships/package" Target="../embeddings/Microsoft_Excel_Worksheet81.xlsx"/></Relationships>
</file>

<file path=ppt/charts/_rels/chart83.xml.rels><?xml version="1.0" encoding="UTF-8" standalone="yes"?>
<Relationships xmlns="http://schemas.openxmlformats.org/package/2006/relationships"><Relationship Id="rId1" Type="http://schemas.openxmlformats.org/officeDocument/2006/relationships/package" Target="../embeddings/Microsoft_Excel_Worksheet82.xlsx"/></Relationships>
</file>

<file path=ppt/charts/_rels/chart84.xml.rels><?xml version="1.0" encoding="UTF-8" standalone="yes"?>
<Relationships xmlns="http://schemas.openxmlformats.org/package/2006/relationships"><Relationship Id="rId3" Type="http://schemas.openxmlformats.org/officeDocument/2006/relationships/package" Target="../embeddings/Microsoft_Excel_Worksheet83.xlsx"/><Relationship Id="rId2" Type="http://schemas.microsoft.com/office/2011/relationships/chartColorStyle" Target="colors50.xml"/><Relationship Id="rId1" Type="http://schemas.microsoft.com/office/2011/relationships/chartStyle" Target="style50.xml"/></Relationships>
</file>

<file path=ppt/charts/_rels/chart85.xml.rels><?xml version="1.0" encoding="UTF-8" standalone="yes"?>
<Relationships xmlns="http://schemas.openxmlformats.org/package/2006/relationships"><Relationship Id="rId3" Type="http://schemas.openxmlformats.org/officeDocument/2006/relationships/package" Target="../embeddings/Microsoft_Excel_Worksheet84.xlsx"/><Relationship Id="rId2" Type="http://schemas.microsoft.com/office/2011/relationships/chartColorStyle" Target="colors51.xml"/><Relationship Id="rId1" Type="http://schemas.microsoft.com/office/2011/relationships/chartStyle" Target="style51.xml"/></Relationships>
</file>

<file path=ppt/charts/_rels/chart86.xml.rels><?xml version="1.0" encoding="UTF-8" standalone="yes"?>
<Relationships xmlns="http://schemas.openxmlformats.org/package/2006/relationships"><Relationship Id="rId3" Type="http://schemas.openxmlformats.org/officeDocument/2006/relationships/package" Target="../embeddings/Microsoft_Excel_Worksheet85.xlsx"/><Relationship Id="rId2" Type="http://schemas.microsoft.com/office/2011/relationships/chartColorStyle" Target="colors52.xml"/><Relationship Id="rId1" Type="http://schemas.microsoft.com/office/2011/relationships/chartStyle" Target="style52.xml"/></Relationships>
</file>

<file path=ppt/charts/_rels/chart87.xml.rels><?xml version="1.0" encoding="UTF-8" standalone="yes"?>
<Relationships xmlns="http://schemas.openxmlformats.org/package/2006/relationships"><Relationship Id="rId3" Type="http://schemas.openxmlformats.org/officeDocument/2006/relationships/package" Target="../embeddings/Microsoft_Excel_Worksheet86.xlsx"/><Relationship Id="rId2" Type="http://schemas.microsoft.com/office/2011/relationships/chartColorStyle" Target="colors53.xml"/><Relationship Id="rId1" Type="http://schemas.microsoft.com/office/2011/relationships/chartStyle" Target="style53.xml"/></Relationships>
</file>

<file path=ppt/charts/_rels/chart88.xml.rels><?xml version="1.0" encoding="UTF-8" standalone="yes"?>
<Relationships xmlns="http://schemas.openxmlformats.org/package/2006/relationships"><Relationship Id="rId3" Type="http://schemas.openxmlformats.org/officeDocument/2006/relationships/package" Target="../embeddings/Microsoft_Excel_Worksheet87.xlsx"/><Relationship Id="rId2" Type="http://schemas.microsoft.com/office/2011/relationships/chartColorStyle" Target="colors54.xml"/><Relationship Id="rId1" Type="http://schemas.microsoft.com/office/2011/relationships/chartStyle" Target="style54.xml"/></Relationships>
</file>

<file path=ppt/charts/_rels/chart89.xml.rels><?xml version="1.0" encoding="UTF-8" standalone="yes"?>
<Relationships xmlns="http://schemas.openxmlformats.org/package/2006/relationships"><Relationship Id="rId3" Type="http://schemas.openxmlformats.org/officeDocument/2006/relationships/package" Target="../embeddings/Microsoft_Excel_Worksheet88.xlsx"/><Relationship Id="rId2" Type="http://schemas.microsoft.com/office/2011/relationships/chartColorStyle" Target="colors55.xml"/><Relationship Id="rId1" Type="http://schemas.microsoft.com/office/2011/relationships/chartStyle" Target="style55.xml"/></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0.xml.rels><?xml version="1.0" encoding="UTF-8" standalone="yes"?>
<Relationships xmlns="http://schemas.openxmlformats.org/package/2006/relationships"><Relationship Id="rId3" Type="http://schemas.openxmlformats.org/officeDocument/2006/relationships/package" Target="../embeddings/Microsoft_Excel_Worksheet89.xlsx"/><Relationship Id="rId2" Type="http://schemas.microsoft.com/office/2011/relationships/chartColorStyle" Target="colors56.xml"/><Relationship Id="rId1" Type="http://schemas.microsoft.com/office/2011/relationships/chartStyle" Target="style56.xml"/></Relationships>
</file>

<file path=ppt/charts/_rels/chart91.xml.rels><?xml version="1.0" encoding="UTF-8" standalone="yes"?>
<Relationships xmlns="http://schemas.openxmlformats.org/package/2006/relationships"><Relationship Id="rId1" Type="http://schemas.openxmlformats.org/officeDocument/2006/relationships/package" Target="../embeddings/Microsoft_Excel_Worksheet90.xlsx"/></Relationships>
</file>

<file path=ppt/charts/_rels/chart92.xml.rels><?xml version="1.0" encoding="UTF-8" standalone="yes"?>
<Relationships xmlns="http://schemas.openxmlformats.org/package/2006/relationships"><Relationship Id="rId1" Type="http://schemas.openxmlformats.org/officeDocument/2006/relationships/package" Target="../embeddings/Microsoft_Excel_Worksheet91.xlsx"/></Relationships>
</file>

<file path=ppt/charts/_rels/chart93.xml.rels><?xml version="1.0" encoding="UTF-8" standalone="yes"?>
<Relationships xmlns="http://schemas.openxmlformats.org/package/2006/relationships"><Relationship Id="rId3" Type="http://schemas.openxmlformats.org/officeDocument/2006/relationships/package" Target="../embeddings/Microsoft_Excel_Worksheet92.xlsx"/><Relationship Id="rId2" Type="http://schemas.microsoft.com/office/2011/relationships/chartColorStyle" Target="colors57.xml"/><Relationship Id="rId1" Type="http://schemas.microsoft.com/office/2011/relationships/chartStyle" Target="style57.xml"/></Relationships>
</file>

<file path=ppt/charts/_rels/chart94.xml.rels><?xml version="1.0" encoding="UTF-8" standalone="yes"?>
<Relationships xmlns="http://schemas.openxmlformats.org/package/2006/relationships"><Relationship Id="rId3" Type="http://schemas.openxmlformats.org/officeDocument/2006/relationships/package" Target="../embeddings/Microsoft_Excel_Worksheet93.xlsx"/><Relationship Id="rId2" Type="http://schemas.microsoft.com/office/2011/relationships/chartColorStyle" Target="colors58.xml"/><Relationship Id="rId1" Type="http://schemas.microsoft.com/office/2011/relationships/chartStyle" Target="style58.xml"/></Relationships>
</file>

<file path=ppt/charts/_rels/chart95.xml.rels><?xml version="1.0" encoding="UTF-8" standalone="yes"?>
<Relationships xmlns="http://schemas.openxmlformats.org/package/2006/relationships"><Relationship Id="rId1" Type="http://schemas.openxmlformats.org/officeDocument/2006/relationships/package" Target="../embeddings/Microsoft_Excel_Worksheet94.xlsx"/></Relationships>
</file>

<file path=ppt/charts/_rels/chart96.xml.rels><?xml version="1.0" encoding="UTF-8" standalone="yes"?>
<Relationships xmlns="http://schemas.openxmlformats.org/package/2006/relationships"><Relationship Id="rId1" Type="http://schemas.openxmlformats.org/officeDocument/2006/relationships/package" Target="../embeddings/Microsoft_Excel_Worksheet95.xlsx"/></Relationships>
</file>

<file path=ppt/charts/_rels/chart97.xml.rels><?xml version="1.0" encoding="UTF-8" standalone="yes"?>
<Relationships xmlns="http://schemas.openxmlformats.org/package/2006/relationships"><Relationship Id="rId3" Type="http://schemas.openxmlformats.org/officeDocument/2006/relationships/package" Target="../embeddings/Microsoft_Excel_Worksheet96.xlsx"/><Relationship Id="rId2" Type="http://schemas.microsoft.com/office/2011/relationships/chartColorStyle" Target="colors59.xml"/><Relationship Id="rId1" Type="http://schemas.microsoft.com/office/2011/relationships/chartStyle" Target="style59.xml"/></Relationships>
</file>

<file path=ppt/charts/_rels/chart98.xml.rels><?xml version="1.0" encoding="UTF-8" standalone="yes"?>
<Relationships xmlns="http://schemas.openxmlformats.org/package/2006/relationships"><Relationship Id="rId1" Type="http://schemas.openxmlformats.org/officeDocument/2006/relationships/package" Target="../embeddings/Microsoft_Excel_Worksheet97.xlsx"/></Relationships>
</file>

<file path=ppt/charts/_rels/chart99.xml.rels><?xml version="1.0" encoding="UTF-8" standalone="yes"?>
<Relationships xmlns="http://schemas.openxmlformats.org/package/2006/relationships"><Relationship Id="rId3" Type="http://schemas.openxmlformats.org/officeDocument/2006/relationships/package" Target="../embeddings/Microsoft_Excel_Worksheet98.xlsx"/><Relationship Id="rId2" Type="http://schemas.microsoft.com/office/2011/relationships/chartColorStyle" Target="colors60.xml"/><Relationship Id="rId1" Type="http://schemas.microsoft.com/office/2011/relationships/chartStyle" Target="style60.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FB6F-434E-858A-26C681253B64}"/>
            </c:ext>
          </c:extLst>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FB6F-434E-858A-26C681253B64}"/>
            </c:ext>
          </c:extLst>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6</c:v>
                </c:pt>
                <c:pt idx="1">
                  <c:v>2</c:v>
                </c:pt>
                <c:pt idx="2">
                  <c:v>3</c:v>
                </c:pt>
                <c:pt idx="3">
                  <c:v>5</c:v>
                </c:pt>
              </c:numCache>
            </c:numRef>
          </c:val>
          <c:extLst>
            <c:ext xmlns:c16="http://schemas.microsoft.com/office/drawing/2014/chart" uri="{C3380CC4-5D6E-409C-BE32-E72D297353CC}">
              <c16:uniqueId val="{00000002-FB6F-434E-858A-26C681253B64}"/>
            </c:ext>
          </c:extLst>
        </c:ser>
        <c:ser>
          <c:idx val="3"/>
          <c:order val="3"/>
          <c:tx>
            <c:strRef>
              <c:f>Sheet1!$E$1</c:f>
              <c:strCache>
                <c:ptCount val="1"/>
                <c:pt idx="0">
                  <c:v>系列 4</c:v>
                </c:pt>
              </c:strCache>
            </c:strRef>
          </c:tx>
          <c:spPr>
            <a:solidFill>
              <a:schemeClr val="accent4"/>
            </a:solidFill>
            <a:ln>
              <a:noFill/>
            </a:ln>
            <a:effectLst/>
          </c:spPr>
          <c:invertIfNegative val="0"/>
          <c:cat>
            <c:strRef>
              <c:f>Sheet1!$A$2:$A$5</c:f>
              <c:strCache>
                <c:ptCount val="4"/>
                <c:pt idx="0">
                  <c:v>类别 1</c:v>
                </c:pt>
                <c:pt idx="1">
                  <c:v>类别 2</c:v>
                </c:pt>
                <c:pt idx="2">
                  <c:v>类别 3</c:v>
                </c:pt>
                <c:pt idx="3">
                  <c:v>类别 4</c:v>
                </c:pt>
              </c:strCache>
            </c:strRef>
          </c:cat>
          <c:val>
            <c:numRef>
              <c:f>Sheet1!$E$2:$E$5</c:f>
              <c:numCache>
                <c:formatCode>General</c:formatCode>
                <c:ptCount val="4"/>
                <c:pt idx="0">
                  <c:v>5</c:v>
                </c:pt>
                <c:pt idx="1">
                  <c:v>4</c:v>
                </c:pt>
                <c:pt idx="2">
                  <c:v>3.5</c:v>
                </c:pt>
                <c:pt idx="3">
                  <c:v>2</c:v>
                </c:pt>
              </c:numCache>
            </c:numRef>
          </c:val>
          <c:extLst>
            <c:ext xmlns:c16="http://schemas.microsoft.com/office/drawing/2014/chart" uri="{C3380CC4-5D6E-409C-BE32-E72D297353CC}">
              <c16:uniqueId val="{00000003-FB6F-434E-858A-26C681253B64}"/>
            </c:ext>
          </c:extLst>
        </c:ser>
        <c:dLbls>
          <c:showLegendKey val="0"/>
          <c:showVal val="0"/>
          <c:showCatName val="0"/>
          <c:showSerName val="0"/>
          <c:showPercent val="0"/>
          <c:showBubbleSize val="0"/>
        </c:dLbls>
        <c:gapWidth val="123"/>
        <c:axId val="1130543952"/>
        <c:axId val="1130544512"/>
      </c:barChart>
      <c:catAx>
        <c:axId val="113054395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微软雅黑" panose="020B0503020204020204" pitchFamily="34" charset="-122"/>
                <a:ea typeface="微软雅黑" panose="020B0503020204020204" pitchFamily="34" charset="-122"/>
                <a:cs typeface="+mn-cs"/>
              </a:defRPr>
            </a:pPr>
            <a:endParaRPr lang="zh-CN"/>
          </a:p>
        </c:txPr>
        <c:crossAx val="1130544512"/>
        <c:crosses val="autoZero"/>
        <c:auto val="1"/>
        <c:lblAlgn val="ctr"/>
        <c:lblOffset val="100"/>
        <c:noMultiLvlLbl val="0"/>
      </c:catAx>
      <c:valAx>
        <c:axId val="1130544512"/>
        <c:scaling>
          <c:orientation val="minMax"/>
        </c:scaling>
        <c:delete val="0"/>
        <c:axPos val="b"/>
        <c:majorGridlines>
          <c:spPr>
            <a:ln w="19050"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crossAx val="11305439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2887558033003303E-2"/>
          <c:y val="4.62937732748726E-2"/>
          <c:w val="0.87872087984984204"/>
          <c:h val="0.79956085665293197"/>
        </c:manualLayout>
      </c:layout>
      <c:barChart>
        <c:barDir val="col"/>
        <c:grouping val="clustered"/>
        <c:varyColors val="0"/>
        <c:ser>
          <c:idx val="0"/>
          <c:order val="0"/>
          <c:tx>
            <c:strRef>
              <c:f>Sheet1!$B$1</c:f>
              <c:strCache>
                <c:ptCount val="1"/>
                <c:pt idx="0">
                  <c:v>Series 1</c:v>
                </c:pt>
              </c:strCache>
            </c:strRef>
          </c:tx>
          <c:spPr>
            <a:solidFill>
              <a:schemeClr val="accent1"/>
            </a:solidFill>
            <a:ln>
              <a:solidFill>
                <a:schemeClr val="bg1"/>
              </a:solidFill>
            </a:ln>
          </c:spPr>
          <c:invertIfNegative val="0"/>
          <c:dPt>
            <c:idx val="0"/>
            <c:invertIfNegative val="0"/>
            <c:bubble3D val="0"/>
            <c:spPr>
              <a:solidFill>
                <a:schemeClr val="accent4"/>
              </a:solidFill>
              <a:ln>
                <a:solidFill>
                  <a:schemeClr val="bg1"/>
                </a:solidFill>
              </a:ln>
            </c:spPr>
            <c:extLst>
              <c:ext xmlns:c16="http://schemas.microsoft.com/office/drawing/2014/chart" uri="{C3380CC4-5D6E-409C-BE32-E72D297353CC}">
                <c16:uniqueId val="{00000001-CEFE-4587-B51E-BB01E194023A}"/>
              </c:ext>
            </c:extLst>
          </c:dPt>
          <c:dPt>
            <c:idx val="1"/>
            <c:invertIfNegative val="0"/>
            <c:bubble3D val="0"/>
            <c:spPr>
              <a:solidFill>
                <a:schemeClr val="accent3"/>
              </a:solidFill>
              <a:ln>
                <a:solidFill>
                  <a:schemeClr val="bg1"/>
                </a:solidFill>
              </a:ln>
            </c:spPr>
            <c:extLst>
              <c:ext xmlns:c16="http://schemas.microsoft.com/office/drawing/2014/chart" uri="{C3380CC4-5D6E-409C-BE32-E72D297353CC}">
                <c16:uniqueId val="{00000003-CEFE-4587-B51E-BB01E194023A}"/>
              </c:ext>
            </c:extLst>
          </c:dPt>
          <c:dPt>
            <c:idx val="2"/>
            <c:invertIfNegative val="0"/>
            <c:bubble3D val="0"/>
            <c:spPr>
              <a:solidFill>
                <a:schemeClr val="accent2"/>
              </a:solidFill>
              <a:ln>
                <a:solidFill>
                  <a:schemeClr val="bg1"/>
                </a:solidFill>
              </a:ln>
            </c:spPr>
            <c:extLst>
              <c:ext xmlns:c16="http://schemas.microsoft.com/office/drawing/2014/chart" uri="{C3380CC4-5D6E-409C-BE32-E72D297353CC}">
                <c16:uniqueId val="{00000005-CEFE-4587-B51E-BB01E194023A}"/>
              </c:ext>
            </c:extLst>
          </c:dPt>
          <c:dLbls>
            <c:dLbl>
              <c:idx val="0"/>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EFE-4587-B51E-BB01E194023A}"/>
                </c:ext>
              </c:extLst>
            </c:dLbl>
            <c:dLbl>
              <c:idx val="1"/>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EFE-4587-B51E-BB01E194023A}"/>
                </c:ext>
              </c:extLst>
            </c:dLbl>
            <c:dLbl>
              <c:idx val="2"/>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EFE-4587-B51E-BB01E194023A}"/>
                </c:ext>
              </c:extLst>
            </c:dLbl>
            <c:dLbl>
              <c:idx val="3"/>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CEFE-4587-B51E-BB01E194023A}"/>
                </c:ext>
              </c:extLst>
            </c:dLbl>
            <c:spPr>
              <a:noFill/>
              <a:ln>
                <a:noFill/>
              </a:ln>
              <a:effectLst/>
            </c:spPr>
            <c:txPr>
              <a:bodyPr rot="0" vert="horz"/>
              <a:lstStyle/>
              <a:p>
                <a:pPr>
                  <a:defRPr/>
                </a:pPr>
                <a:endParaRPr lang="zh-CN"/>
              </a:p>
            </c:txPr>
            <c:dLblPos val="outEnd"/>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Sheet1!$A$2:$A$5</c:f>
              <c:strCache>
                <c:ptCount val="4"/>
                <c:pt idx="0">
                  <c:v>20XX</c:v>
                </c:pt>
                <c:pt idx="1">
                  <c:v>20XX</c:v>
                </c:pt>
                <c:pt idx="2">
                  <c:v>20XX</c:v>
                </c:pt>
                <c:pt idx="3">
                  <c:v>20XX</c:v>
                </c:pt>
              </c:strCache>
            </c:strRef>
          </c:cat>
          <c:val>
            <c:numRef>
              <c:f>Sheet1!$B$2:$B$5</c:f>
              <c:numCache>
                <c:formatCode>General</c:formatCode>
                <c:ptCount val="4"/>
                <c:pt idx="0">
                  <c:v>90</c:v>
                </c:pt>
                <c:pt idx="1">
                  <c:v>122</c:v>
                </c:pt>
                <c:pt idx="2">
                  <c:v>80</c:v>
                </c:pt>
                <c:pt idx="3">
                  <c:v>100</c:v>
                </c:pt>
              </c:numCache>
            </c:numRef>
          </c:val>
          <c:extLst>
            <c:ext xmlns:c16="http://schemas.microsoft.com/office/drawing/2014/chart" uri="{C3380CC4-5D6E-409C-BE32-E72D297353CC}">
              <c16:uniqueId val="{00000007-CEFE-4587-B51E-BB01E194023A}"/>
            </c:ext>
          </c:extLst>
        </c:ser>
        <c:dLbls>
          <c:showLegendKey val="0"/>
          <c:showVal val="0"/>
          <c:showCatName val="0"/>
          <c:showSerName val="0"/>
          <c:showPercent val="0"/>
          <c:showBubbleSize val="0"/>
        </c:dLbls>
        <c:gapWidth val="55"/>
        <c:overlap val="-16"/>
        <c:axId val="630628896"/>
        <c:axId val="630629288"/>
      </c:barChart>
      <c:catAx>
        <c:axId val="630628896"/>
        <c:scaling>
          <c:orientation val="maxMin"/>
        </c:scaling>
        <c:delete val="0"/>
        <c:axPos val="b"/>
        <c:numFmt formatCode="General" sourceLinked="0"/>
        <c:majorTickMark val="out"/>
        <c:minorTickMark val="none"/>
        <c:tickLblPos val="nextTo"/>
        <c:spPr>
          <a:noFill/>
        </c:spPr>
        <c:txPr>
          <a:bodyPr rot="-60000000" vert="horz"/>
          <a:lstStyle/>
          <a:p>
            <a:pPr>
              <a:defRPr/>
            </a:pPr>
            <a:endParaRPr lang="zh-CN"/>
          </a:p>
        </c:txPr>
        <c:crossAx val="630629288"/>
        <c:crosses val="autoZero"/>
        <c:auto val="0"/>
        <c:lblAlgn val="ctr"/>
        <c:lblOffset val="100"/>
        <c:noMultiLvlLbl val="0"/>
      </c:catAx>
      <c:valAx>
        <c:axId val="630629288"/>
        <c:scaling>
          <c:orientation val="minMax"/>
        </c:scaling>
        <c:delete val="0"/>
        <c:axPos val="r"/>
        <c:majorGridlines>
          <c:spPr>
            <a:ln w="9525" cap="flat" cmpd="sng" algn="ctr">
              <a:solidFill>
                <a:prstClr val="white">
                  <a:lumMod val="85000"/>
                  <a:alpha val="48000"/>
                </a:prstClr>
              </a:solidFill>
              <a:prstDash val="solid"/>
              <a:round/>
            </a:ln>
          </c:spPr>
        </c:majorGridlines>
        <c:numFmt formatCode="General" sourceLinked="0"/>
        <c:majorTickMark val="none"/>
        <c:minorTickMark val="in"/>
        <c:tickLblPos val="low"/>
        <c:spPr>
          <a:noFill/>
          <a:ln w="9525" cap="flat" cmpd="sng" algn="ctr">
            <a:solidFill>
              <a:schemeClr val="bg1">
                <a:lumMod val="85000"/>
              </a:schemeClr>
            </a:solidFill>
            <a:prstDash val="solid"/>
            <a:round/>
          </a:ln>
        </c:spPr>
        <c:txPr>
          <a:bodyPr rot="-60000000" vert="horz"/>
          <a:lstStyle/>
          <a:p>
            <a:pPr>
              <a:defRPr/>
            </a:pPr>
            <a:endParaRPr lang="zh-CN"/>
          </a:p>
        </c:txPr>
        <c:crossAx val="630628896"/>
        <c:crosses val="autoZero"/>
        <c:crossBetween val="between"/>
      </c:valAx>
    </c:plotArea>
    <c:plotVisOnly val="1"/>
    <c:dispBlanksAs val="gap"/>
    <c:showDLblsOverMax val="0"/>
  </c:chart>
  <c:txPr>
    <a:bodyPr/>
    <a:lstStyle/>
    <a:p>
      <a:pPr>
        <a:defRPr lang="zh-CN" sz="1000" b="1">
          <a:solidFill>
            <a:schemeClr val="tx1">
              <a:lumMod val="85000"/>
              <a:lumOff val="15000"/>
            </a:schemeClr>
          </a:solidFill>
          <a:latin typeface="+mn-lt"/>
          <a:ea typeface="+mn-ea"/>
          <a:cs typeface="+mn-ea"/>
          <a:sym typeface="+mn-lt"/>
        </a:defRPr>
      </a:pPr>
      <a:endParaRPr lang="zh-CN"/>
    </a:p>
  </c:txPr>
  <c:externalData r:id="rId1">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s-ES" sz="2400" dirty="0">
                <a:solidFill>
                  <a:schemeClr val="bg1"/>
                </a:solidFill>
                <a:latin typeface="Roboto Condensed" panose="02000000000000000000" pitchFamily="2" charset="0"/>
                <a:ea typeface="Roboto Condensed" panose="02000000000000000000" pitchFamily="2" charset="0"/>
              </a:rPr>
              <a:t>Sales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zh-CN"/>
        </a:p>
      </c:txPr>
    </c:title>
    <c:autoTitleDeleted val="0"/>
    <c:plotArea>
      <c:layout/>
      <c:lineChart>
        <c:grouping val="standard"/>
        <c:varyColors val="0"/>
        <c:ser>
          <c:idx val="0"/>
          <c:order val="0"/>
          <c:tx>
            <c:strRef>
              <c:f>Hoja1!$B$1</c:f>
              <c:strCache>
                <c:ptCount val="1"/>
                <c:pt idx="0">
                  <c:v>Product A</c:v>
                </c:pt>
              </c:strCache>
            </c:strRef>
          </c:tx>
          <c:spPr>
            <a:ln w="28575" cap="rnd">
              <a:solidFill>
                <a:srgbClr val="1FDFBA"/>
              </a:solidFill>
              <a:round/>
            </a:ln>
            <a:effectLst/>
          </c:spPr>
          <c:marker>
            <c:symbol val="none"/>
          </c:marker>
          <c:cat>
            <c:strRef>
              <c:f>Hoja1!$A$2:$A$5</c:f>
              <c:strCache>
                <c:ptCount val="4"/>
                <c:pt idx="0">
                  <c:v>Year 2012</c:v>
                </c:pt>
                <c:pt idx="1">
                  <c:v>Year 2013</c:v>
                </c:pt>
                <c:pt idx="2">
                  <c:v>Year 2014</c:v>
                </c:pt>
                <c:pt idx="3">
                  <c:v>Year 2015</c:v>
                </c:pt>
              </c:strCache>
            </c:strRef>
          </c:cat>
          <c:val>
            <c:numRef>
              <c:f>Hoja1!$B$2:$B$5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E6C0-4573-8233-05D715FC4581}"/>
            </c:ext>
          </c:extLst>
        </c:ser>
        <c:ser>
          <c:idx val="1"/>
          <c:order val="1"/>
          <c:tx>
            <c:strRef>
              <c:f>Hoja1!$C$1</c:f>
              <c:strCache>
                <c:ptCount val="1"/>
                <c:pt idx="0">
                  <c:v>Product B</c:v>
                </c:pt>
              </c:strCache>
            </c:strRef>
          </c:tx>
          <c:spPr>
            <a:ln w="28575" cap="rnd">
              <a:solidFill>
                <a:srgbClr val="1BBFA0"/>
              </a:solidFill>
              <a:round/>
            </a:ln>
            <a:effectLst/>
          </c:spPr>
          <c:marker>
            <c:symbol val="none"/>
          </c:marker>
          <c:cat>
            <c:strRef>
              <c:f>Hoja1!$A$2:$A$5</c:f>
              <c:strCache>
                <c:ptCount val="4"/>
                <c:pt idx="0">
                  <c:v>Year 2012</c:v>
                </c:pt>
                <c:pt idx="1">
                  <c:v>Year 2013</c:v>
                </c:pt>
                <c:pt idx="2">
                  <c:v>Year 2014</c:v>
                </c:pt>
                <c:pt idx="3">
                  <c:v>Year 2015</c:v>
                </c:pt>
              </c:strCache>
            </c:strRef>
          </c:cat>
          <c:val>
            <c:numRef>
              <c:f>Hoja1!$C$2:$C$5</c:f>
              <c:numCache>
                <c:formatCode>General</c:formatCode>
                <c:ptCount val="4"/>
                <c:pt idx="0">
                  <c:v>3</c:v>
                </c:pt>
                <c:pt idx="1">
                  <c:v>4.4000000000000004</c:v>
                </c:pt>
                <c:pt idx="2">
                  <c:v>1.8</c:v>
                </c:pt>
                <c:pt idx="3">
                  <c:v>2.8</c:v>
                </c:pt>
              </c:numCache>
            </c:numRef>
          </c:val>
          <c:smooth val="0"/>
          <c:extLst>
            <c:ext xmlns:c16="http://schemas.microsoft.com/office/drawing/2014/chart" uri="{C3380CC4-5D6E-409C-BE32-E72D297353CC}">
              <c16:uniqueId val="{00000001-E6C0-4573-8233-05D715FC4581}"/>
            </c:ext>
          </c:extLst>
        </c:ser>
        <c:ser>
          <c:idx val="2"/>
          <c:order val="2"/>
          <c:tx>
            <c:strRef>
              <c:f>Hoja1!$D$1</c:f>
              <c:strCache>
                <c:ptCount val="1"/>
                <c:pt idx="0">
                  <c:v>Product C</c:v>
                </c:pt>
              </c:strCache>
            </c:strRef>
          </c:tx>
          <c:spPr>
            <a:ln w="28575" cap="rnd">
              <a:solidFill>
                <a:srgbClr val="89EFDC"/>
              </a:solidFill>
              <a:round/>
            </a:ln>
            <a:effectLst/>
          </c:spPr>
          <c:marker>
            <c:symbol val="none"/>
          </c:marker>
          <c:cat>
            <c:strRef>
              <c:f>Hoja1!$A$2:$A$5</c:f>
              <c:strCache>
                <c:ptCount val="4"/>
                <c:pt idx="0">
                  <c:v>Year 2012</c:v>
                </c:pt>
                <c:pt idx="1">
                  <c:v>Year 2013</c:v>
                </c:pt>
                <c:pt idx="2">
                  <c:v>Year 2014</c:v>
                </c:pt>
                <c:pt idx="3">
                  <c:v>Year 2015</c:v>
                </c:pt>
              </c:strCache>
            </c:strRef>
          </c:cat>
          <c:val>
            <c:numRef>
              <c:f>Hoja1!$D$2:$D$5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E6C0-4573-8233-05D715FC4581}"/>
            </c:ext>
          </c:extLst>
        </c:ser>
        <c:dLbls>
          <c:showLegendKey val="0"/>
          <c:showVal val="0"/>
          <c:showCatName val="0"/>
          <c:showSerName val="0"/>
          <c:showPercent val="0"/>
          <c:showBubbleSize val="0"/>
        </c:dLbls>
        <c:smooth val="0"/>
        <c:axId val="740324432"/>
        <c:axId val="740331712"/>
      </c:lineChart>
      <c:catAx>
        <c:axId val="7403244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Raleway" panose="020B0003030101060003" pitchFamily="34" charset="0"/>
                <a:ea typeface="+mn-ea"/>
                <a:cs typeface="+mn-cs"/>
              </a:defRPr>
            </a:pPr>
            <a:endParaRPr lang="zh-CN"/>
          </a:p>
        </c:txPr>
        <c:crossAx val="740331712"/>
        <c:crosses val="autoZero"/>
        <c:auto val="1"/>
        <c:lblAlgn val="ctr"/>
        <c:lblOffset val="100"/>
        <c:noMultiLvlLbl val="0"/>
      </c:catAx>
      <c:valAx>
        <c:axId val="7403317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Raleway" panose="020B0003030101060003" pitchFamily="34" charset="0"/>
                <a:ea typeface="+mn-ea"/>
                <a:cs typeface="+mn-cs"/>
              </a:defRPr>
            </a:pPr>
            <a:endParaRPr lang="zh-CN"/>
          </a:p>
        </c:txPr>
        <c:crossAx val="7403244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Raleway" panose="020B0003030101060003" pitchFamily="34" charset="0"/>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s-ES" dirty="0">
                <a:solidFill>
                  <a:schemeClr val="bg1"/>
                </a:solidFill>
                <a:latin typeface="Bebas Neue" panose="020B0606020202050201" pitchFamily="34" charset="0"/>
              </a:rPr>
              <a:t>Report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zh-CN"/>
        </a:p>
      </c:txPr>
    </c:title>
    <c:autoTitleDeleted val="0"/>
    <c:plotArea>
      <c:layout/>
      <c:areaChart>
        <c:grouping val="standard"/>
        <c:varyColors val="0"/>
        <c:ser>
          <c:idx val="0"/>
          <c:order val="0"/>
          <c:tx>
            <c:strRef>
              <c:f>Hoja1!$B$1</c:f>
              <c:strCache>
                <c:ptCount val="1"/>
                <c:pt idx="0">
                  <c:v>Product A</c:v>
                </c:pt>
              </c:strCache>
            </c:strRef>
          </c:tx>
          <c:spPr>
            <a:solidFill>
              <a:srgbClr val="16A086"/>
            </a:solidFill>
            <a:ln>
              <a:noFill/>
            </a:ln>
            <a:effectLst/>
          </c:spPr>
          <c:cat>
            <c:numRef>
              <c:f>Hoja1!$A$2:$A$6</c:f>
              <c:numCache>
                <c:formatCode>m/d/yyyy</c:formatCode>
                <c:ptCount val="5"/>
                <c:pt idx="0">
                  <c:v>42125</c:v>
                </c:pt>
                <c:pt idx="1">
                  <c:v>42156</c:v>
                </c:pt>
                <c:pt idx="2">
                  <c:v>42186</c:v>
                </c:pt>
                <c:pt idx="3">
                  <c:v>42217</c:v>
                </c:pt>
                <c:pt idx="4">
                  <c:v>42248</c:v>
                </c:pt>
              </c:numCache>
            </c:numRef>
          </c:cat>
          <c:val>
            <c:numRef>
              <c:f>Hoja1!$B$2:$B$6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F1A8-417D-BEB7-C6012A13C968}"/>
            </c:ext>
          </c:extLst>
        </c:ser>
        <c:ser>
          <c:idx val="1"/>
          <c:order val="1"/>
          <c:tx>
            <c:strRef>
              <c:f>Hoja1!$C$1</c:f>
              <c:strCache>
                <c:ptCount val="1"/>
                <c:pt idx="0">
                  <c:v>Product B</c:v>
                </c:pt>
              </c:strCache>
            </c:strRef>
          </c:tx>
          <c:spPr>
            <a:solidFill>
              <a:srgbClr val="1FDFBA"/>
            </a:solidFill>
            <a:ln>
              <a:noFill/>
            </a:ln>
            <a:effectLst/>
          </c:spPr>
          <c:cat>
            <c:numRef>
              <c:f>Hoja1!$A$2:$A$6</c:f>
              <c:numCache>
                <c:formatCode>m/d/yyyy</c:formatCode>
                <c:ptCount val="5"/>
                <c:pt idx="0">
                  <c:v>42125</c:v>
                </c:pt>
                <c:pt idx="1">
                  <c:v>42156</c:v>
                </c:pt>
                <c:pt idx="2">
                  <c:v>42186</c:v>
                </c:pt>
                <c:pt idx="3">
                  <c:v>42217</c:v>
                </c:pt>
                <c:pt idx="4">
                  <c:v>42248</c:v>
                </c:pt>
              </c:numCache>
            </c:numRef>
          </c:cat>
          <c:val>
            <c:numRef>
              <c:f>Hoja1!$C$2:$C$6</c:f>
              <c:numCache>
                <c:formatCode>General</c:formatCode>
                <c:ptCount val="5"/>
                <c:pt idx="0">
                  <c:v>12</c:v>
                </c:pt>
                <c:pt idx="1">
                  <c:v>12</c:v>
                </c:pt>
                <c:pt idx="2">
                  <c:v>23</c:v>
                </c:pt>
                <c:pt idx="3">
                  <c:v>21</c:v>
                </c:pt>
                <c:pt idx="4">
                  <c:v>28</c:v>
                </c:pt>
              </c:numCache>
            </c:numRef>
          </c:val>
          <c:extLst>
            <c:ext xmlns:c16="http://schemas.microsoft.com/office/drawing/2014/chart" uri="{C3380CC4-5D6E-409C-BE32-E72D297353CC}">
              <c16:uniqueId val="{00000001-F1A8-417D-BEB7-C6012A13C968}"/>
            </c:ext>
          </c:extLst>
        </c:ser>
        <c:dLbls>
          <c:showLegendKey val="0"/>
          <c:showVal val="0"/>
          <c:showCatName val="0"/>
          <c:showSerName val="0"/>
          <c:showPercent val="0"/>
          <c:showBubbleSize val="0"/>
        </c:dLbls>
        <c:axId val="740317712"/>
        <c:axId val="740313232"/>
      </c:areaChart>
      <c:dateAx>
        <c:axId val="740317712"/>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Raleway" panose="020B0003030101060003" pitchFamily="34" charset="0"/>
                <a:ea typeface="+mn-ea"/>
                <a:cs typeface="+mn-cs"/>
              </a:defRPr>
            </a:pPr>
            <a:endParaRPr lang="zh-CN"/>
          </a:p>
        </c:txPr>
        <c:crossAx val="740313232"/>
        <c:crosses val="autoZero"/>
        <c:auto val="1"/>
        <c:lblOffset val="100"/>
        <c:baseTimeUnit val="months"/>
      </c:dateAx>
      <c:valAx>
        <c:axId val="7403132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Raleway" panose="020B0003030101060003" pitchFamily="34" charset="0"/>
                <a:ea typeface="+mn-ea"/>
                <a:cs typeface="+mn-cs"/>
              </a:defRPr>
            </a:pPr>
            <a:endParaRPr lang="zh-CN"/>
          </a:p>
        </c:txPr>
        <c:crossAx val="740317712"/>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Raleway" panose="020B0003030101060003" pitchFamily="34" charset="0"/>
              <a:ea typeface="+mn-ea"/>
              <a:cs typeface="+mn-cs"/>
            </a:defRPr>
          </a:pPr>
          <a:endParaRPr lang="zh-CN"/>
        </a:p>
      </c:txPr>
    </c:legend>
    <c:plotVisOnly val="1"/>
    <c:dispBlanksAs val="zero"/>
    <c:showDLblsOverMax val="0"/>
  </c:chart>
  <c:spPr>
    <a:noFill/>
    <a:ln>
      <a:noFill/>
    </a:ln>
    <a:effectLst/>
  </c:spPr>
  <c:txPr>
    <a:bodyPr/>
    <a:lstStyle/>
    <a:p>
      <a:pPr>
        <a:defRPr/>
      </a:pPr>
      <a:endParaRPr lang="zh-CN"/>
    </a:p>
  </c:txPr>
  <c:externalData r:id="rId3">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tx>
            <c:strRef>
              <c:f>Sheet1!$B$1</c:f>
              <c:strCache>
                <c:ptCount val="1"/>
                <c:pt idx="0">
                  <c:v>Series 1</c:v>
                </c:pt>
              </c:strCache>
            </c:strRef>
          </c:tx>
          <c:spPr>
            <a:ln>
              <a:solidFill>
                <a:srgbClr val="1BBFA0"/>
              </a:solidFill>
            </a:ln>
          </c:spPr>
          <c:marker>
            <c:spPr>
              <a:solidFill>
                <a:srgbClr val="16A086"/>
              </a:solidFill>
              <a:ln>
                <a:solidFill>
                  <a:schemeClr val="tx1">
                    <a:lumMod val="65000"/>
                    <a:lumOff val="35000"/>
                  </a:schemeClr>
                </a:solidFill>
              </a:ln>
            </c:spPr>
          </c:marker>
          <c:xVal>
            <c:strRef>
              <c:f>Sheet1!$A$2:$A$5</c:f>
              <c:strCache>
                <c:ptCount val="4"/>
                <c:pt idx="0">
                  <c:v>Category 1</c:v>
                </c:pt>
                <c:pt idx="1">
                  <c:v>Category 2</c:v>
                </c:pt>
                <c:pt idx="2">
                  <c:v>Category 3</c:v>
                </c:pt>
                <c:pt idx="3">
                  <c:v>Category 4</c:v>
                </c:pt>
              </c:strCache>
            </c:strRef>
          </c:xVal>
          <c:yVal>
            <c:numRef>
              <c:f>Sheet1!$B$2:$B$5</c:f>
              <c:numCache>
                <c:formatCode>General</c:formatCode>
                <c:ptCount val="4"/>
                <c:pt idx="0">
                  <c:v>4.3</c:v>
                </c:pt>
                <c:pt idx="1">
                  <c:v>2.5</c:v>
                </c:pt>
                <c:pt idx="2">
                  <c:v>3.5</c:v>
                </c:pt>
                <c:pt idx="3">
                  <c:v>4.5</c:v>
                </c:pt>
              </c:numCache>
            </c:numRef>
          </c:yVal>
          <c:smooth val="1"/>
          <c:extLst>
            <c:ext xmlns:c16="http://schemas.microsoft.com/office/drawing/2014/chart" uri="{C3380CC4-5D6E-409C-BE32-E72D297353CC}">
              <c16:uniqueId val="{00000000-1D10-4446-8590-7219FDA5290E}"/>
            </c:ext>
          </c:extLst>
        </c:ser>
        <c:ser>
          <c:idx val="1"/>
          <c:order val="1"/>
          <c:tx>
            <c:strRef>
              <c:f>Sheet1!$C$1</c:f>
              <c:strCache>
                <c:ptCount val="1"/>
                <c:pt idx="0">
                  <c:v>Series 2</c:v>
                </c:pt>
              </c:strCache>
            </c:strRef>
          </c:tx>
          <c:spPr>
            <a:ln>
              <a:solidFill>
                <a:srgbClr val="16A086"/>
              </a:solidFill>
            </a:ln>
          </c:spPr>
          <c:marker>
            <c:spPr>
              <a:solidFill>
                <a:srgbClr val="C1392B"/>
              </a:solidFill>
              <a:ln>
                <a:solidFill>
                  <a:srgbClr val="358FCB"/>
                </a:solidFill>
              </a:ln>
            </c:spPr>
          </c:marker>
          <c:xVal>
            <c:strRef>
              <c:f>Sheet1!$A$2:$A$5</c:f>
              <c:strCache>
                <c:ptCount val="4"/>
                <c:pt idx="0">
                  <c:v>Category 1</c:v>
                </c:pt>
                <c:pt idx="1">
                  <c:v>Category 2</c:v>
                </c:pt>
                <c:pt idx="2">
                  <c:v>Category 3</c:v>
                </c:pt>
                <c:pt idx="3">
                  <c:v>Category 4</c:v>
                </c:pt>
              </c:strCache>
            </c:strRef>
          </c:xVal>
          <c:yVal>
            <c:numRef>
              <c:f>Sheet1!$C$2:$C$5</c:f>
              <c:numCache>
                <c:formatCode>General</c:formatCode>
                <c:ptCount val="4"/>
                <c:pt idx="0">
                  <c:v>2.4</c:v>
                </c:pt>
                <c:pt idx="1">
                  <c:v>4.4000000000000004</c:v>
                </c:pt>
                <c:pt idx="2">
                  <c:v>1.8</c:v>
                </c:pt>
                <c:pt idx="3">
                  <c:v>2.8</c:v>
                </c:pt>
              </c:numCache>
            </c:numRef>
          </c:yVal>
          <c:smooth val="1"/>
          <c:extLst>
            <c:ext xmlns:c16="http://schemas.microsoft.com/office/drawing/2014/chart" uri="{C3380CC4-5D6E-409C-BE32-E72D297353CC}">
              <c16:uniqueId val="{00000001-1D10-4446-8590-7219FDA5290E}"/>
            </c:ext>
          </c:extLst>
        </c:ser>
        <c:ser>
          <c:idx val="2"/>
          <c:order val="2"/>
          <c:tx>
            <c:strRef>
              <c:f>Sheet1!$D$1</c:f>
              <c:strCache>
                <c:ptCount val="1"/>
                <c:pt idx="0">
                  <c:v>Series 3</c:v>
                </c:pt>
              </c:strCache>
            </c:strRef>
          </c:tx>
          <c:spPr>
            <a:ln>
              <a:solidFill>
                <a:srgbClr val="1FDFBA"/>
              </a:solidFill>
            </a:ln>
          </c:spPr>
          <c:marker>
            <c:spPr>
              <a:solidFill>
                <a:srgbClr val="F39C11"/>
              </a:solidFill>
            </c:spPr>
          </c:marker>
          <c:xVal>
            <c:strRef>
              <c:f>Sheet1!$A$2:$A$5</c:f>
              <c:strCache>
                <c:ptCount val="4"/>
                <c:pt idx="0">
                  <c:v>Category 1</c:v>
                </c:pt>
                <c:pt idx="1">
                  <c:v>Category 2</c:v>
                </c:pt>
                <c:pt idx="2">
                  <c:v>Category 3</c:v>
                </c:pt>
                <c:pt idx="3">
                  <c:v>Category 4</c:v>
                </c:pt>
              </c:strCache>
            </c:strRef>
          </c:xVal>
          <c:yVal>
            <c:numRef>
              <c:f>Sheet1!$D$2:$D$5</c:f>
              <c:numCache>
                <c:formatCode>General</c:formatCode>
                <c:ptCount val="4"/>
                <c:pt idx="0">
                  <c:v>3</c:v>
                </c:pt>
                <c:pt idx="1">
                  <c:v>2</c:v>
                </c:pt>
                <c:pt idx="2">
                  <c:v>3</c:v>
                </c:pt>
                <c:pt idx="3">
                  <c:v>0</c:v>
                </c:pt>
              </c:numCache>
            </c:numRef>
          </c:yVal>
          <c:smooth val="1"/>
          <c:extLst>
            <c:ext xmlns:c16="http://schemas.microsoft.com/office/drawing/2014/chart" uri="{C3380CC4-5D6E-409C-BE32-E72D297353CC}">
              <c16:uniqueId val="{00000002-1D10-4446-8590-7219FDA5290E}"/>
            </c:ext>
          </c:extLst>
        </c:ser>
        <c:dLbls>
          <c:showLegendKey val="0"/>
          <c:showVal val="0"/>
          <c:showCatName val="0"/>
          <c:showSerName val="0"/>
          <c:showPercent val="0"/>
          <c:showBubbleSize val="0"/>
        </c:dLbls>
        <c:axId val="649752016"/>
        <c:axId val="649752576"/>
      </c:scatterChart>
      <c:valAx>
        <c:axId val="649752016"/>
        <c:scaling>
          <c:orientation val="minMax"/>
        </c:scaling>
        <c:delete val="0"/>
        <c:axPos val="b"/>
        <c:numFmt formatCode="General" sourceLinked="1"/>
        <c:majorTickMark val="out"/>
        <c:minorTickMark val="none"/>
        <c:tickLblPos val="nextTo"/>
        <c:txPr>
          <a:bodyPr/>
          <a:lstStyle/>
          <a:p>
            <a:pPr>
              <a:defRPr lang="en-US">
                <a:solidFill>
                  <a:schemeClr val="bg1"/>
                </a:solidFill>
                <a:latin typeface="Raleway" panose="020B0003030101060003" pitchFamily="34" charset="0"/>
              </a:defRPr>
            </a:pPr>
            <a:endParaRPr lang="zh-CN"/>
          </a:p>
        </c:txPr>
        <c:crossAx val="649752576"/>
        <c:crosses val="autoZero"/>
        <c:crossBetween val="midCat"/>
      </c:valAx>
      <c:valAx>
        <c:axId val="649752576"/>
        <c:scaling>
          <c:orientation val="minMax"/>
          <c:max val="5"/>
        </c:scaling>
        <c:delete val="0"/>
        <c:axPos val="l"/>
        <c:majorGridlines>
          <c:spPr>
            <a:ln>
              <a:solidFill>
                <a:schemeClr val="bg1">
                  <a:lumMod val="75000"/>
                  <a:alpha val="30000"/>
                </a:schemeClr>
              </a:solidFill>
              <a:prstDash val="lgDash"/>
            </a:ln>
          </c:spPr>
        </c:majorGridlines>
        <c:numFmt formatCode="General" sourceLinked="1"/>
        <c:majorTickMark val="out"/>
        <c:minorTickMark val="none"/>
        <c:tickLblPos val="nextTo"/>
        <c:txPr>
          <a:bodyPr/>
          <a:lstStyle/>
          <a:p>
            <a:pPr>
              <a:defRPr lang="en-US">
                <a:solidFill>
                  <a:schemeClr val="bg1"/>
                </a:solidFill>
                <a:latin typeface="Raleway" panose="020B0003030101060003" pitchFamily="34" charset="0"/>
              </a:defRPr>
            </a:pPr>
            <a:endParaRPr lang="zh-CN"/>
          </a:p>
        </c:txPr>
        <c:crossAx val="649752016"/>
        <c:crosses val="autoZero"/>
        <c:crossBetween val="midCat"/>
      </c:valAx>
    </c:plotArea>
    <c:plotVisOnly val="1"/>
    <c:dispBlanksAs val="zero"/>
    <c:showDLblsOverMax val="0"/>
  </c:chart>
  <c:txPr>
    <a:bodyPr/>
    <a:lstStyle/>
    <a:p>
      <a:pPr>
        <a:defRPr sz="800">
          <a:solidFill>
            <a:schemeClr val="bg1">
              <a:lumMod val="65000"/>
            </a:schemeClr>
          </a:solidFill>
        </a:defRPr>
      </a:pPr>
      <a:endParaRPr lang="zh-CN"/>
    </a:p>
  </c:txPr>
  <c:externalData r:id="rId1">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s-ES" dirty="0">
                <a:solidFill>
                  <a:schemeClr val="bg1"/>
                </a:solidFill>
                <a:latin typeface="Bebas Neue" panose="020B0606020202050201" pitchFamily="34" charset="0"/>
              </a:rPr>
              <a:t>Report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zh-CN"/>
        </a:p>
      </c:txPr>
    </c:title>
    <c:autoTitleDeleted val="0"/>
    <c:plotArea>
      <c:layout/>
      <c:barChart>
        <c:barDir val="bar"/>
        <c:grouping val="clustered"/>
        <c:varyColors val="0"/>
        <c:ser>
          <c:idx val="0"/>
          <c:order val="0"/>
          <c:tx>
            <c:strRef>
              <c:f>Hoja1!$B$1</c:f>
              <c:strCache>
                <c:ptCount val="1"/>
                <c:pt idx="0">
                  <c:v>Product A</c:v>
                </c:pt>
              </c:strCache>
            </c:strRef>
          </c:tx>
          <c:spPr>
            <a:solidFill>
              <a:srgbClr val="1FDFBA"/>
            </a:solidFill>
            <a:ln>
              <a:noFill/>
            </a:ln>
            <a:effectLst/>
          </c:spPr>
          <c:invertIfNegative val="0"/>
          <c:cat>
            <c:numRef>
              <c:f>Hoja1!$A$2:$A$5</c:f>
              <c:numCache>
                <c:formatCode>m/d/yyyy</c:formatCode>
                <c:ptCount val="4"/>
                <c:pt idx="0">
                  <c:v>42005</c:v>
                </c:pt>
                <c:pt idx="1">
                  <c:v>42036</c:v>
                </c:pt>
                <c:pt idx="2">
                  <c:v>42064</c:v>
                </c:pt>
                <c:pt idx="3">
                  <c:v>42095</c:v>
                </c:pt>
              </c:numCache>
            </c:numRef>
          </c:cat>
          <c:val>
            <c:numRef>
              <c:f>Hoja1!$B$2:$B$5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D65-40B3-BD3E-F6DFA3A5F4BC}"/>
            </c:ext>
          </c:extLst>
        </c:ser>
        <c:ser>
          <c:idx val="1"/>
          <c:order val="1"/>
          <c:tx>
            <c:strRef>
              <c:f>Hoja1!$C$1</c:f>
              <c:strCache>
                <c:ptCount val="1"/>
                <c:pt idx="0">
                  <c:v>Product B</c:v>
                </c:pt>
              </c:strCache>
            </c:strRef>
          </c:tx>
          <c:spPr>
            <a:solidFill>
              <a:srgbClr val="1BBFA0"/>
            </a:solidFill>
            <a:ln>
              <a:noFill/>
            </a:ln>
            <a:effectLst/>
          </c:spPr>
          <c:invertIfNegative val="0"/>
          <c:cat>
            <c:numRef>
              <c:f>Hoja1!$A$2:$A$5</c:f>
              <c:numCache>
                <c:formatCode>m/d/yyyy</c:formatCode>
                <c:ptCount val="4"/>
                <c:pt idx="0">
                  <c:v>42005</c:v>
                </c:pt>
                <c:pt idx="1">
                  <c:v>42036</c:v>
                </c:pt>
                <c:pt idx="2">
                  <c:v>42064</c:v>
                </c:pt>
                <c:pt idx="3">
                  <c:v>42095</c:v>
                </c:pt>
              </c:numCache>
            </c:numRef>
          </c:cat>
          <c:val>
            <c:numRef>
              <c:f>Hoja1!$C$2:$C$5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D65-40B3-BD3E-F6DFA3A5F4BC}"/>
            </c:ext>
          </c:extLst>
        </c:ser>
        <c:ser>
          <c:idx val="2"/>
          <c:order val="2"/>
          <c:tx>
            <c:strRef>
              <c:f>Hoja1!$D$1</c:f>
              <c:strCache>
                <c:ptCount val="1"/>
                <c:pt idx="0">
                  <c:v>Product C</c:v>
                </c:pt>
              </c:strCache>
            </c:strRef>
          </c:tx>
          <c:spPr>
            <a:solidFill>
              <a:srgbClr val="16A086"/>
            </a:solidFill>
            <a:ln>
              <a:noFill/>
            </a:ln>
            <a:effectLst/>
          </c:spPr>
          <c:invertIfNegative val="0"/>
          <c:cat>
            <c:numRef>
              <c:f>Hoja1!$A$2:$A$5</c:f>
              <c:numCache>
                <c:formatCode>m/d/yyyy</c:formatCode>
                <c:ptCount val="4"/>
                <c:pt idx="0">
                  <c:v>42005</c:v>
                </c:pt>
                <c:pt idx="1">
                  <c:v>42036</c:v>
                </c:pt>
                <c:pt idx="2">
                  <c:v>42064</c:v>
                </c:pt>
                <c:pt idx="3">
                  <c:v>42095</c:v>
                </c:pt>
              </c:numCache>
            </c:numRef>
          </c:cat>
          <c:val>
            <c:numRef>
              <c:f>Hoja1!$D$2:$D$5</c:f>
              <c:numCache>
                <c:formatCode>General</c:formatCode>
                <c:ptCount val="4"/>
                <c:pt idx="0">
                  <c:v>3</c:v>
                </c:pt>
                <c:pt idx="1">
                  <c:v>2</c:v>
                </c:pt>
                <c:pt idx="2">
                  <c:v>3</c:v>
                </c:pt>
                <c:pt idx="3">
                  <c:v>5</c:v>
                </c:pt>
              </c:numCache>
            </c:numRef>
          </c:val>
          <c:extLst>
            <c:ext xmlns:c16="http://schemas.microsoft.com/office/drawing/2014/chart" uri="{C3380CC4-5D6E-409C-BE32-E72D297353CC}">
              <c16:uniqueId val="{00000002-5D65-40B3-BD3E-F6DFA3A5F4BC}"/>
            </c:ext>
          </c:extLst>
        </c:ser>
        <c:dLbls>
          <c:showLegendKey val="0"/>
          <c:showVal val="0"/>
          <c:showCatName val="0"/>
          <c:showSerName val="0"/>
          <c:showPercent val="0"/>
          <c:showBubbleSize val="0"/>
        </c:dLbls>
        <c:gapWidth val="182"/>
        <c:axId val="740312672"/>
        <c:axId val="740328352"/>
      </c:barChart>
      <c:dateAx>
        <c:axId val="740312672"/>
        <c:scaling>
          <c:orientation val="minMax"/>
        </c:scaling>
        <c:delete val="0"/>
        <c:axPos val="l"/>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Raleway" panose="020B0003030101060003" pitchFamily="34" charset="0"/>
                <a:ea typeface="+mn-ea"/>
                <a:cs typeface="+mn-cs"/>
              </a:defRPr>
            </a:pPr>
            <a:endParaRPr lang="zh-CN"/>
          </a:p>
        </c:txPr>
        <c:crossAx val="740328352"/>
        <c:crosses val="autoZero"/>
        <c:auto val="1"/>
        <c:lblOffset val="100"/>
        <c:baseTimeUnit val="months"/>
      </c:dateAx>
      <c:valAx>
        <c:axId val="74032835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Raleway" panose="020B0003030101060003" pitchFamily="34" charset="0"/>
                <a:ea typeface="+mn-ea"/>
                <a:cs typeface="+mn-cs"/>
              </a:defRPr>
            </a:pPr>
            <a:endParaRPr lang="zh-CN"/>
          </a:p>
        </c:txPr>
        <c:crossAx val="7403126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Raleway" panose="020B0003030101060003" pitchFamily="34" charset="0"/>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Bebas Neue" panose="020B0606020202050201" pitchFamily="34" charset="0"/>
                <a:ea typeface="+mn-ea"/>
                <a:cs typeface="+mn-cs"/>
              </a:defRPr>
            </a:pPr>
            <a:r>
              <a:rPr lang="es-ES">
                <a:solidFill>
                  <a:schemeClr val="bg1"/>
                </a:solidFill>
                <a:latin typeface="Bebas Neue" panose="020B0606020202050201" pitchFamily="34" charset="0"/>
              </a:rPr>
              <a:t>Report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Bebas Neue" panose="020B0606020202050201" pitchFamily="34" charset="0"/>
              <a:ea typeface="+mn-ea"/>
              <a:cs typeface="+mn-cs"/>
            </a:defRPr>
          </a:pPr>
          <a:endParaRPr lang="zh-CN"/>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percentStacked"/>
        <c:varyColors val="0"/>
        <c:ser>
          <c:idx val="0"/>
          <c:order val="0"/>
          <c:tx>
            <c:strRef>
              <c:f>Hoja1!$B$1</c:f>
              <c:strCache>
                <c:ptCount val="1"/>
                <c:pt idx="0">
                  <c:v>Product A</c:v>
                </c:pt>
              </c:strCache>
            </c:strRef>
          </c:tx>
          <c:spPr>
            <a:solidFill>
              <a:srgbClr val="1FDFBA"/>
            </a:solidFill>
            <a:ln>
              <a:noFill/>
            </a:ln>
            <a:effectLst/>
            <a:sp3d/>
          </c:spPr>
          <c:invertIfNegative val="0"/>
          <c:cat>
            <c:numRef>
              <c:f>Hoja1!$A$2:$A$5</c:f>
              <c:numCache>
                <c:formatCode>m/d/yyyy</c:formatCode>
                <c:ptCount val="4"/>
                <c:pt idx="0">
                  <c:v>42005</c:v>
                </c:pt>
                <c:pt idx="1">
                  <c:v>42036</c:v>
                </c:pt>
                <c:pt idx="2">
                  <c:v>42064</c:v>
                </c:pt>
                <c:pt idx="3">
                  <c:v>42095</c:v>
                </c:pt>
              </c:numCache>
            </c:numRef>
          </c:cat>
          <c:val>
            <c:numRef>
              <c:f>Hoja1!$B$2:$B$5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5FE-4A78-8D92-6E4082BCE298}"/>
            </c:ext>
          </c:extLst>
        </c:ser>
        <c:ser>
          <c:idx val="1"/>
          <c:order val="1"/>
          <c:tx>
            <c:strRef>
              <c:f>Hoja1!$C$1</c:f>
              <c:strCache>
                <c:ptCount val="1"/>
                <c:pt idx="0">
                  <c:v>Product B</c:v>
                </c:pt>
              </c:strCache>
            </c:strRef>
          </c:tx>
          <c:spPr>
            <a:solidFill>
              <a:srgbClr val="1BBFA0"/>
            </a:solidFill>
            <a:ln>
              <a:noFill/>
            </a:ln>
            <a:effectLst/>
            <a:sp3d/>
          </c:spPr>
          <c:invertIfNegative val="0"/>
          <c:cat>
            <c:numRef>
              <c:f>Hoja1!$A$2:$A$5</c:f>
              <c:numCache>
                <c:formatCode>m/d/yyyy</c:formatCode>
                <c:ptCount val="4"/>
                <c:pt idx="0">
                  <c:v>42005</c:v>
                </c:pt>
                <c:pt idx="1">
                  <c:v>42036</c:v>
                </c:pt>
                <c:pt idx="2">
                  <c:v>42064</c:v>
                </c:pt>
                <c:pt idx="3">
                  <c:v>42095</c:v>
                </c:pt>
              </c:numCache>
            </c:numRef>
          </c:cat>
          <c:val>
            <c:numRef>
              <c:f>Hoja1!$C$2:$C$5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5FE-4A78-8D92-6E4082BCE298}"/>
            </c:ext>
          </c:extLst>
        </c:ser>
        <c:ser>
          <c:idx val="2"/>
          <c:order val="2"/>
          <c:tx>
            <c:strRef>
              <c:f>Hoja1!$D$1</c:f>
              <c:strCache>
                <c:ptCount val="1"/>
                <c:pt idx="0">
                  <c:v>Product C</c:v>
                </c:pt>
              </c:strCache>
            </c:strRef>
          </c:tx>
          <c:spPr>
            <a:solidFill>
              <a:srgbClr val="16A086"/>
            </a:solidFill>
            <a:ln>
              <a:noFill/>
            </a:ln>
            <a:effectLst/>
            <a:sp3d/>
          </c:spPr>
          <c:invertIfNegative val="0"/>
          <c:cat>
            <c:numRef>
              <c:f>Hoja1!$A$2:$A$5</c:f>
              <c:numCache>
                <c:formatCode>m/d/yyyy</c:formatCode>
                <c:ptCount val="4"/>
                <c:pt idx="0">
                  <c:v>42005</c:v>
                </c:pt>
                <c:pt idx="1">
                  <c:v>42036</c:v>
                </c:pt>
                <c:pt idx="2">
                  <c:v>42064</c:v>
                </c:pt>
                <c:pt idx="3">
                  <c:v>42095</c:v>
                </c:pt>
              </c:numCache>
            </c:numRef>
          </c:cat>
          <c:val>
            <c:numRef>
              <c:f>Hoja1!$D$2:$D$5</c:f>
              <c:numCache>
                <c:formatCode>General</c:formatCode>
                <c:ptCount val="4"/>
                <c:pt idx="0">
                  <c:v>3</c:v>
                </c:pt>
                <c:pt idx="1">
                  <c:v>2</c:v>
                </c:pt>
                <c:pt idx="2">
                  <c:v>3</c:v>
                </c:pt>
                <c:pt idx="3">
                  <c:v>5</c:v>
                </c:pt>
              </c:numCache>
            </c:numRef>
          </c:val>
          <c:extLst>
            <c:ext xmlns:c16="http://schemas.microsoft.com/office/drawing/2014/chart" uri="{C3380CC4-5D6E-409C-BE32-E72D297353CC}">
              <c16:uniqueId val="{00000002-C5FE-4A78-8D92-6E4082BCE298}"/>
            </c:ext>
          </c:extLst>
        </c:ser>
        <c:dLbls>
          <c:showLegendKey val="0"/>
          <c:showVal val="0"/>
          <c:showCatName val="0"/>
          <c:showSerName val="0"/>
          <c:showPercent val="0"/>
          <c:showBubbleSize val="0"/>
        </c:dLbls>
        <c:gapWidth val="150"/>
        <c:shape val="cylinder"/>
        <c:axId val="660008304"/>
        <c:axId val="566443008"/>
        <c:axId val="0"/>
      </c:bar3DChart>
      <c:dateAx>
        <c:axId val="660008304"/>
        <c:scaling>
          <c:orientation val="minMax"/>
        </c:scaling>
        <c:delete val="0"/>
        <c:axPos val="l"/>
        <c:numFmt formatCode="m/d/yyyy"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crossAx val="566443008"/>
        <c:crosses val="autoZero"/>
        <c:auto val="1"/>
        <c:lblOffset val="100"/>
        <c:baseTimeUnit val="months"/>
      </c:dateAx>
      <c:valAx>
        <c:axId val="566443008"/>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crossAx val="6600083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lumMod val="50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solidFill>
            <a:schemeClr val="bg1">
              <a:lumMod val="95000"/>
            </a:schemeClr>
          </a:solidFill>
        </a:defRPr>
      </a:pPr>
      <a:endParaRPr lang="zh-CN"/>
    </a:p>
  </c:txPr>
  <c:externalData r:id="rId3">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areaChart>
        <c:grouping val="stacked"/>
        <c:varyColors val="0"/>
        <c:ser>
          <c:idx val="0"/>
          <c:order val="0"/>
          <c:tx>
            <c:strRef>
              <c:f>Sheet1!$B$1</c:f>
              <c:strCache>
                <c:ptCount val="1"/>
                <c:pt idx="0">
                  <c:v>Series 1</c:v>
                </c:pt>
              </c:strCache>
            </c:strRef>
          </c:tx>
          <c:cat>
            <c:strRef>
              <c:f>Sheet1!$A$2:$A$9</c:f>
              <c:strCache>
                <c:ptCount val="8"/>
                <c:pt idx="0">
                  <c:v>2010</c:v>
                </c:pt>
                <c:pt idx="1">
                  <c:v>2012</c:v>
                </c:pt>
                <c:pt idx="2">
                  <c:v>2013</c:v>
                </c:pt>
                <c:pt idx="3">
                  <c:v>2014</c:v>
                </c:pt>
                <c:pt idx="4">
                  <c:v>2015</c:v>
                </c:pt>
                <c:pt idx="5">
                  <c:v>2016</c:v>
                </c:pt>
                <c:pt idx="6">
                  <c:v>2017</c:v>
                </c:pt>
                <c:pt idx="7">
                  <c:v>2018</c:v>
                </c:pt>
              </c:strCache>
            </c:strRef>
          </c:cat>
          <c:val>
            <c:numRef>
              <c:f>Sheet1!$B$2:$B$9</c:f>
              <c:numCache>
                <c:formatCode>General</c:formatCode>
                <c:ptCount val="8"/>
                <c:pt idx="0">
                  <c:v>11</c:v>
                </c:pt>
                <c:pt idx="1">
                  <c:v>20</c:v>
                </c:pt>
                <c:pt idx="2">
                  <c:v>18</c:v>
                </c:pt>
                <c:pt idx="3">
                  <c:v>30</c:v>
                </c:pt>
                <c:pt idx="4">
                  <c:v>15</c:v>
                </c:pt>
                <c:pt idx="5">
                  <c:v>20</c:v>
                </c:pt>
                <c:pt idx="6">
                  <c:v>25</c:v>
                </c:pt>
                <c:pt idx="7">
                  <c:v>30</c:v>
                </c:pt>
              </c:numCache>
            </c:numRef>
          </c:val>
          <c:extLst>
            <c:ext xmlns:c16="http://schemas.microsoft.com/office/drawing/2014/chart" uri="{C3380CC4-5D6E-409C-BE32-E72D297353CC}">
              <c16:uniqueId val="{00000000-5D75-416E-9B63-C2BE1D428E04}"/>
            </c:ext>
          </c:extLst>
        </c:ser>
        <c:ser>
          <c:idx val="1"/>
          <c:order val="1"/>
          <c:tx>
            <c:strRef>
              <c:f>Sheet1!$C$1</c:f>
              <c:strCache>
                <c:ptCount val="1"/>
                <c:pt idx="0">
                  <c:v>Series 2</c:v>
                </c:pt>
              </c:strCache>
            </c:strRef>
          </c:tx>
          <c:cat>
            <c:strRef>
              <c:f>Sheet1!$A$2:$A$9</c:f>
              <c:strCache>
                <c:ptCount val="8"/>
                <c:pt idx="0">
                  <c:v>2010</c:v>
                </c:pt>
                <c:pt idx="1">
                  <c:v>2012</c:v>
                </c:pt>
                <c:pt idx="2">
                  <c:v>2013</c:v>
                </c:pt>
                <c:pt idx="3">
                  <c:v>2014</c:v>
                </c:pt>
                <c:pt idx="4">
                  <c:v>2015</c:v>
                </c:pt>
                <c:pt idx="5">
                  <c:v>2016</c:v>
                </c:pt>
                <c:pt idx="6">
                  <c:v>2017</c:v>
                </c:pt>
                <c:pt idx="7">
                  <c:v>2018</c:v>
                </c:pt>
              </c:strCache>
            </c:strRef>
          </c:cat>
          <c:val>
            <c:numRef>
              <c:f>Sheet1!$C$2:$C$9</c:f>
              <c:numCache>
                <c:formatCode>General</c:formatCode>
                <c:ptCount val="8"/>
                <c:pt idx="0">
                  <c:v>15</c:v>
                </c:pt>
                <c:pt idx="1">
                  <c:v>12</c:v>
                </c:pt>
                <c:pt idx="2">
                  <c:v>10</c:v>
                </c:pt>
                <c:pt idx="3">
                  <c:v>21</c:v>
                </c:pt>
                <c:pt idx="4">
                  <c:v>28</c:v>
                </c:pt>
                <c:pt idx="5">
                  <c:v>30</c:v>
                </c:pt>
                <c:pt idx="6">
                  <c:v>28</c:v>
                </c:pt>
                <c:pt idx="7">
                  <c:v>35</c:v>
                </c:pt>
              </c:numCache>
            </c:numRef>
          </c:val>
          <c:extLst>
            <c:ext xmlns:c16="http://schemas.microsoft.com/office/drawing/2014/chart" uri="{C3380CC4-5D6E-409C-BE32-E72D297353CC}">
              <c16:uniqueId val="{00000001-5D75-416E-9B63-C2BE1D428E04}"/>
            </c:ext>
          </c:extLst>
        </c:ser>
        <c:ser>
          <c:idx val="2"/>
          <c:order val="2"/>
          <c:tx>
            <c:strRef>
              <c:f>Sheet1!$D$1</c:f>
              <c:strCache>
                <c:ptCount val="1"/>
                <c:pt idx="0">
                  <c:v>Series 3</c:v>
                </c:pt>
              </c:strCache>
            </c:strRef>
          </c:tx>
          <c:spPr>
            <a:ln w="25400">
              <a:noFill/>
            </a:ln>
          </c:spPr>
          <c:cat>
            <c:strRef>
              <c:f>Sheet1!$A$2:$A$9</c:f>
              <c:strCache>
                <c:ptCount val="8"/>
                <c:pt idx="0">
                  <c:v>2010</c:v>
                </c:pt>
                <c:pt idx="1">
                  <c:v>2012</c:v>
                </c:pt>
                <c:pt idx="2">
                  <c:v>2013</c:v>
                </c:pt>
                <c:pt idx="3">
                  <c:v>2014</c:v>
                </c:pt>
                <c:pt idx="4">
                  <c:v>2015</c:v>
                </c:pt>
                <c:pt idx="5">
                  <c:v>2016</c:v>
                </c:pt>
                <c:pt idx="6">
                  <c:v>2017</c:v>
                </c:pt>
                <c:pt idx="7">
                  <c:v>2018</c:v>
                </c:pt>
              </c:strCache>
            </c:strRef>
          </c:cat>
          <c:val>
            <c:numRef>
              <c:f>Sheet1!$D$2:$D$9</c:f>
              <c:numCache>
                <c:formatCode>General</c:formatCode>
                <c:ptCount val="8"/>
                <c:pt idx="0">
                  <c:v>25</c:v>
                </c:pt>
                <c:pt idx="1">
                  <c:v>10</c:v>
                </c:pt>
                <c:pt idx="2">
                  <c:v>5</c:v>
                </c:pt>
                <c:pt idx="3">
                  <c:v>15</c:v>
                </c:pt>
                <c:pt idx="4">
                  <c:v>40</c:v>
                </c:pt>
                <c:pt idx="5">
                  <c:v>20</c:v>
                </c:pt>
                <c:pt idx="6">
                  <c:v>30</c:v>
                </c:pt>
                <c:pt idx="7">
                  <c:v>35</c:v>
                </c:pt>
              </c:numCache>
            </c:numRef>
          </c:val>
          <c:extLst>
            <c:ext xmlns:c16="http://schemas.microsoft.com/office/drawing/2014/chart" uri="{C3380CC4-5D6E-409C-BE32-E72D297353CC}">
              <c16:uniqueId val="{00000002-5D75-416E-9B63-C2BE1D428E04}"/>
            </c:ext>
          </c:extLst>
        </c:ser>
        <c:ser>
          <c:idx val="3"/>
          <c:order val="3"/>
          <c:tx>
            <c:strRef>
              <c:f>Sheet1!$E$1</c:f>
              <c:strCache>
                <c:ptCount val="1"/>
                <c:pt idx="0">
                  <c:v>Series 4</c:v>
                </c:pt>
              </c:strCache>
            </c:strRef>
          </c:tx>
          <c:spPr>
            <a:ln w="25400">
              <a:noFill/>
            </a:ln>
          </c:spPr>
          <c:cat>
            <c:strRef>
              <c:f>Sheet1!$A$2:$A$9</c:f>
              <c:strCache>
                <c:ptCount val="8"/>
                <c:pt idx="0">
                  <c:v>2010</c:v>
                </c:pt>
                <c:pt idx="1">
                  <c:v>2012</c:v>
                </c:pt>
                <c:pt idx="2">
                  <c:v>2013</c:v>
                </c:pt>
                <c:pt idx="3">
                  <c:v>2014</c:v>
                </c:pt>
                <c:pt idx="4">
                  <c:v>2015</c:v>
                </c:pt>
                <c:pt idx="5">
                  <c:v>2016</c:v>
                </c:pt>
                <c:pt idx="6">
                  <c:v>2017</c:v>
                </c:pt>
                <c:pt idx="7">
                  <c:v>2018</c:v>
                </c:pt>
              </c:strCache>
            </c:strRef>
          </c:cat>
          <c:val>
            <c:numRef>
              <c:f>Sheet1!$E$2:$E$9</c:f>
              <c:numCache>
                <c:formatCode>General</c:formatCode>
                <c:ptCount val="8"/>
                <c:pt idx="0">
                  <c:v>11</c:v>
                </c:pt>
                <c:pt idx="1">
                  <c:v>25</c:v>
                </c:pt>
                <c:pt idx="2">
                  <c:v>30</c:v>
                </c:pt>
                <c:pt idx="3">
                  <c:v>35</c:v>
                </c:pt>
                <c:pt idx="4">
                  <c:v>40</c:v>
                </c:pt>
                <c:pt idx="5">
                  <c:v>42</c:v>
                </c:pt>
                <c:pt idx="6">
                  <c:v>35</c:v>
                </c:pt>
                <c:pt idx="7">
                  <c:v>32</c:v>
                </c:pt>
              </c:numCache>
            </c:numRef>
          </c:val>
          <c:extLst>
            <c:ext xmlns:c16="http://schemas.microsoft.com/office/drawing/2014/chart" uri="{C3380CC4-5D6E-409C-BE32-E72D297353CC}">
              <c16:uniqueId val="{00000003-5D75-416E-9B63-C2BE1D428E04}"/>
            </c:ext>
          </c:extLst>
        </c:ser>
        <c:dLbls>
          <c:showLegendKey val="0"/>
          <c:showVal val="0"/>
          <c:showCatName val="0"/>
          <c:showSerName val="0"/>
          <c:showPercent val="0"/>
          <c:showBubbleSize val="0"/>
        </c:dLbls>
        <c:axId val="333020960"/>
        <c:axId val="333021520"/>
      </c:areaChart>
      <c:catAx>
        <c:axId val="333020960"/>
        <c:scaling>
          <c:orientation val="minMax"/>
        </c:scaling>
        <c:delete val="0"/>
        <c:axPos val="b"/>
        <c:majorGridlines>
          <c:spPr>
            <a:ln>
              <a:solidFill>
                <a:schemeClr val="tx1">
                  <a:lumMod val="25000"/>
                  <a:lumOff val="75000"/>
                </a:schemeClr>
              </a:solidFill>
            </a:ln>
          </c:spPr>
        </c:majorGridlines>
        <c:numFmt formatCode="General" sourceLinked="1"/>
        <c:majorTickMark val="out"/>
        <c:minorTickMark val="none"/>
        <c:tickLblPos val="nextTo"/>
        <c:spPr>
          <a:ln>
            <a:solidFill>
              <a:schemeClr val="tx1">
                <a:lumMod val="25000"/>
                <a:lumOff val="75000"/>
              </a:schemeClr>
            </a:solidFill>
          </a:ln>
        </c:spPr>
        <c:crossAx val="333021520"/>
        <c:crosses val="autoZero"/>
        <c:auto val="1"/>
        <c:lblAlgn val="ctr"/>
        <c:lblOffset val="100"/>
        <c:noMultiLvlLbl val="0"/>
      </c:catAx>
      <c:valAx>
        <c:axId val="333021520"/>
        <c:scaling>
          <c:orientation val="minMax"/>
        </c:scaling>
        <c:delete val="0"/>
        <c:axPos val="l"/>
        <c:majorGridlines>
          <c:spPr>
            <a:ln>
              <a:solidFill>
                <a:schemeClr val="tx1">
                  <a:lumMod val="25000"/>
                  <a:lumOff val="75000"/>
                </a:schemeClr>
              </a:solidFill>
            </a:ln>
          </c:spPr>
        </c:majorGridlines>
        <c:numFmt formatCode="General" sourceLinked="1"/>
        <c:majorTickMark val="out"/>
        <c:minorTickMark val="none"/>
        <c:tickLblPos val="nextTo"/>
        <c:spPr>
          <a:ln>
            <a:solidFill>
              <a:schemeClr val="tx1">
                <a:lumMod val="25000"/>
                <a:lumOff val="75000"/>
              </a:schemeClr>
            </a:solidFill>
          </a:ln>
        </c:spPr>
        <c:txPr>
          <a:bodyPr/>
          <a:lstStyle/>
          <a:p>
            <a:pPr>
              <a:defRPr sz="1050"/>
            </a:pPr>
            <a:endParaRPr lang="zh-CN"/>
          </a:p>
        </c:txPr>
        <c:crossAx val="333020960"/>
        <c:crosses val="autoZero"/>
        <c:crossBetween val="midCat"/>
      </c:valAx>
      <c:spPr>
        <a:ln>
          <a:solidFill>
            <a:schemeClr val="tx1">
              <a:lumMod val="25000"/>
              <a:lumOff val="75000"/>
            </a:schemeClr>
          </a:solidFill>
        </a:ln>
      </c:spPr>
    </c:plotArea>
    <c:legend>
      <c:legendPos val="b"/>
      <c:overlay val="0"/>
    </c:legend>
    <c:plotVisOnly val="1"/>
    <c:dispBlanksAs val="zero"/>
    <c:showDLblsOverMax val="0"/>
  </c:chart>
  <c:txPr>
    <a:bodyPr/>
    <a:lstStyle/>
    <a:p>
      <a:pPr>
        <a:defRPr sz="1200">
          <a:solidFill>
            <a:schemeClr val="tx1">
              <a:lumMod val="50000"/>
              <a:lumOff val="50000"/>
            </a:schemeClr>
          </a:solidFill>
        </a:defRPr>
      </a:pPr>
      <a:endParaRPr lang="zh-CN"/>
    </a:p>
  </c:txPr>
  <c:externalData r:id="rId1">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solidFill>
                <a:schemeClr val="bg1"/>
              </a:solidFill>
            </a:ln>
          </c:spPr>
          <c:invertIfNegative val="0"/>
          <c:dLbls>
            <c:dLbl>
              <c:idx val="0"/>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EED-4E55-B05E-E3447DBDC990}"/>
                </c:ext>
              </c:extLst>
            </c:dLbl>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EED-4E55-B05E-E3447DBDC990}"/>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numRef>
              <c:f>Sheet1!$A$2</c:f>
              <c:numCache>
                <c:formatCode>General</c:formatCode>
                <c:ptCount val="1"/>
                <c:pt idx="0">
                  <c:v>2014</c:v>
                </c:pt>
              </c:numCache>
            </c:numRef>
          </c:cat>
          <c:val>
            <c:numRef>
              <c:f>Sheet1!$B$2</c:f>
              <c:numCache>
                <c:formatCode>General</c:formatCode>
                <c:ptCount val="1"/>
                <c:pt idx="0">
                  <c:v>100</c:v>
                </c:pt>
              </c:numCache>
            </c:numRef>
          </c:val>
          <c:extLst>
            <c:ext xmlns:c16="http://schemas.microsoft.com/office/drawing/2014/chart" uri="{C3380CC4-5D6E-409C-BE32-E72D297353CC}">
              <c16:uniqueId val="{00000002-CEED-4E55-B05E-E3447DBDC990}"/>
            </c:ext>
          </c:extLst>
        </c:ser>
        <c:ser>
          <c:idx val="1"/>
          <c:order val="1"/>
          <c:tx>
            <c:strRef>
              <c:f>Sheet1!$C$1</c:f>
              <c:strCache>
                <c:ptCount val="1"/>
                <c:pt idx="0">
                  <c:v>Series 2</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trendline>
            <c:trendlineType val="linear"/>
            <c:dispRSqr val="0"/>
            <c:dispEq val="0"/>
          </c:trendline>
          <c:cat>
            <c:numRef>
              <c:f>Sheet1!$A$2</c:f>
              <c:numCache>
                <c:formatCode>General</c:formatCode>
                <c:ptCount val="1"/>
                <c:pt idx="0">
                  <c:v>2014</c:v>
                </c:pt>
              </c:numCache>
            </c:numRef>
          </c:cat>
          <c:val>
            <c:numRef>
              <c:f>Sheet1!$C$2</c:f>
              <c:numCache>
                <c:formatCode>General</c:formatCode>
                <c:ptCount val="1"/>
                <c:pt idx="0">
                  <c:v>90</c:v>
                </c:pt>
              </c:numCache>
            </c:numRef>
          </c:val>
          <c:extLst>
            <c:ext xmlns:c16="http://schemas.microsoft.com/office/drawing/2014/chart" uri="{C3380CC4-5D6E-409C-BE32-E72D297353CC}">
              <c16:uniqueId val="{00000003-CEED-4E55-B05E-E3447DBDC990}"/>
            </c:ext>
          </c:extLst>
        </c:ser>
        <c:ser>
          <c:idx val="2"/>
          <c:order val="2"/>
          <c:tx>
            <c:strRef>
              <c:f>Sheet1!$D$1</c:f>
              <c:strCache>
                <c:ptCount val="1"/>
                <c:pt idx="0">
                  <c:v>Series 3</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c:f>
              <c:numCache>
                <c:formatCode>General</c:formatCode>
                <c:ptCount val="1"/>
                <c:pt idx="0">
                  <c:v>2014</c:v>
                </c:pt>
              </c:numCache>
            </c:numRef>
          </c:cat>
          <c:val>
            <c:numRef>
              <c:f>Sheet1!$D$2</c:f>
              <c:numCache>
                <c:formatCode>General</c:formatCode>
                <c:ptCount val="1"/>
                <c:pt idx="0">
                  <c:v>70</c:v>
                </c:pt>
              </c:numCache>
            </c:numRef>
          </c:val>
          <c:extLst>
            <c:ext xmlns:c16="http://schemas.microsoft.com/office/drawing/2014/chart" uri="{C3380CC4-5D6E-409C-BE32-E72D297353CC}">
              <c16:uniqueId val="{00000004-CEED-4E55-B05E-E3447DBDC990}"/>
            </c:ext>
          </c:extLst>
        </c:ser>
        <c:ser>
          <c:idx val="3"/>
          <c:order val="3"/>
          <c:tx>
            <c:strRef>
              <c:f>Sheet1!$E$1</c:f>
              <c:strCache>
                <c:ptCount val="1"/>
                <c:pt idx="0">
                  <c:v>Series 32</c:v>
                </c:pt>
              </c:strCache>
            </c:strRef>
          </c:tx>
          <c:spPr>
            <a:scene3d>
              <a:camera prst="orthographicFront"/>
              <a:lightRig rig="threePt" dir="t"/>
            </a:scene3d>
            <a:sp3d/>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c:f>
              <c:numCache>
                <c:formatCode>General</c:formatCode>
                <c:ptCount val="1"/>
                <c:pt idx="0">
                  <c:v>2014</c:v>
                </c:pt>
              </c:numCache>
            </c:numRef>
          </c:cat>
          <c:val>
            <c:numRef>
              <c:f>Sheet1!$E$2</c:f>
              <c:numCache>
                <c:formatCode>General</c:formatCode>
                <c:ptCount val="1"/>
                <c:pt idx="0">
                  <c:v>50</c:v>
                </c:pt>
              </c:numCache>
            </c:numRef>
          </c:val>
          <c:extLst>
            <c:ext xmlns:c16="http://schemas.microsoft.com/office/drawing/2014/chart" uri="{C3380CC4-5D6E-409C-BE32-E72D297353CC}">
              <c16:uniqueId val="{00000005-CEED-4E55-B05E-E3447DBDC990}"/>
            </c:ext>
          </c:extLst>
        </c:ser>
        <c:ser>
          <c:idx val="4"/>
          <c:order val="4"/>
          <c:tx>
            <c:strRef>
              <c:f>Sheet1!$F$1</c:f>
              <c:strCache>
                <c:ptCount val="1"/>
                <c:pt idx="0">
                  <c:v>Series 322</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c:f>
              <c:numCache>
                <c:formatCode>General</c:formatCode>
                <c:ptCount val="1"/>
                <c:pt idx="0">
                  <c:v>2014</c:v>
                </c:pt>
              </c:numCache>
            </c:numRef>
          </c:cat>
          <c:val>
            <c:numRef>
              <c:f>Sheet1!$F$2</c:f>
              <c:numCache>
                <c:formatCode>General</c:formatCode>
                <c:ptCount val="1"/>
                <c:pt idx="0">
                  <c:v>66</c:v>
                </c:pt>
              </c:numCache>
            </c:numRef>
          </c:val>
          <c:extLst>
            <c:ext xmlns:c16="http://schemas.microsoft.com/office/drawing/2014/chart" uri="{C3380CC4-5D6E-409C-BE32-E72D297353CC}">
              <c16:uniqueId val="{00000006-CEED-4E55-B05E-E3447DBDC990}"/>
            </c:ext>
          </c:extLst>
        </c:ser>
        <c:dLbls>
          <c:showLegendKey val="0"/>
          <c:showVal val="0"/>
          <c:showCatName val="0"/>
          <c:showSerName val="0"/>
          <c:showPercent val="0"/>
          <c:showBubbleSize val="0"/>
        </c:dLbls>
        <c:gapWidth val="178"/>
        <c:overlap val="-15"/>
        <c:axId val="432045824"/>
        <c:axId val="432046384"/>
      </c:barChart>
      <c:dateAx>
        <c:axId val="432045824"/>
        <c:scaling>
          <c:orientation val="minMax"/>
        </c:scaling>
        <c:delete val="0"/>
        <c:axPos val="b"/>
        <c:numFmt formatCode="General" sourceLinked="0"/>
        <c:majorTickMark val="out"/>
        <c:minorTickMark val="none"/>
        <c:tickLblPos val="nextTo"/>
        <c:spPr>
          <a:noFill/>
        </c:spPr>
        <c:txPr>
          <a:bodyPr anchor="t"/>
          <a:lstStyle/>
          <a:p>
            <a:pPr>
              <a:defRPr sz="1050"/>
            </a:pPr>
            <a:endParaRPr lang="zh-CN"/>
          </a:p>
        </c:txPr>
        <c:crossAx val="432046384"/>
        <c:crosses val="autoZero"/>
        <c:auto val="0"/>
        <c:lblOffset val="100"/>
        <c:baseTimeUnit val="days"/>
      </c:dateAx>
      <c:valAx>
        <c:axId val="432046384"/>
        <c:scaling>
          <c:orientation val="minMax"/>
        </c:scaling>
        <c:delete val="0"/>
        <c:axPos val="l"/>
        <c:majorGridlines>
          <c:spPr>
            <a:ln w="22225">
              <a:solidFill>
                <a:prstClr val="white">
                  <a:lumMod val="85000"/>
                  <a:alpha val="48000"/>
                </a:prstClr>
              </a:solidFill>
              <a:prstDash val="sysDot"/>
            </a:ln>
          </c:spPr>
        </c:majorGridlines>
        <c:numFmt formatCode="General" sourceLinked="0"/>
        <c:majorTickMark val="none"/>
        <c:minorTickMark val="in"/>
        <c:tickLblPos val="low"/>
        <c:spPr>
          <a:noFill/>
          <a:ln>
            <a:solidFill>
              <a:schemeClr val="bg1">
                <a:lumMod val="85000"/>
              </a:schemeClr>
            </a:solidFill>
          </a:ln>
        </c:spPr>
        <c:crossAx val="432045824"/>
        <c:crossesAt val="2014"/>
        <c:crossBetween val="between"/>
      </c:valAx>
    </c:plotArea>
    <c:plotVisOnly val="1"/>
    <c:dispBlanksAs val="gap"/>
    <c:showDLblsOverMax val="0"/>
  </c:chart>
  <c:txPr>
    <a:bodyPr/>
    <a:lstStyle/>
    <a:p>
      <a:pPr>
        <a:defRPr sz="1000" b="1">
          <a:solidFill>
            <a:schemeClr val="tx1">
              <a:lumMod val="65000"/>
              <a:lumOff val="35000"/>
            </a:schemeClr>
          </a:solidFill>
        </a:defRPr>
      </a:pPr>
      <a:endParaRPr lang="zh-CN"/>
    </a:p>
  </c:txPr>
  <c:externalData r:id="rId1">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solidFill>
                <a:schemeClr val="bg1"/>
              </a:solidFill>
            </a:ln>
          </c:spPr>
          <c:invertIfNegative val="0"/>
          <c:dLbls>
            <c:dLbl>
              <c:idx val="0"/>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2DB-4937-81E8-A490B4045103}"/>
                </c:ext>
              </c:extLst>
            </c:dLbl>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2DB-4937-81E8-A490B4045103}"/>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numRef>
              <c:f>Sheet1!$A$2</c:f>
              <c:numCache>
                <c:formatCode>General</c:formatCode>
                <c:ptCount val="1"/>
                <c:pt idx="0">
                  <c:v>2015</c:v>
                </c:pt>
              </c:numCache>
            </c:numRef>
          </c:cat>
          <c:val>
            <c:numRef>
              <c:f>Sheet1!$B$2</c:f>
              <c:numCache>
                <c:formatCode>General</c:formatCode>
                <c:ptCount val="1"/>
                <c:pt idx="0">
                  <c:v>100</c:v>
                </c:pt>
              </c:numCache>
            </c:numRef>
          </c:val>
          <c:extLst>
            <c:ext xmlns:c16="http://schemas.microsoft.com/office/drawing/2014/chart" uri="{C3380CC4-5D6E-409C-BE32-E72D297353CC}">
              <c16:uniqueId val="{00000002-42DB-4937-81E8-A490B4045103}"/>
            </c:ext>
          </c:extLst>
        </c:ser>
        <c:ser>
          <c:idx val="1"/>
          <c:order val="1"/>
          <c:tx>
            <c:strRef>
              <c:f>Sheet1!$C$1</c:f>
              <c:strCache>
                <c:ptCount val="1"/>
                <c:pt idx="0">
                  <c:v>Series 2</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trendline>
            <c:trendlineType val="linear"/>
            <c:dispRSqr val="0"/>
            <c:dispEq val="0"/>
          </c:trendline>
          <c:cat>
            <c:numRef>
              <c:f>Sheet1!$A$2</c:f>
              <c:numCache>
                <c:formatCode>General</c:formatCode>
                <c:ptCount val="1"/>
                <c:pt idx="0">
                  <c:v>2015</c:v>
                </c:pt>
              </c:numCache>
            </c:numRef>
          </c:cat>
          <c:val>
            <c:numRef>
              <c:f>Sheet1!$C$2</c:f>
              <c:numCache>
                <c:formatCode>General</c:formatCode>
                <c:ptCount val="1"/>
                <c:pt idx="0">
                  <c:v>90</c:v>
                </c:pt>
              </c:numCache>
            </c:numRef>
          </c:val>
          <c:extLst>
            <c:ext xmlns:c16="http://schemas.microsoft.com/office/drawing/2014/chart" uri="{C3380CC4-5D6E-409C-BE32-E72D297353CC}">
              <c16:uniqueId val="{00000003-42DB-4937-81E8-A490B4045103}"/>
            </c:ext>
          </c:extLst>
        </c:ser>
        <c:ser>
          <c:idx val="2"/>
          <c:order val="2"/>
          <c:tx>
            <c:strRef>
              <c:f>Sheet1!$D$1</c:f>
              <c:strCache>
                <c:ptCount val="1"/>
                <c:pt idx="0">
                  <c:v>Series 3</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c:f>
              <c:numCache>
                <c:formatCode>General</c:formatCode>
                <c:ptCount val="1"/>
                <c:pt idx="0">
                  <c:v>2015</c:v>
                </c:pt>
              </c:numCache>
            </c:numRef>
          </c:cat>
          <c:val>
            <c:numRef>
              <c:f>Sheet1!$D$2</c:f>
              <c:numCache>
                <c:formatCode>General</c:formatCode>
                <c:ptCount val="1"/>
                <c:pt idx="0">
                  <c:v>40</c:v>
                </c:pt>
              </c:numCache>
            </c:numRef>
          </c:val>
          <c:extLst>
            <c:ext xmlns:c16="http://schemas.microsoft.com/office/drawing/2014/chart" uri="{C3380CC4-5D6E-409C-BE32-E72D297353CC}">
              <c16:uniqueId val="{00000004-42DB-4937-81E8-A490B4045103}"/>
            </c:ext>
          </c:extLst>
        </c:ser>
        <c:ser>
          <c:idx val="3"/>
          <c:order val="3"/>
          <c:tx>
            <c:strRef>
              <c:f>Sheet1!$E$1</c:f>
              <c:strCache>
                <c:ptCount val="1"/>
                <c:pt idx="0">
                  <c:v>Series 32</c:v>
                </c:pt>
              </c:strCache>
            </c:strRef>
          </c:tx>
          <c:spPr>
            <a:scene3d>
              <a:camera prst="orthographicFront"/>
              <a:lightRig rig="threePt" dir="t"/>
            </a:scene3d>
            <a:sp3d/>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c:f>
              <c:numCache>
                <c:formatCode>General</c:formatCode>
                <c:ptCount val="1"/>
                <c:pt idx="0">
                  <c:v>2015</c:v>
                </c:pt>
              </c:numCache>
            </c:numRef>
          </c:cat>
          <c:val>
            <c:numRef>
              <c:f>Sheet1!$E$2</c:f>
              <c:numCache>
                <c:formatCode>General</c:formatCode>
                <c:ptCount val="1"/>
                <c:pt idx="0">
                  <c:v>33</c:v>
                </c:pt>
              </c:numCache>
            </c:numRef>
          </c:val>
          <c:extLst>
            <c:ext xmlns:c16="http://schemas.microsoft.com/office/drawing/2014/chart" uri="{C3380CC4-5D6E-409C-BE32-E72D297353CC}">
              <c16:uniqueId val="{00000005-42DB-4937-81E8-A490B4045103}"/>
            </c:ext>
          </c:extLst>
        </c:ser>
        <c:ser>
          <c:idx val="4"/>
          <c:order val="4"/>
          <c:tx>
            <c:strRef>
              <c:f>Sheet1!$F$1</c:f>
              <c:strCache>
                <c:ptCount val="1"/>
                <c:pt idx="0">
                  <c:v>Series 322</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c:f>
              <c:numCache>
                <c:formatCode>General</c:formatCode>
                <c:ptCount val="1"/>
                <c:pt idx="0">
                  <c:v>2015</c:v>
                </c:pt>
              </c:numCache>
            </c:numRef>
          </c:cat>
          <c:val>
            <c:numRef>
              <c:f>Sheet1!$F$2</c:f>
              <c:numCache>
                <c:formatCode>General</c:formatCode>
                <c:ptCount val="1"/>
                <c:pt idx="0">
                  <c:v>100</c:v>
                </c:pt>
              </c:numCache>
            </c:numRef>
          </c:val>
          <c:extLst>
            <c:ext xmlns:c16="http://schemas.microsoft.com/office/drawing/2014/chart" uri="{C3380CC4-5D6E-409C-BE32-E72D297353CC}">
              <c16:uniqueId val="{00000006-42DB-4937-81E8-A490B4045103}"/>
            </c:ext>
          </c:extLst>
        </c:ser>
        <c:dLbls>
          <c:showLegendKey val="0"/>
          <c:showVal val="0"/>
          <c:showCatName val="0"/>
          <c:showSerName val="0"/>
          <c:showPercent val="0"/>
          <c:showBubbleSize val="0"/>
        </c:dLbls>
        <c:gapWidth val="178"/>
        <c:overlap val="-15"/>
        <c:axId val="432050864"/>
        <c:axId val="432051424"/>
      </c:barChart>
      <c:dateAx>
        <c:axId val="432050864"/>
        <c:scaling>
          <c:orientation val="maxMin"/>
        </c:scaling>
        <c:delete val="0"/>
        <c:axPos val="b"/>
        <c:numFmt formatCode="General" sourceLinked="0"/>
        <c:majorTickMark val="out"/>
        <c:minorTickMark val="none"/>
        <c:tickLblPos val="nextTo"/>
        <c:spPr>
          <a:noFill/>
        </c:spPr>
        <c:txPr>
          <a:bodyPr anchor="t"/>
          <a:lstStyle/>
          <a:p>
            <a:pPr>
              <a:defRPr sz="1050"/>
            </a:pPr>
            <a:endParaRPr lang="zh-CN"/>
          </a:p>
        </c:txPr>
        <c:crossAx val="432051424"/>
        <c:crosses val="autoZero"/>
        <c:auto val="0"/>
        <c:lblOffset val="100"/>
        <c:baseTimeUnit val="days"/>
      </c:dateAx>
      <c:valAx>
        <c:axId val="432051424"/>
        <c:scaling>
          <c:orientation val="minMax"/>
        </c:scaling>
        <c:delete val="0"/>
        <c:axPos val="r"/>
        <c:majorGridlines>
          <c:spPr>
            <a:ln w="22225">
              <a:solidFill>
                <a:prstClr val="white">
                  <a:lumMod val="85000"/>
                  <a:alpha val="48000"/>
                </a:prstClr>
              </a:solidFill>
              <a:prstDash val="sysDot"/>
            </a:ln>
          </c:spPr>
        </c:majorGridlines>
        <c:numFmt formatCode="General" sourceLinked="0"/>
        <c:majorTickMark val="none"/>
        <c:minorTickMark val="in"/>
        <c:tickLblPos val="low"/>
        <c:spPr>
          <a:noFill/>
          <a:ln>
            <a:solidFill>
              <a:schemeClr val="bg1">
                <a:lumMod val="85000"/>
              </a:schemeClr>
            </a:solidFill>
          </a:ln>
        </c:spPr>
        <c:crossAx val="432050864"/>
        <c:crossesAt val="2014"/>
        <c:crossBetween val="between"/>
      </c:valAx>
    </c:plotArea>
    <c:plotVisOnly val="1"/>
    <c:dispBlanksAs val="gap"/>
    <c:showDLblsOverMax val="0"/>
  </c:chart>
  <c:txPr>
    <a:bodyPr/>
    <a:lstStyle/>
    <a:p>
      <a:pPr>
        <a:defRPr sz="1000" b="1">
          <a:solidFill>
            <a:schemeClr val="tx1">
              <a:lumMod val="65000"/>
              <a:lumOff val="35000"/>
            </a:schemeClr>
          </a:solidFill>
        </a:defRPr>
      </a:pPr>
      <a:endParaRPr lang="zh-CN"/>
    </a:p>
  </c:txPr>
  <c:externalData r:id="rId1">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rAngAx val="1"/>
    </c:view3D>
    <c:floor>
      <c:thickness val="0"/>
    </c:floor>
    <c:sideWall>
      <c:thickness val="0"/>
    </c:sideWall>
    <c:backWall>
      <c:thickness val="0"/>
    </c:backWall>
    <c:plotArea>
      <c:layout/>
      <c:bar3DChart>
        <c:barDir val="col"/>
        <c:grouping val="percentStacked"/>
        <c:varyColors val="0"/>
        <c:ser>
          <c:idx val="0"/>
          <c:order val="0"/>
          <c:tx>
            <c:strRef>
              <c:f>Sheet1!$B$1</c:f>
              <c:strCache>
                <c:ptCount val="1"/>
                <c:pt idx="0">
                  <c:v>Series 1</c:v>
                </c:pt>
              </c:strCache>
            </c:strRef>
          </c:tx>
          <c:invertIfNegative val="0"/>
          <c:dPt>
            <c:idx val="1"/>
            <c:invertIfNegative val="0"/>
            <c:bubble3D val="0"/>
            <c:spPr>
              <a:solidFill>
                <a:schemeClr val="accent2"/>
              </a:solidFill>
            </c:spPr>
            <c:extLst>
              <c:ext xmlns:c16="http://schemas.microsoft.com/office/drawing/2014/chart" uri="{C3380CC4-5D6E-409C-BE32-E72D297353CC}">
                <c16:uniqueId val="{00000001-E560-46C7-8D2B-193F15A275D1}"/>
              </c:ext>
            </c:extLst>
          </c:dPt>
          <c:dPt>
            <c:idx val="2"/>
            <c:invertIfNegative val="0"/>
            <c:bubble3D val="0"/>
            <c:spPr>
              <a:solidFill>
                <a:schemeClr val="accent3"/>
              </a:solidFill>
            </c:spPr>
            <c:extLst>
              <c:ext xmlns:c16="http://schemas.microsoft.com/office/drawing/2014/chart" uri="{C3380CC4-5D6E-409C-BE32-E72D297353CC}">
                <c16:uniqueId val="{00000003-E560-46C7-8D2B-193F15A275D1}"/>
              </c:ext>
            </c:extLst>
          </c:dPt>
          <c:dPt>
            <c:idx val="3"/>
            <c:invertIfNegative val="0"/>
            <c:bubble3D val="0"/>
            <c:spPr>
              <a:solidFill>
                <a:schemeClr val="accent4"/>
              </a:solidFill>
            </c:spPr>
            <c:extLst>
              <c:ext xmlns:c16="http://schemas.microsoft.com/office/drawing/2014/chart" uri="{C3380CC4-5D6E-409C-BE32-E72D297353CC}">
                <c16:uniqueId val="{00000005-E560-46C7-8D2B-193F15A275D1}"/>
              </c:ext>
            </c:extLst>
          </c:dPt>
          <c:dPt>
            <c:idx val="4"/>
            <c:invertIfNegative val="0"/>
            <c:bubble3D val="0"/>
            <c:spPr>
              <a:solidFill>
                <a:schemeClr val="accent5"/>
              </a:solidFill>
            </c:spPr>
            <c:extLst>
              <c:ext xmlns:c16="http://schemas.microsoft.com/office/drawing/2014/chart" uri="{C3380CC4-5D6E-409C-BE32-E72D297353CC}">
                <c16:uniqueId val="{00000007-E560-46C7-8D2B-193F15A275D1}"/>
              </c:ext>
            </c:extLst>
          </c:dPt>
          <c:dPt>
            <c:idx val="5"/>
            <c:invertIfNegative val="0"/>
            <c:bubble3D val="0"/>
            <c:spPr>
              <a:solidFill>
                <a:schemeClr val="accent6"/>
              </a:solidFill>
            </c:spPr>
            <c:extLst>
              <c:ext xmlns:c16="http://schemas.microsoft.com/office/drawing/2014/chart" uri="{C3380CC4-5D6E-409C-BE32-E72D297353CC}">
                <c16:uniqueId val="{00000009-E560-46C7-8D2B-193F15A275D1}"/>
              </c:ext>
            </c:extLst>
          </c:dPt>
          <c:cat>
            <c:strRef>
              <c:f>Sheet1!$A$2:$A$7</c:f>
              <c:strCache>
                <c:ptCount val="6"/>
                <c:pt idx="0">
                  <c:v>Category 1</c:v>
                </c:pt>
                <c:pt idx="1">
                  <c:v>Category 2</c:v>
                </c:pt>
                <c:pt idx="2">
                  <c:v>Category 3</c:v>
                </c:pt>
                <c:pt idx="3">
                  <c:v>Category 4</c:v>
                </c:pt>
                <c:pt idx="4">
                  <c:v>Category 5</c:v>
                </c:pt>
                <c:pt idx="5">
                  <c:v>Category 6</c:v>
                </c:pt>
              </c:strCache>
            </c:strRef>
          </c:cat>
          <c:val>
            <c:numRef>
              <c:f>Sheet1!$B$2:$B$7</c:f>
              <c:numCache>
                <c:formatCode>0%</c:formatCode>
                <c:ptCount val="6"/>
                <c:pt idx="0">
                  <c:v>1</c:v>
                </c:pt>
                <c:pt idx="1">
                  <c:v>2.5</c:v>
                </c:pt>
                <c:pt idx="2">
                  <c:v>3.5</c:v>
                </c:pt>
                <c:pt idx="3">
                  <c:v>8</c:v>
                </c:pt>
                <c:pt idx="4">
                  <c:v>6</c:v>
                </c:pt>
                <c:pt idx="5">
                  <c:v>2</c:v>
                </c:pt>
              </c:numCache>
            </c:numRef>
          </c:val>
          <c:extLst>
            <c:ext xmlns:c16="http://schemas.microsoft.com/office/drawing/2014/chart" uri="{C3380CC4-5D6E-409C-BE32-E72D297353CC}">
              <c16:uniqueId val="{0000000A-E560-46C7-8D2B-193F15A275D1}"/>
            </c:ext>
          </c:extLst>
        </c:ser>
        <c:ser>
          <c:idx val="1"/>
          <c:order val="1"/>
          <c:tx>
            <c:strRef>
              <c:f>Sheet1!$C$1</c:f>
              <c:strCache>
                <c:ptCount val="1"/>
                <c:pt idx="0">
                  <c:v>Series 2</c:v>
                </c:pt>
              </c:strCache>
            </c:strRef>
          </c:tx>
          <c:spPr>
            <a:solidFill>
              <a:srgbClr val="237DB9">
                <a:alpha val="58039"/>
              </a:srgbClr>
            </a:solidFill>
          </c:spPr>
          <c:invertIfNegative val="0"/>
          <c:dPt>
            <c:idx val="1"/>
            <c:invertIfNegative val="0"/>
            <c:bubble3D val="0"/>
            <c:spPr>
              <a:solidFill>
                <a:schemeClr val="accent2">
                  <a:alpha val="58039"/>
                </a:schemeClr>
              </a:solidFill>
            </c:spPr>
            <c:extLst>
              <c:ext xmlns:c16="http://schemas.microsoft.com/office/drawing/2014/chart" uri="{C3380CC4-5D6E-409C-BE32-E72D297353CC}">
                <c16:uniqueId val="{0000000C-E560-46C7-8D2B-193F15A275D1}"/>
              </c:ext>
            </c:extLst>
          </c:dPt>
          <c:dPt>
            <c:idx val="2"/>
            <c:invertIfNegative val="0"/>
            <c:bubble3D val="0"/>
            <c:spPr>
              <a:solidFill>
                <a:schemeClr val="accent3">
                  <a:alpha val="58039"/>
                </a:schemeClr>
              </a:solidFill>
            </c:spPr>
            <c:extLst>
              <c:ext xmlns:c16="http://schemas.microsoft.com/office/drawing/2014/chart" uri="{C3380CC4-5D6E-409C-BE32-E72D297353CC}">
                <c16:uniqueId val="{0000000E-E560-46C7-8D2B-193F15A275D1}"/>
              </c:ext>
            </c:extLst>
          </c:dPt>
          <c:dPt>
            <c:idx val="3"/>
            <c:invertIfNegative val="0"/>
            <c:bubble3D val="0"/>
            <c:spPr>
              <a:solidFill>
                <a:schemeClr val="accent4">
                  <a:alpha val="58039"/>
                </a:schemeClr>
              </a:solidFill>
            </c:spPr>
            <c:extLst>
              <c:ext xmlns:c16="http://schemas.microsoft.com/office/drawing/2014/chart" uri="{C3380CC4-5D6E-409C-BE32-E72D297353CC}">
                <c16:uniqueId val="{00000010-E560-46C7-8D2B-193F15A275D1}"/>
              </c:ext>
            </c:extLst>
          </c:dPt>
          <c:dPt>
            <c:idx val="4"/>
            <c:invertIfNegative val="0"/>
            <c:bubble3D val="0"/>
            <c:spPr>
              <a:solidFill>
                <a:schemeClr val="accent5">
                  <a:alpha val="58039"/>
                </a:schemeClr>
              </a:solidFill>
            </c:spPr>
            <c:extLst>
              <c:ext xmlns:c16="http://schemas.microsoft.com/office/drawing/2014/chart" uri="{C3380CC4-5D6E-409C-BE32-E72D297353CC}">
                <c16:uniqueId val="{00000012-E560-46C7-8D2B-193F15A275D1}"/>
              </c:ext>
            </c:extLst>
          </c:dPt>
          <c:dPt>
            <c:idx val="5"/>
            <c:invertIfNegative val="0"/>
            <c:bubble3D val="0"/>
            <c:spPr>
              <a:solidFill>
                <a:schemeClr val="accent6">
                  <a:alpha val="58039"/>
                </a:schemeClr>
              </a:solidFill>
            </c:spPr>
            <c:extLst>
              <c:ext xmlns:c16="http://schemas.microsoft.com/office/drawing/2014/chart" uri="{C3380CC4-5D6E-409C-BE32-E72D297353CC}">
                <c16:uniqueId val="{00000014-E560-46C7-8D2B-193F15A275D1}"/>
              </c:ext>
            </c:extLst>
          </c:dPt>
          <c:cat>
            <c:strRef>
              <c:f>Sheet1!$A$2:$A$7</c:f>
              <c:strCache>
                <c:ptCount val="6"/>
                <c:pt idx="0">
                  <c:v>Category 1</c:v>
                </c:pt>
                <c:pt idx="1">
                  <c:v>Category 2</c:v>
                </c:pt>
                <c:pt idx="2">
                  <c:v>Category 3</c:v>
                </c:pt>
                <c:pt idx="3">
                  <c:v>Category 4</c:v>
                </c:pt>
                <c:pt idx="4">
                  <c:v>Category 5</c:v>
                </c:pt>
                <c:pt idx="5">
                  <c:v>Category 6</c:v>
                </c:pt>
              </c:strCache>
            </c:strRef>
          </c:cat>
          <c:val>
            <c:numRef>
              <c:f>Sheet1!$C$2:$C$7</c:f>
              <c:numCache>
                <c:formatCode>0%</c:formatCode>
                <c:ptCount val="6"/>
                <c:pt idx="0">
                  <c:v>2</c:v>
                </c:pt>
                <c:pt idx="1">
                  <c:v>4.4000000000000004</c:v>
                </c:pt>
                <c:pt idx="2">
                  <c:v>1.8</c:v>
                </c:pt>
                <c:pt idx="3">
                  <c:v>2.8</c:v>
                </c:pt>
                <c:pt idx="4">
                  <c:v>8</c:v>
                </c:pt>
                <c:pt idx="5">
                  <c:v>10</c:v>
                </c:pt>
              </c:numCache>
            </c:numRef>
          </c:val>
          <c:extLst>
            <c:ext xmlns:c16="http://schemas.microsoft.com/office/drawing/2014/chart" uri="{C3380CC4-5D6E-409C-BE32-E72D297353CC}">
              <c16:uniqueId val="{00000015-E560-46C7-8D2B-193F15A275D1}"/>
            </c:ext>
          </c:extLst>
        </c:ser>
        <c:dLbls>
          <c:showLegendKey val="0"/>
          <c:showVal val="0"/>
          <c:showCatName val="0"/>
          <c:showSerName val="0"/>
          <c:showPercent val="0"/>
          <c:showBubbleSize val="0"/>
        </c:dLbls>
        <c:gapWidth val="161"/>
        <c:gapDepth val="405"/>
        <c:shape val="box"/>
        <c:axId val="270051744"/>
        <c:axId val="270052304"/>
        <c:axId val="0"/>
      </c:bar3DChart>
      <c:catAx>
        <c:axId val="270051744"/>
        <c:scaling>
          <c:orientation val="minMax"/>
        </c:scaling>
        <c:delete val="0"/>
        <c:axPos val="b"/>
        <c:numFmt formatCode="General" sourceLinked="0"/>
        <c:majorTickMark val="out"/>
        <c:minorTickMark val="none"/>
        <c:tickLblPos val="nextTo"/>
        <c:txPr>
          <a:bodyPr/>
          <a:lstStyle/>
          <a:p>
            <a:pPr>
              <a:defRPr sz="1100"/>
            </a:pPr>
            <a:endParaRPr lang="zh-CN"/>
          </a:p>
        </c:txPr>
        <c:crossAx val="270052304"/>
        <c:crosses val="autoZero"/>
        <c:auto val="1"/>
        <c:lblAlgn val="ctr"/>
        <c:lblOffset val="100"/>
        <c:noMultiLvlLbl val="0"/>
      </c:catAx>
      <c:valAx>
        <c:axId val="270052304"/>
        <c:scaling>
          <c:orientation val="minMax"/>
        </c:scaling>
        <c:delete val="0"/>
        <c:axPos val="l"/>
        <c:majorGridlines>
          <c:spPr>
            <a:ln>
              <a:solidFill>
                <a:schemeClr val="tx1">
                  <a:lumMod val="25000"/>
                  <a:lumOff val="75000"/>
                </a:schemeClr>
              </a:solidFill>
            </a:ln>
          </c:spPr>
        </c:majorGridlines>
        <c:numFmt formatCode="0%" sourceLinked="1"/>
        <c:majorTickMark val="out"/>
        <c:minorTickMark val="none"/>
        <c:tickLblPos val="nextTo"/>
        <c:txPr>
          <a:bodyPr/>
          <a:lstStyle/>
          <a:p>
            <a:pPr>
              <a:defRPr sz="1200"/>
            </a:pPr>
            <a:endParaRPr lang="zh-CN"/>
          </a:p>
        </c:txPr>
        <c:crossAx val="270051744"/>
        <c:crosses val="autoZero"/>
        <c:crossBetween val="between"/>
      </c:valAx>
    </c:plotArea>
    <c:plotVisOnly val="1"/>
    <c:dispBlanksAs val="gap"/>
    <c:showDLblsOverMax val="0"/>
  </c:chart>
  <c:txPr>
    <a:bodyPr/>
    <a:lstStyle/>
    <a:p>
      <a:pPr>
        <a:defRPr sz="1600">
          <a:solidFill>
            <a:schemeClr val="tx1">
              <a:lumMod val="50000"/>
              <a:lumOff val="50000"/>
            </a:schemeClr>
          </a:solidFill>
        </a:defRPr>
      </a:pPr>
      <a:endParaRPr lang="zh-CN"/>
    </a:p>
  </c:txPr>
  <c:externalData r:id="rId1">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clustered"/>
        <c:varyColors val="0"/>
        <c:ser>
          <c:idx val="0"/>
          <c:order val="0"/>
          <c:tx>
            <c:strRef>
              <c:f>Sheet1!$B$1</c:f>
              <c:strCache>
                <c:ptCount val="1"/>
                <c:pt idx="0">
                  <c:v>Series 1</c:v>
                </c:pt>
              </c:strCache>
            </c:strRef>
          </c:tx>
          <c:spPr>
            <a:solidFill>
              <a:schemeClr val="accent1"/>
            </a:solidFill>
          </c:spPr>
          <c:invertIfNegative val="0"/>
          <c:cat>
            <c:strRef>
              <c:f>Sheet1!$A$2:$A$4</c:f>
              <c:strCache>
                <c:ptCount val="3"/>
                <c:pt idx="0">
                  <c:v>Category 1</c:v>
                </c:pt>
                <c:pt idx="1">
                  <c:v>Category 2</c:v>
                </c:pt>
                <c:pt idx="2">
                  <c:v>Category 3</c:v>
                </c:pt>
              </c:strCache>
            </c:strRef>
          </c:cat>
          <c:val>
            <c:numRef>
              <c:f>Sheet1!$B$2:$B$4</c:f>
              <c:numCache>
                <c:formatCode>General</c:formatCode>
                <c:ptCount val="3"/>
                <c:pt idx="0">
                  <c:v>3</c:v>
                </c:pt>
                <c:pt idx="1">
                  <c:v>2.5</c:v>
                </c:pt>
                <c:pt idx="2">
                  <c:v>2.2999999999999998</c:v>
                </c:pt>
              </c:numCache>
            </c:numRef>
          </c:val>
          <c:extLst>
            <c:ext xmlns:c16="http://schemas.microsoft.com/office/drawing/2014/chart" uri="{C3380CC4-5D6E-409C-BE32-E72D297353CC}">
              <c16:uniqueId val="{00000000-1243-4EEC-9485-FC470D7C0996}"/>
            </c:ext>
          </c:extLst>
        </c:ser>
        <c:ser>
          <c:idx val="1"/>
          <c:order val="1"/>
          <c:tx>
            <c:strRef>
              <c:f>Sheet1!$C$1</c:f>
              <c:strCache>
                <c:ptCount val="1"/>
                <c:pt idx="0">
                  <c:v>Series 2</c:v>
                </c:pt>
              </c:strCache>
            </c:strRef>
          </c:tx>
          <c:spPr>
            <a:solidFill>
              <a:schemeClr val="accent2"/>
            </a:solidFill>
          </c:spPr>
          <c:invertIfNegative val="0"/>
          <c:cat>
            <c:strRef>
              <c:f>Sheet1!$A$2:$A$4</c:f>
              <c:strCache>
                <c:ptCount val="3"/>
                <c:pt idx="0">
                  <c:v>Category 1</c:v>
                </c:pt>
                <c:pt idx="1">
                  <c:v>Category 2</c:v>
                </c:pt>
                <c:pt idx="2">
                  <c:v>Category 3</c:v>
                </c:pt>
              </c:strCache>
            </c:strRef>
          </c:cat>
          <c:val>
            <c:numRef>
              <c:f>Sheet1!$C$2:$C$4</c:f>
              <c:numCache>
                <c:formatCode>General</c:formatCode>
                <c:ptCount val="3"/>
                <c:pt idx="0">
                  <c:v>2.4</c:v>
                </c:pt>
                <c:pt idx="1">
                  <c:v>4</c:v>
                </c:pt>
                <c:pt idx="2">
                  <c:v>1.8</c:v>
                </c:pt>
              </c:numCache>
            </c:numRef>
          </c:val>
          <c:extLst>
            <c:ext xmlns:c16="http://schemas.microsoft.com/office/drawing/2014/chart" uri="{C3380CC4-5D6E-409C-BE32-E72D297353CC}">
              <c16:uniqueId val="{00000001-1243-4EEC-9485-FC470D7C0996}"/>
            </c:ext>
          </c:extLst>
        </c:ser>
        <c:ser>
          <c:idx val="2"/>
          <c:order val="2"/>
          <c:tx>
            <c:strRef>
              <c:f>Sheet1!$D$1</c:f>
              <c:strCache>
                <c:ptCount val="1"/>
                <c:pt idx="0">
                  <c:v>Series 3</c:v>
                </c:pt>
              </c:strCache>
            </c:strRef>
          </c:tx>
          <c:spPr>
            <a:solidFill>
              <a:schemeClr val="accent3"/>
            </a:solidFill>
          </c:spPr>
          <c:invertIfNegative val="0"/>
          <c:cat>
            <c:strRef>
              <c:f>Sheet1!$A$2:$A$4</c:f>
              <c:strCache>
                <c:ptCount val="3"/>
                <c:pt idx="0">
                  <c:v>Category 1</c:v>
                </c:pt>
                <c:pt idx="1">
                  <c:v>Category 2</c:v>
                </c:pt>
                <c:pt idx="2">
                  <c:v>Category 3</c:v>
                </c:pt>
              </c:strCache>
            </c:strRef>
          </c:cat>
          <c:val>
            <c:numRef>
              <c:f>Sheet1!$D$2:$D$4</c:f>
              <c:numCache>
                <c:formatCode>General</c:formatCode>
                <c:ptCount val="3"/>
                <c:pt idx="0">
                  <c:v>2</c:v>
                </c:pt>
                <c:pt idx="1">
                  <c:v>2</c:v>
                </c:pt>
                <c:pt idx="2">
                  <c:v>3</c:v>
                </c:pt>
              </c:numCache>
            </c:numRef>
          </c:val>
          <c:extLst>
            <c:ext xmlns:c16="http://schemas.microsoft.com/office/drawing/2014/chart" uri="{C3380CC4-5D6E-409C-BE32-E72D297353CC}">
              <c16:uniqueId val="{00000002-1243-4EEC-9485-FC470D7C0996}"/>
            </c:ext>
          </c:extLst>
        </c:ser>
        <c:ser>
          <c:idx val="3"/>
          <c:order val="3"/>
          <c:tx>
            <c:strRef>
              <c:f>Sheet1!$E$1</c:f>
              <c:strCache>
                <c:ptCount val="1"/>
                <c:pt idx="0">
                  <c:v>Series 4</c:v>
                </c:pt>
              </c:strCache>
            </c:strRef>
          </c:tx>
          <c:invertIfNegative val="0"/>
          <c:cat>
            <c:strRef>
              <c:f>Sheet1!$A$2:$A$4</c:f>
              <c:strCache>
                <c:ptCount val="3"/>
                <c:pt idx="0">
                  <c:v>Category 1</c:v>
                </c:pt>
                <c:pt idx="1">
                  <c:v>Category 2</c:v>
                </c:pt>
                <c:pt idx="2">
                  <c:v>Category 3</c:v>
                </c:pt>
              </c:strCache>
            </c:strRef>
          </c:cat>
          <c:val>
            <c:numRef>
              <c:f>Sheet1!$E$2:$E$4</c:f>
              <c:numCache>
                <c:formatCode>General</c:formatCode>
                <c:ptCount val="3"/>
                <c:pt idx="0">
                  <c:v>2</c:v>
                </c:pt>
                <c:pt idx="1">
                  <c:v>2</c:v>
                </c:pt>
                <c:pt idx="2">
                  <c:v>3.5</c:v>
                </c:pt>
              </c:numCache>
            </c:numRef>
          </c:val>
          <c:extLst>
            <c:ext xmlns:c16="http://schemas.microsoft.com/office/drawing/2014/chart" uri="{C3380CC4-5D6E-409C-BE32-E72D297353CC}">
              <c16:uniqueId val="{00000003-1243-4EEC-9485-FC470D7C0996}"/>
            </c:ext>
          </c:extLst>
        </c:ser>
        <c:ser>
          <c:idx val="4"/>
          <c:order val="4"/>
          <c:tx>
            <c:strRef>
              <c:f>Sheet1!$F$1</c:f>
              <c:strCache>
                <c:ptCount val="1"/>
                <c:pt idx="0">
                  <c:v>Series 5</c:v>
                </c:pt>
              </c:strCache>
            </c:strRef>
          </c:tx>
          <c:invertIfNegative val="0"/>
          <c:cat>
            <c:strRef>
              <c:f>Sheet1!$A$2:$A$4</c:f>
              <c:strCache>
                <c:ptCount val="3"/>
                <c:pt idx="0">
                  <c:v>Category 1</c:v>
                </c:pt>
                <c:pt idx="1">
                  <c:v>Category 2</c:v>
                </c:pt>
                <c:pt idx="2">
                  <c:v>Category 3</c:v>
                </c:pt>
              </c:strCache>
            </c:strRef>
          </c:cat>
          <c:val>
            <c:numRef>
              <c:f>Sheet1!$F$2:$F$4</c:f>
              <c:numCache>
                <c:formatCode>General</c:formatCode>
                <c:ptCount val="3"/>
                <c:pt idx="0">
                  <c:v>1</c:v>
                </c:pt>
                <c:pt idx="1">
                  <c:v>5</c:v>
                </c:pt>
                <c:pt idx="2">
                  <c:v>1.8</c:v>
                </c:pt>
              </c:numCache>
            </c:numRef>
          </c:val>
          <c:extLst>
            <c:ext xmlns:c16="http://schemas.microsoft.com/office/drawing/2014/chart" uri="{C3380CC4-5D6E-409C-BE32-E72D297353CC}">
              <c16:uniqueId val="{00000004-1243-4EEC-9485-FC470D7C0996}"/>
            </c:ext>
          </c:extLst>
        </c:ser>
        <c:dLbls>
          <c:showLegendKey val="0"/>
          <c:showVal val="0"/>
          <c:showCatName val="0"/>
          <c:showSerName val="0"/>
          <c:showPercent val="0"/>
          <c:showBubbleSize val="0"/>
        </c:dLbls>
        <c:gapWidth val="153"/>
        <c:overlap val="-32"/>
        <c:axId val="440239680"/>
        <c:axId val="440240240"/>
      </c:barChart>
      <c:catAx>
        <c:axId val="440239680"/>
        <c:scaling>
          <c:orientation val="minMax"/>
        </c:scaling>
        <c:delete val="1"/>
        <c:axPos val="l"/>
        <c:majorGridlines>
          <c:spPr>
            <a:ln>
              <a:solidFill>
                <a:schemeClr val="bg1">
                  <a:lumMod val="85000"/>
                </a:schemeClr>
              </a:solidFill>
              <a:prstDash val="sysDash"/>
            </a:ln>
          </c:spPr>
        </c:majorGridlines>
        <c:numFmt formatCode="General" sourceLinked="0"/>
        <c:majorTickMark val="out"/>
        <c:minorTickMark val="none"/>
        <c:tickLblPos val="nextTo"/>
        <c:crossAx val="440240240"/>
        <c:crosses val="autoZero"/>
        <c:auto val="1"/>
        <c:lblAlgn val="ctr"/>
        <c:lblOffset val="100"/>
        <c:noMultiLvlLbl val="0"/>
      </c:catAx>
      <c:valAx>
        <c:axId val="440240240"/>
        <c:scaling>
          <c:orientation val="minMax"/>
        </c:scaling>
        <c:delete val="0"/>
        <c:axPos val="b"/>
        <c:majorGridlines>
          <c:spPr>
            <a:ln>
              <a:solidFill>
                <a:schemeClr val="bg1">
                  <a:lumMod val="85000"/>
                </a:schemeClr>
              </a:solidFill>
              <a:prstDash val="sysDash"/>
            </a:ln>
          </c:spPr>
        </c:majorGridlines>
        <c:numFmt formatCode="General" sourceLinked="1"/>
        <c:majorTickMark val="out"/>
        <c:minorTickMark val="none"/>
        <c:tickLblPos val="low"/>
        <c:crossAx val="440239680"/>
        <c:crosses val="autoZero"/>
        <c:crossBetween val="between"/>
      </c:valAx>
      <c:spPr>
        <a:ln>
          <a:solidFill>
            <a:schemeClr val="bg1">
              <a:lumMod val="85000"/>
            </a:schemeClr>
          </a:solidFill>
          <a:prstDash val="sysDash"/>
        </a:ln>
      </c:spPr>
    </c:plotArea>
    <c:plotVisOnly val="1"/>
    <c:dispBlanksAs val="gap"/>
    <c:showDLblsOverMax val="0"/>
  </c:chart>
  <c:spPr>
    <a:ln>
      <a:noFill/>
    </a:ln>
  </c:spPr>
  <c:txPr>
    <a:bodyPr/>
    <a:lstStyle/>
    <a:p>
      <a:pPr>
        <a:defRPr sz="1200">
          <a:solidFill>
            <a:schemeClr val="tx1">
              <a:lumMod val="50000"/>
              <a:lumOff val="50000"/>
            </a:schemeClr>
          </a:solidFill>
        </a:defRPr>
      </a:pPr>
      <a:endParaRPr lang="zh-CN"/>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0D83-44F2-983C-D7F76A18A56C}"/>
              </c:ext>
            </c:extLst>
          </c:dPt>
          <c:dPt>
            <c:idx val="1"/>
            <c:bubble3D val="0"/>
            <c:spPr>
              <a:solidFill>
                <a:srgbClr val="D5D5D5"/>
              </a:solidFill>
              <a:ln w="19050">
                <a:noFill/>
              </a:ln>
              <a:effectLst/>
            </c:spPr>
            <c:extLst>
              <c:ext xmlns:c16="http://schemas.microsoft.com/office/drawing/2014/chart" uri="{C3380CC4-5D6E-409C-BE32-E72D297353CC}">
                <c16:uniqueId val="{00000003-0D83-44F2-983C-D7F76A18A56C}"/>
              </c:ext>
            </c:extLst>
          </c:dPt>
          <c:cat>
            <c:strRef>
              <c:f>Sheet1!$A$2:$A$3</c:f>
              <c:strCache>
                <c:ptCount val="2"/>
                <c:pt idx="0">
                  <c:v>第一季度</c:v>
                </c:pt>
                <c:pt idx="1">
                  <c:v>第二季度</c:v>
                </c:pt>
              </c:strCache>
            </c:strRef>
          </c:cat>
          <c:val>
            <c:numRef>
              <c:f>Sheet1!$B$2:$B$3</c:f>
              <c:numCache>
                <c:formatCode>0%</c:formatCode>
                <c:ptCount val="2"/>
                <c:pt idx="0">
                  <c:v>0.35</c:v>
                </c:pt>
                <c:pt idx="1">
                  <c:v>0.15</c:v>
                </c:pt>
              </c:numCache>
            </c:numRef>
          </c:val>
          <c:extLst>
            <c:ext xmlns:c16="http://schemas.microsoft.com/office/drawing/2014/chart" uri="{C3380CC4-5D6E-409C-BE32-E72D297353CC}">
              <c16:uniqueId val="{00000004-0D83-44F2-983C-D7F76A18A56C}"/>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clustered"/>
        <c:varyColors val="0"/>
        <c:ser>
          <c:idx val="0"/>
          <c:order val="0"/>
          <c:tx>
            <c:strRef>
              <c:f>Sheet1!$B$1</c:f>
              <c:strCache>
                <c:ptCount val="1"/>
                <c:pt idx="0">
                  <c:v>Series 1</c:v>
                </c:pt>
              </c:strCache>
            </c:strRef>
          </c:tx>
          <c:spPr>
            <a:solidFill>
              <a:schemeClr val="accent1"/>
            </a:solidFill>
          </c:spPr>
          <c:invertIfNegative val="0"/>
          <c:cat>
            <c:strRef>
              <c:f>Sheet1!$A$2:$A$4</c:f>
              <c:strCache>
                <c:ptCount val="3"/>
                <c:pt idx="0">
                  <c:v>Category 1</c:v>
                </c:pt>
                <c:pt idx="1">
                  <c:v>Category 2</c:v>
                </c:pt>
                <c:pt idx="2">
                  <c:v>Category 3</c:v>
                </c:pt>
              </c:strCache>
            </c:strRef>
          </c:cat>
          <c:val>
            <c:numRef>
              <c:f>Sheet1!$B$2:$B$4</c:f>
              <c:numCache>
                <c:formatCode>General</c:formatCode>
                <c:ptCount val="3"/>
                <c:pt idx="0">
                  <c:v>2</c:v>
                </c:pt>
                <c:pt idx="1">
                  <c:v>1</c:v>
                </c:pt>
                <c:pt idx="2">
                  <c:v>3.5</c:v>
                </c:pt>
              </c:numCache>
            </c:numRef>
          </c:val>
          <c:extLst>
            <c:ext xmlns:c16="http://schemas.microsoft.com/office/drawing/2014/chart" uri="{C3380CC4-5D6E-409C-BE32-E72D297353CC}">
              <c16:uniqueId val="{00000000-B66C-487C-863A-E0DBA29BEB2D}"/>
            </c:ext>
          </c:extLst>
        </c:ser>
        <c:ser>
          <c:idx val="1"/>
          <c:order val="1"/>
          <c:tx>
            <c:strRef>
              <c:f>Sheet1!$C$1</c:f>
              <c:strCache>
                <c:ptCount val="1"/>
                <c:pt idx="0">
                  <c:v>Series 2</c:v>
                </c:pt>
              </c:strCache>
            </c:strRef>
          </c:tx>
          <c:spPr>
            <a:solidFill>
              <a:schemeClr val="accent2"/>
            </a:solidFill>
          </c:spPr>
          <c:invertIfNegative val="0"/>
          <c:cat>
            <c:strRef>
              <c:f>Sheet1!$A$2:$A$4</c:f>
              <c:strCache>
                <c:ptCount val="3"/>
                <c:pt idx="0">
                  <c:v>Category 1</c:v>
                </c:pt>
                <c:pt idx="1">
                  <c:v>Category 2</c:v>
                </c:pt>
                <c:pt idx="2">
                  <c:v>Category 3</c:v>
                </c:pt>
              </c:strCache>
            </c:strRef>
          </c:cat>
          <c:val>
            <c:numRef>
              <c:f>Sheet1!$C$2:$C$4</c:f>
              <c:numCache>
                <c:formatCode>General</c:formatCode>
                <c:ptCount val="3"/>
                <c:pt idx="0">
                  <c:v>2.4</c:v>
                </c:pt>
                <c:pt idx="1">
                  <c:v>2</c:v>
                </c:pt>
                <c:pt idx="2">
                  <c:v>1.8</c:v>
                </c:pt>
              </c:numCache>
            </c:numRef>
          </c:val>
          <c:extLst>
            <c:ext xmlns:c16="http://schemas.microsoft.com/office/drawing/2014/chart" uri="{C3380CC4-5D6E-409C-BE32-E72D297353CC}">
              <c16:uniqueId val="{00000001-B66C-487C-863A-E0DBA29BEB2D}"/>
            </c:ext>
          </c:extLst>
        </c:ser>
        <c:ser>
          <c:idx val="2"/>
          <c:order val="2"/>
          <c:tx>
            <c:strRef>
              <c:f>Sheet1!$D$1</c:f>
              <c:strCache>
                <c:ptCount val="1"/>
                <c:pt idx="0">
                  <c:v>Series 3</c:v>
                </c:pt>
              </c:strCache>
            </c:strRef>
          </c:tx>
          <c:spPr>
            <a:solidFill>
              <a:schemeClr val="accent3"/>
            </a:solidFill>
          </c:spPr>
          <c:invertIfNegative val="0"/>
          <c:cat>
            <c:strRef>
              <c:f>Sheet1!$A$2:$A$4</c:f>
              <c:strCache>
                <c:ptCount val="3"/>
                <c:pt idx="0">
                  <c:v>Category 1</c:v>
                </c:pt>
                <c:pt idx="1">
                  <c:v>Category 2</c:v>
                </c:pt>
                <c:pt idx="2">
                  <c:v>Category 3</c:v>
                </c:pt>
              </c:strCache>
            </c:strRef>
          </c:cat>
          <c:val>
            <c:numRef>
              <c:f>Sheet1!$D$2:$D$4</c:f>
              <c:numCache>
                <c:formatCode>General</c:formatCode>
                <c:ptCount val="3"/>
                <c:pt idx="0">
                  <c:v>2</c:v>
                </c:pt>
                <c:pt idx="1">
                  <c:v>2.2999999999999998</c:v>
                </c:pt>
                <c:pt idx="2">
                  <c:v>3</c:v>
                </c:pt>
              </c:numCache>
            </c:numRef>
          </c:val>
          <c:extLst>
            <c:ext xmlns:c16="http://schemas.microsoft.com/office/drawing/2014/chart" uri="{C3380CC4-5D6E-409C-BE32-E72D297353CC}">
              <c16:uniqueId val="{00000002-B66C-487C-863A-E0DBA29BEB2D}"/>
            </c:ext>
          </c:extLst>
        </c:ser>
        <c:ser>
          <c:idx val="3"/>
          <c:order val="3"/>
          <c:tx>
            <c:strRef>
              <c:f>Sheet1!$E$1</c:f>
              <c:strCache>
                <c:ptCount val="1"/>
                <c:pt idx="0">
                  <c:v>Series 4</c:v>
                </c:pt>
              </c:strCache>
            </c:strRef>
          </c:tx>
          <c:invertIfNegative val="0"/>
          <c:cat>
            <c:strRef>
              <c:f>Sheet1!$A$2:$A$4</c:f>
              <c:strCache>
                <c:ptCount val="3"/>
                <c:pt idx="0">
                  <c:v>Category 1</c:v>
                </c:pt>
                <c:pt idx="1">
                  <c:v>Category 2</c:v>
                </c:pt>
                <c:pt idx="2">
                  <c:v>Category 3</c:v>
                </c:pt>
              </c:strCache>
            </c:strRef>
          </c:cat>
          <c:val>
            <c:numRef>
              <c:f>Sheet1!$E$2:$E$4</c:f>
              <c:numCache>
                <c:formatCode>General</c:formatCode>
                <c:ptCount val="3"/>
                <c:pt idx="0">
                  <c:v>2.4</c:v>
                </c:pt>
                <c:pt idx="1">
                  <c:v>2</c:v>
                </c:pt>
                <c:pt idx="2">
                  <c:v>1.8</c:v>
                </c:pt>
              </c:numCache>
            </c:numRef>
          </c:val>
          <c:extLst>
            <c:ext xmlns:c16="http://schemas.microsoft.com/office/drawing/2014/chart" uri="{C3380CC4-5D6E-409C-BE32-E72D297353CC}">
              <c16:uniqueId val="{00000003-B66C-487C-863A-E0DBA29BEB2D}"/>
            </c:ext>
          </c:extLst>
        </c:ser>
        <c:ser>
          <c:idx val="4"/>
          <c:order val="4"/>
          <c:tx>
            <c:strRef>
              <c:f>Sheet1!$F$1</c:f>
              <c:strCache>
                <c:ptCount val="1"/>
                <c:pt idx="0">
                  <c:v>Series 5</c:v>
                </c:pt>
              </c:strCache>
            </c:strRef>
          </c:tx>
          <c:invertIfNegative val="0"/>
          <c:cat>
            <c:strRef>
              <c:f>Sheet1!$A$2:$A$4</c:f>
              <c:strCache>
                <c:ptCount val="3"/>
                <c:pt idx="0">
                  <c:v>Category 1</c:v>
                </c:pt>
                <c:pt idx="1">
                  <c:v>Category 2</c:v>
                </c:pt>
                <c:pt idx="2">
                  <c:v>Category 3</c:v>
                </c:pt>
              </c:strCache>
            </c:strRef>
          </c:cat>
          <c:val>
            <c:numRef>
              <c:f>Sheet1!$F$2:$F$4</c:f>
              <c:numCache>
                <c:formatCode>General</c:formatCode>
                <c:ptCount val="3"/>
                <c:pt idx="0">
                  <c:v>3</c:v>
                </c:pt>
                <c:pt idx="1">
                  <c:v>1</c:v>
                </c:pt>
                <c:pt idx="2">
                  <c:v>3.5</c:v>
                </c:pt>
              </c:numCache>
            </c:numRef>
          </c:val>
          <c:extLst>
            <c:ext xmlns:c16="http://schemas.microsoft.com/office/drawing/2014/chart" uri="{C3380CC4-5D6E-409C-BE32-E72D297353CC}">
              <c16:uniqueId val="{00000004-B66C-487C-863A-E0DBA29BEB2D}"/>
            </c:ext>
          </c:extLst>
        </c:ser>
        <c:dLbls>
          <c:showLegendKey val="0"/>
          <c:showVal val="0"/>
          <c:showCatName val="0"/>
          <c:showSerName val="0"/>
          <c:showPercent val="0"/>
          <c:showBubbleSize val="0"/>
        </c:dLbls>
        <c:gapWidth val="153"/>
        <c:overlap val="-32"/>
        <c:axId val="440244720"/>
        <c:axId val="440245280"/>
      </c:barChart>
      <c:catAx>
        <c:axId val="440244720"/>
        <c:scaling>
          <c:orientation val="minMax"/>
        </c:scaling>
        <c:delete val="1"/>
        <c:axPos val="r"/>
        <c:majorGridlines>
          <c:spPr>
            <a:ln>
              <a:solidFill>
                <a:schemeClr val="bg1">
                  <a:lumMod val="85000"/>
                </a:schemeClr>
              </a:solidFill>
              <a:prstDash val="sysDash"/>
            </a:ln>
          </c:spPr>
        </c:majorGridlines>
        <c:numFmt formatCode="General" sourceLinked="0"/>
        <c:majorTickMark val="out"/>
        <c:minorTickMark val="none"/>
        <c:tickLblPos val="nextTo"/>
        <c:crossAx val="440245280"/>
        <c:crosses val="autoZero"/>
        <c:auto val="1"/>
        <c:lblAlgn val="ctr"/>
        <c:lblOffset val="100"/>
        <c:noMultiLvlLbl val="0"/>
      </c:catAx>
      <c:valAx>
        <c:axId val="440245280"/>
        <c:scaling>
          <c:orientation val="maxMin"/>
        </c:scaling>
        <c:delete val="0"/>
        <c:axPos val="b"/>
        <c:majorGridlines>
          <c:spPr>
            <a:ln>
              <a:solidFill>
                <a:schemeClr val="bg1">
                  <a:lumMod val="85000"/>
                </a:schemeClr>
              </a:solidFill>
              <a:prstDash val="sysDash"/>
            </a:ln>
          </c:spPr>
        </c:majorGridlines>
        <c:numFmt formatCode="General" sourceLinked="1"/>
        <c:majorTickMark val="out"/>
        <c:minorTickMark val="none"/>
        <c:tickLblPos val="low"/>
        <c:crossAx val="440244720"/>
        <c:crosses val="autoZero"/>
        <c:crossBetween val="between"/>
      </c:valAx>
      <c:spPr>
        <a:ln>
          <a:solidFill>
            <a:schemeClr val="bg1">
              <a:lumMod val="85000"/>
            </a:schemeClr>
          </a:solidFill>
          <a:prstDash val="sysDash"/>
        </a:ln>
      </c:spPr>
    </c:plotArea>
    <c:plotVisOnly val="1"/>
    <c:dispBlanksAs val="gap"/>
    <c:showDLblsOverMax val="0"/>
  </c:chart>
  <c:spPr>
    <a:ln>
      <a:noFill/>
    </a:ln>
  </c:spPr>
  <c:txPr>
    <a:bodyPr/>
    <a:lstStyle/>
    <a:p>
      <a:pPr>
        <a:defRPr sz="1200">
          <a:solidFill>
            <a:schemeClr val="tx1">
              <a:lumMod val="50000"/>
              <a:lumOff val="50000"/>
            </a:schemeClr>
          </a:solidFill>
        </a:defRPr>
      </a:pPr>
      <a:endParaRPr lang="zh-CN"/>
    </a:p>
  </c:txPr>
  <c:externalData r:id="rId1">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solidFill>
                <a:schemeClr val="bg1"/>
              </a:solidFill>
            </a:ln>
          </c:spPr>
          <c:invertIfNegative val="0"/>
          <c:dLbls>
            <c:dLbl>
              <c:idx val="0"/>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A04-4605-AF75-ADBCC3389C24}"/>
                </c:ext>
              </c:extLst>
            </c:dLbl>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A04-4605-AF75-ADBCC3389C24}"/>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Sheet1!$A$2:$A$5</c:f>
              <c:strCache>
                <c:ptCount val="4"/>
                <c:pt idx="0">
                  <c:v>PROJECT 1</c:v>
                </c:pt>
                <c:pt idx="1">
                  <c:v>PROJECT 2</c:v>
                </c:pt>
                <c:pt idx="2">
                  <c:v>PROJECT 3</c:v>
                </c:pt>
                <c:pt idx="3">
                  <c:v>PROJECT 4</c:v>
                </c:pt>
              </c:strCache>
            </c:strRef>
          </c:cat>
          <c:val>
            <c:numRef>
              <c:f>Sheet1!$B$2:$B$5</c:f>
              <c:numCache>
                <c:formatCode>General</c:formatCode>
                <c:ptCount val="4"/>
                <c:pt idx="0">
                  <c:v>100</c:v>
                </c:pt>
                <c:pt idx="1">
                  <c:v>90</c:v>
                </c:pt>
                <c:pt idx="2">
                  <c:v>50</c:v>
                </c:pt>
                <c:pt idx="3">
                  <c:v>50</c:v>
                </c:pt>
              </c:numCache>
            </c:numRef>
          </c:val>
          <c:extLst>
            <c:ext xmlns:c16="http://schemas.microsoft.com/office/drawing/2014/chart" uri="{C3380CC4-5D6E-409C-BE32-E72D297353CC}">
              <c16:uniqueId val="{00000002-5A04-4605-AF75-ADBCC3389C24}"/>
            </c:ext>
          </c:extLst>
        </c:ser>
        <c:ser>
          <c:idx val="1"/>
          <c:order val="1"/>
          <c:tx>
            <c:strRef>
              <c:f>Sheet1!$C$1</c:f>
              <c:strCache>
                <c:ptCount val="1"/>
                <c:pt idx="0">
                  <c:v>Series 2</c:v>
                </c:pt>
              </c:strCache>
            </c:strRef>
          </c:tx>
          <c:spPr>
            <a:solidFill>
              <a:schemeClr val="accent2"/>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PROJECT 1</c:v>
                </c:pt>
                <c:pt idx="1">
                  <c:v>PROJECT 2</c:v>
                </c:pt>
                <c:pt idx="2">
                  <c:v>PROJECT 3</c:v>
                </c:pt>
                <c:pt idx="3">
                  <c:v>PROJECT 4</c:v>
                </c:pt>
              </c:strCache>
            </c:strRef>
          </c:cat>
          <c:val>
            <c:numRef>
              <c:f>Sheet1!$C$2:$C$5</c:f>
              <c:numCache>
                <c:formatCode>General</c:formatCode>
                <c:ptCount val="4"/>
                <c:pt idx="0">
                  <c:v>90</c:v>
                </c:pt>
                <c:pt idx="1">
                  <c:v>75</c:v>
                </c:pt>
                <c:pt idx="2">
                  <c:v>100</c:v>
                </c:pt>
                <c:pt idx="3">
                  <c:v>100</c:v>
                </c:pt>
              </c:numCache>
            </c:numRef>
          </c:val>
          <c:extLst>
            <c:ext xmlns:c16="http://schemas.microsoft.com/office/drawing/2014/chart" uri="{C3380CC4-5D6E-409C-BE32-E72D297353CC}">
              <c16:uniqueId val="{00000003-5A04-4605-AF75-ADBCC3389C24}"/>
            </c:ext>
          </c:extLst>
        </c:ser>
        <c:ser>
          <c:idx val="2"/>
          <c:order val="2"/>
          <c:tx>
            <c:strRef>
              <c:f>Sheet1!$D$1</c:f>
              <c:strCache>
                <c:ptCount val="1"/>
                <c:pt idx="0">
                  <c:v>Series 3</c:v>
                </c:pt>
              </c:strCache>
            </c:strRef>
          </c:tx>
          <c:spPr>
            <a:solidFill>
              <a:schemeClr val="accent3"/>
            </a:solidFill>
            <a:effectLst/>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PROJECT 1</c:v>
                </c:pt>
                <c:pt idx="1">
                  <c:v>PROJECT 2</c:v>
                </c:pt>
                <c:pt idx="2">
                  <c:v>PROJECT 3</c:v>
                </c:pt>
                <c:pt idx="3">
                  <c:v>PROJECT 4</c:v>
                </c:pt>
              </c:strCache>
            </c:strRef>
          </c:cat>
          <c:val>
            <c:numRef>
              <c:f>Sheet1!$D$2:$D$5</c:f>
              <c:numCache>
                <c:formatCode>General</c:formatCode>
                <c:ptCount val="4"/>
                <c:pt idx="0">
                  <c:v>70</c:v>
                </c:pt>
                <c:pt idx="1">
                  <c:v>55</c:v>
                </c:pt>
                <c:pt idx="2">
                  <c:v>85</c:v>
                </c:pt>
                <c:pt idx="3">
                  <c:v>85</c:v>
                </c:pt>
              </c:numCache>
            </c:numRef>
          </c:val>
          <c:extLst>
            <c:ext xmlns:c16="http://schemas.microsoft.com/office/drawing/2014/chart" uri="{C3380CC4-5D6E-409C-BE32-E72D297353CC}">
              <c16:uniqueId val="{00000004-5A04-4605-AF75-ADBCC3389C24}"/>
            </c:ext>
          </c:extLst>
        </c:ser>
        <c:ser>
          <c:idx val="3"/>
          <c:order val="3"/>
          <c:tx>
            <c:strRef>
              <c:f>Sheet1!$E$1</c:f>
              <c:strCache>
                <c:ptCount val="1"/>
                <c:pt idx="0">
                  <c:v>Series 32</c:v>
                </c:pt>
              </c:strCache>
            </c:strRef>
          </c:tx>
          <c:spPr>
            <a:solidFill>
              <a:schemeClr val="accent4"/>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PROJECT 1</c:v>
                </c:pt>
                <c:pt idx="1">
                  <c:v>PROJECT 2</c:v>
                </c:pt>
                <c:pt idx="2">
                  <c:v>PROJECT 3</c:v>
                </c:pt>
                <c:pt idx="3">
                  <c:v>PROJECT 4</c:v>
                </c:pt>
              </c:strCache>
            </c:strRef>
          </c:cat>
          <c:val>
            <c:numRef>
              <c:f>Sheet1!$E$2:$E$5</c:f>
              <c:numCache>
                <c:formatCode>General</c:formatCode>
                <c:ptCount val="4"/>
                <c:pt idx="0">
                  <c:v>50</c:v>
                </c:pt>
                <c:pt idx="1">
                  <c:v>65</c:v>
                </c:pt>
                <c:pt idx="2">
                  <c:v>70</c:v>
                </c:pt>
                <c:pt idx="3">
                  <c:v>75</c:v>
                </c:pt>
              </c:numCache>
            </c:numRef>
          </c:val>
          <c:extLst>
            <c:ext xmlns:c16="http://schemas.microsoft.com/office/drawing/2014/chart" uri="{C3380CC4-5D6E-409C-BE32-E72D297353CC}">
              <c16:uniqueId val="{00000005-5A04-4605-AF75-ADBCC3389C24}"/>
            </c:ext>
          </c:extLst>
        </c:ser>
        <c:ser>
          <c:idx val="4"/>
          <c:order val="4"/>
          <c:tx>
            <c:strRef>
              <c:f>Sheet1!$F$1</c:f>
              <c:strCache>
                <c:ptCount val="1"/>
                <c:pt idx="0">
                  <c:v>Series 322</c:v>
                </c:pt>
              </c:strCache>
            </c:strRef>
          </c:tx>
          <c:spPr>
            <a:solidFill>
              <a:schemeClr val="accent5"/>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PROJECT 1</c:v>
                </c:pt>
                <c:pt idx="1">
                  <c:v>PROJECT 2</c:v>
                </c:pt>
                <c:pt idx="2">
                  <c:v>PROJECT 3</c:v>
                </c:pt>
                <c:pt idx="3">
                  <c:v>PROJECT 4</c:v>
                </c:pt>
              </c:strCache>
            </c:strRef>
          </c:cat>
          <c:val>
            <c:numRef>
              <c:f>Sheet1!$F$2:$F$5</c:f>
              <c:numCache>
                <c:formatCode>General</c:formatCode>
                <c:ptCount val="4"/>
                <c:pt idx="0">
                  <c:v>33</c:v>
                </c:pt>
                <c:pt idx="1">
                  <c:v>45</c:v>
                </c:pt>
                <c:pt idx="2">
                  <c:v>35</c:v>
                </c:pt>
                <c:pt idx="3">
                  <c:v>65</c:v>
                </c:pt>
              </c:numCache>
            </c:numRef>
          </c:val>
          <c:extLst>
            <c:ext xmlns:c16="http://schemas.microsoft.com/office/drawing/2014/chart" uri="{C3380CC4-5D6E-409C-BE32-E72D297353CC}">
              <c16:uniqueId val="{00000006-5A04-4605-AF75-ADBCC3389C24}"/>
            </c:ext>
          </c:extLst>
        </c:ser>
        <c:dLbls>
          <c:showLegendKey val="0"/>
          <c:showVal val="0"/>
          <c:showCatName val="0"/>
          <c:showSerName val="0"/>
          <c:showPercent val="0"/>
          <c:showBubbleSize val="0"/>
        </c:dLbls>
        <c:gapWidth val="351"/>
        <c:overlap val="-14"/>
        <c:axId val="440249760"/>
        <c:axId val="440250320"/>
      </c:barChart>
      <c:catAx>
        <c:axId val="440249760"/>
        <c:scaling>
          <c:orientation val="minMax"/>
        </c:scaling>
        <c:delete val="0"/>
        <c:axPos val="b"/>
        <c:numFmt formatCode="General" sourceLinked="0"/>
        <c:majorTickMark val="out"/>
        <c:minorTickMark val="none"/>
        <c:tickLblPos val="nextTo"/>
        <c:spPr>
          <a:noFill/>
        </c:spPr>
        <c:crossAx val="440250320"/>
        <c:crosses val="autoZero"/>
        <c:auto val="1"/>
        <c:lblAlgn val="ctr"/>
        <c:lblOffset val="100"/>
        <c:noMultiLvlLbl val="0"/>
      </c:catAx>
      <c:valAx>
        <c:axId val="440250320"/>
        <c:scaling>
          <c:orientation val="minMax"/>
        </c:scaling>
        <c:delete val="0"/>
        <c:axPos val="l"/>
        <c:majorGridlines>
          <c:spPr>
            <a:ln>
              <a:solidFill>
                <a:prstClr val="white">
                  <a:lumMod val="85000"/>
                  <a:alpha val="48000"/>
                </a:prstClr>
              </a:solidFill>
            </a:ln>
          </c:spPr>
        </c:majorGridlines>
        <c:numFmt formatCode="General" sourceLinked="0"/>
        <c:majorTickMark val="none"/>
        <c:minorTickMark val="in"/>
        <c:tickLblPos val="low"/>
        <c:spPr>
          <a:noFill/>
          <a:ln>
            <a:solidFill>
              <a:schemeClr val="bg1">
                <a:lumMod val="85000"/>
              </a:schemeClr>
            </a:solidFill>
          </a:ln>
        </c:spPr>
        <c:crossAx val="440249760"/>
        <c:crosses val="autoZero"/>
        <c:crossBetween val="between"/>
      </c:valAx>
    </c:plotArea>
    <c:plotVisOnly val="1"/>
    <c:dispBlanksAs val="gap"/>
    <c:showDLblsOverMax val="0"/>
  </c:chart>
  <c:txPr>
    <a:bodyPr/>
    <a:lstStyle/>
    <a:p>
      <a:pPr>
        <a:defRPr sz="1000" b="1">
          <a:solidFill>
            <a:schemeClr val="tx1">
              <a:lumMod val="65000"/>
              <a:lumOff val="35000"/>
            </a:schemeClr>
          </a:solidFill>
        </a:defRPr>
      </a:pPr>
      <a:endParaRPr lang="zh-CN"/>
    </a:p>
  </c:txPr>
  <c:externalData r:id="rId1">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stacked"/>
        <c:varyColors val="0"/>
        <c:ser>
          <c:idx val="0"/>
          <c:order val="0"/>
          <c:tx>
            <c:strRef>
              <c:f>Sheet1!$B$1</c:f>
              <c:strCache>
                <c:ptCount val="1"/>
                <c:pt idx="0">
                  <c:v>Revenue</c:v>
                </c:pt>
              </c:strCache>
            </c:strRef>
          </c:tx>
          <c:spPr>
            <a:solidFill>
              <a:schemeClr val="accent5"/>
            </a:solidFill>
            <a:ln>
              <a:noFill/>
            </a:ln>
            <a:effectLst/>
            <a:sp3d/>
          </c:spPr>
          <c:invertIfNegative val="0"/>
          <c:dPt>
            <c:idx val="0"/>
            <c:invertIfNegative val="0"/>
            <c:bubble3D val="0"/>
            <c:extLst>
              <c:ext xmlns:c16="http://schemas.microsoft.com/office/drawing/2014/chart" uri="{C3380CC4-5D6E-409C-BE32-E72D297353CC}">
                <c16:uniqueId val="{00000000-11AA-4932-8703-F928D6863A75}"/>
              </c:ext>
            </c:extLst>
          </c:dPt>
          <c:dPt>
            <c:idx val="1"/>
            <c:invertIfNegative val="0"/>
            <c:bubble3D val="0"/>
            <c:extLst>
              <c:ext xmlns:c16="http://schemas.microsoft.com/office/drawing/2014/chart" uri="{C3380CC4-5D6E-409C-BE32-E72D297353CC}">
                <c16:uniqueId val="{00000001-11AA-4932-8703-F928D6863A75}"/>
              </c:ext>
            </c:extLst>
          </c:dPt>
          <c:dPt>
            <c:idx val="2"/>
            <c:invertIfNegative val="0"/>
            <c:bubble3D val="0"/>
            <c:extLst>
              <c:ext xmlns:c16="http://schemas.microsoft.com/office/drawing/2014/chart" uri="{C3380CC4-5D6E-409C-BE32-E72D297353CC}">
                <c16:uniqueId val="{00000002-11AA-4932-8703-F928D6863A75}"/>
              </c:ext>
            </c:extLst>
          </c:dPt>
          <c:dPt>
            <c:idx val="3"/>
            <c:invertIfNegative val="0"/>
            <c:bubble3D val="0"/>
            <c:extLst>
              <c:ext xmlns:c16="http://schemas.microsoft.com/office/drawing/2014/chart" uri="{C3380CC4-5D6E-409C-BE32-E72D297353CC}">
                <c16:uniqueId val="{00000003-11AA-4932-8703-F928D6863A75}"/>
              </c:ext>
            </c:extLst>
          </c:dPt>
          <c:dPt>
            <c:idx val="4"/>
            <c:invertIfNegative val="0"/>
            <c:bubble3D val="0"/>
            <c:extLst>
              <c:ext xmlns:c16="http://schemas.microsoft.com/office/drawing/2014/chart" uri="{C3380CC4-5D6E-409C-BE32-E72D297353CC}">
                <c16:uniqueId val="{00000004-11AA-4932-8703-F928D6863A7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Design</c:v>
                </c:pt>
                <c:pt idx="1">
                  <c:v>Video</c:v>
                </c:pt>
                <c:pt idx="2">
                  <c:v>Graphics</c:v>
                </c:pt>
                <c:pt idx="3">
                  <c:v>Web</c:v>
                </c:pt>
                <c:pt idx="4">
                  <c:v>3D Ocean</c:v>
                </c:pt>
              </c:strCache>
            </c:strRef>
          </c:cat>
          <c:val>
            <c:numRef>
              <c:f>Sheet1!$B$2:$B$6</c:f>
              <c:numCache>
                <c:formatCode>General</c:formatCode>
                <c:ptCount val="5"/>
                <c:pt idx="0">
                  <c:v>4</c:v>
                </c:pt>
                <c:pt idx="1">
                  <c:v>3</c:v>
                </c:pt>
                <c:pt idx="2">
                  <c:v>2</c:v>
                </c:pt>
                <c:pt idx="3">
                  <c:v>1</c:v>
                </c:pt>
                <c:pt idx="4">
                  <c:v>2</c:v>
                </c:pt>
              </c:numCache>
            </c:numRef>
          </c:val>
          <c:extLst>
            <c:ext xmlns:c16="http://schemas.microsoft.com/office/drawing/2014/chart" uri="{C3380CC4-5D6E-409C-BE32-E72D297353CC}">
              <c16:uniqueId val="{00000005-11AA-4932-8703-F928D6863A75}"/>
            </c:ext>
          </c:extLst>
        </c:ser>
        <c:ser>
          <c:idx val="1"/>
          <c:order val="1"/>
          <c:tx>
            <c:strRef>
              <c:f>Sheet1!$C$1</c:f>
              <c:strCache>
                <c:ptCount val="1"/>
                <c:pt idx="0">
                  <c:v>Sales 1</c:v>
                </c:pt>
              </c:strCache>
            </c:strRef>
          </c:tx>
          <c:spPr>
            <a:solidFill>
              <a:schemeClr val="accent2"/>
            </a:solidFill>
            <a:ln>
              <a:noFill/>
            </a:ln>
            <a:effectLst/>
            <a:sp3d/>
          </c:spPr>
          <c:invertIfNegative val="0"/>
          <c:dPt>
            <c:idx val="0"/>
            <c:invertIfNegative val="0"/>
            <c:bubble3D val="0"/>
            <c:extLst>
              <c:ext xmlns:c16="http://schemas.microsoft.com/office/drawing/2014/chart" uri="{C3380CC4-5D6E-409C-BE32-E72D297353CC}">
                <c16:uniqueId val="{00000006-11AA-4932-8703-F928D6863A75}"/>
              </c:ext>
            </c:extLst>
          </c:dPt>
          <c:dPt>
            <c:idx val="1"/>
            <c:invertIfNegative val="0"/>
            <c:bubble3D val="0"/>
            <c:extLst>
              <c:ext xmlns:c16="http://schemas.microsoft.com/office/drawing/2014/chart" uri="{C3380CC4-5D6E-409C-BE32-E72D297353CC}">
                <c16:uniqueId val="{00000007-11AA-4932-8703-F928D6863A75}"/>
              </c:ext>
            </c:extLst>
          </c:dPt>
          <c:dPt>
            <c:idx val="2"/>
            <c:invertIfNegative val="0"/>
            <c:bubble3D val="0"/>
            <c:extLst>
              <c:ext xmlns:c16="http://schemas.microsoft.com/office/drawing/2014/chart" uri="{C3380CC4-5D6E-409C-BE32-E72D297353CC}">
                <c16:uniqueId val="{00000008-11AA-4932-8703-F928D6863A75}"/>
              </c:ext>
            </c:extLst>
          </c:dPt>
          <c:dPt>
            <c:idx val="3"/>
            <c:invertIfNegative val="0"/>
            <c:bubble3D val="0"/>
            <c:extLst>
              <c:ext xmlns:c16="http://schemas.microsoft.com/office/drawing/2014/chart" uri="{C3380CC4-5D6E-409C-BE32-E72D297353CC}">
                <c16:uniqueId val="{00000009-11AA-4932-8703-F928D6863A75}"/>
              </c:ext>
            </c:extLst>
          </c:dPt>
          <c:dPt>
            <c:idx val="4"/>
            <c:invertIfNegative val="0"/>
            <c:bubble3D val="0"/>
            <c:extLst>
              <c:ext xmlns:c16="http://schemas.microsoft.com/office/drawing/2014/chart" uri="{C3380CC4-5D6E-409C-BE32-E72D297353CC}">
                <c16:uniqueId val="{0000000A-11AA-4932-8703-F928D6863A7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Design</c:v>
                </c:pt>
                <c:pt idx="1">
                  <c:v>Video</c:v>
                </c:pt>
                <c:pt idx="2">
                  <c:v>Graphics</c:v>
                </c:pt>
                <c:pt idx="3">
                  <c:v>Web</c:v>
                </c:pt>
                <c:pt idx="4">
                  <c:v>3D Ocean</c:v>
                </c:pt>
              </c:strCache>
            </c:strRef>
          </c:cat>
          <c:val>
            <c:numRef>
              <c:f>Sheet1!$C$2:$C$6</c:f>
              <c:numCache>
                <c:formatCode>General</c:formatCode>
                <c:ptCount val="5"/>
                <c:pt idx="0">
                  <c:v>5</c:v>
                </c:pt>
                <c:pt idx="1">
                  <c:v>4</c:v>
                </c:pt>
                <c:pt idx="2">
                  <c:v>3</c:v>
                </c:pt>
                <c:pt idx="3">
                  <c:v>2</c:v>
                </c:pt>
                <c:pt idx="4">
                  <c:v>1</c:v>
                </c:pt>
              </c:numCache>
            </c:numRef>
          </c:val>
          <c:extLst>
            <c:ext xmlns:c16="http://schemas.microsoft.com/office/drawing/2014/chart" uri="{C3380CC4-5D6E-409C-BE32-E72D297353CC}">
              <c16:uniqueId val="{0000000B-11AA-4932-8703-F928D6863A75}"/>
            </c:ext>
          </c:extLst>
        </c:ser>
        <c:ser>
          <c:idx val="2"/>
          <c:order val="2"/>
          <c:tx>
            <c:strRef>
              <c:f>Sheet1!$D$1</c:f>
              <c:strCache>
                <c:ptCount val="1"/>
                <c:pt idx="0">
                  <c:v>Sales 2</c:v>
                </c:pt>
              </c:strCache>
            </c:strRef>
          </c:tx>
          <c:spPr>
            <a:solidFill>
              <a:schemeClr val="accent3"/>
            </a:solidFill>
            <a:ln>
              <a:noFill/>
            </a:ln>
            <a:effectLst/>
            <a:sp3d/>
          </c:spPr>
          <c:invertIfNegative val="0"/>
          <c:dPt>
            <c:idx val="0"/>
            <c:invertIfNegative val="0"/>
            <c:bubble3D val="0"/>
            <c:extLst>
              <c:ext xmlns:c16="http://schemas.microsoft.com/office/drawing/2014/chart" uri="{C3380CC4-5D6E-409C-BE32-E72D297353CC}">
                <c16:uniqueId val="{0000000C-11AA-4932-8703-F928D6863A75}"/>
              </c:ext>
            </c:extLst>
          </c:dPt>
          <c:dPt>
            <c:idx val="1"/>
            <c:invertIfNegative val="0"/>
            <c:bubble3D val="0"/>
            <c:extLst>
              <c:ext xmlns:c16="http://schemas.microsoft.com/office/drawing/2014/chart" uri="{C3380CC4-5D6E-409C-BE32-E72D297353CC}">
                <c16:uniqueId val="{0000000D-11AA-4932-8703-F928D6863A75}"/>
              </c:ext>
            </c:extLst>
          </c:dPt>
          <c:dPt>
            <c:idx val="2"/>
            <c:invertIfNegative val="0"/>
            <c:bubble3D val="0"/>
            <c:extLst>
              <c:ext xmlns:c16="http://schemas.microsoft.com/office/drawing/2014/chart" uri="{C3380CC4-5D6E-409C-BE32-E72D297353CC}">
                <c16:uniqueId val="{0000000E-11AA-4932-8703-F928D6863A75}"/>
              </c:ext>
            </c:extLst>
          </c:dPt>
          <c:dPt>
            <c:idx val="3"/>
            <c:invertIfNegative val="0"/>
            <c:bubble3D val="0"/>
            <c:extLst>
              <c:ext xmlns:c16="http://schemas.microsoft.com/office/drawing/2014/chart" uri="{C3380CC4-5D6E-409C-BE32-E72D297353CC}">
                <c16:uniqueId val="{0000000F-11AA-4932-8703-F928D6863A75}"/>
              </c:ext>
            </c:extLst>
          </c:dPt>
          <c:dPt>
            <c:idx val="4"/>
            <c:invertIfNegative val="0"/>
            <c:bubble3D val="0"/>
            <c:extLst>
              <c:ext xmlns:c16="http://schemas.microsoft.com/office/drawing/2014/chart" uri="{C3380CC4-5D6E-409C-BE32-E72D297353CC}">
                <c16:uniqueId val="{00000010-11AA-4932-8703-F928D6863A7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Design</c:v>
                </c:pt>
                <c:pt idx="1">
                  <c:v>Video</c:v>
                </c:pt>
                <c:pt idx="2">
                  <c:v>Graphics</c:v>
                </c:pt>
                <c:pt idx="3">
                  <c:v>Web</c:v>
                </c:pt>
                <c:pt idx="4">
                  <c:v>3D Ocean</c:v>
                </c:pt>
              </c:strCache>
            </c:strRef>
          </c:cat>
          <c:val>
            <c:numRef>
              <c:f>Sheet1!$D$2:$D$6</c:f>
              <c:numCache>
                <c:formatCode>General</c:formatCode>
                <c:ptCount val="5"/>
                <c:pt idx="0">
                  <c:v>6</c:v>
                </c:pt>
                <c:pt idx="1">
                  <c:v>5</c:v>
                </c:pt>
                <c:pt idx="2">
                  <c:v>4</c:v>
                </c:pt>
                <c:pt idx="3">
                  <c:v>3</c:v>
                </c:pt>
                <c:pt idx="4">
                  <c:v>2</c:v>
                </c:pt>
              </c:numCache>
            </c:numRef>
          </c:val>
          <c:extLst>
            <c:ext xmlns:c16="http://schemas.microsoft.com/office/drawing/2014/chart" uri="{C3380CC4-5D6E-409C-BE32-E72D297353CC}">
              <c16:uniqueId val="{00000011-11AA-4932-8703-F928D6863A75}"/>
            </c:ext>
          </c:extLst>
        </c:ser>
        <c:dLbls>
          <c:showLegendKey val="0"/>
          <c:showVal val="1"/>
          <c:showCatName val="0"/>
          <c:showSerName val="0"/>
          <c:showPercent val="0"/>
          <c:showBubbleSize val="0"/>
        </c:dLbls>
        <c:gapWidth val="150"/>
        <c:shape val="box"/>
        <c:axId val="742172368"/>
        <c:axId val="742172928"/>
        <c:axId val="0"/>
      </c:bar3DChart>
      <c:catAx>
        <c:axId val="74217236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cap="none" spc="0" normalizeH="0" baseline="0">
                <a:solidFill>
                  <a:schemeClr val="tx1">
                    <a:lumMod val="65000"/>
                    <a:lumOff val="35000"/>
                  </a:schemeClr>
                </a:solidFill>
                <a:latin typeface="+mn-lt"/>
                <a:ea typeface="+mn-ea"/>
                <a:cs typeface="+mn-cs"/>
              </a:defRPr>
            </a:pPr>
            <a:endParaRPr lang="zh-CN"/>
          </a:p>
        </c:txPr>
        <c:crossAx val="742172928"/>
        <c:crosses val="autoZero"/>
        <c:auto val="1"/>
        <c:lblAlgn val="ctr"/>
        <c:lblOffset val="100"/>
        <c:noMultiLvlLbl val="0"/>
      </c:catAx>
      <c:valAx>
        <c:axId val="742172928"/>
        <c:scaling>
          <c:orientation val="minMax"/>
        </c:scaling>
        <c:delete val="0"/>
        <c:axPos val="b"/>
        <c:majorGridlines>
          <c:spPr>
            <a:ln w="9525" cap="flat" cmpd="sng" algn="ctr">
              <a:solidFill>
                <a:schemeClr val="accent5">
                  <a:lumMod val="50000"/>
                </a:schemeClr>
              </a:solidFill>
              <a:round/>
            </a:ln>
            <a:effectLst/>
          </c:spPr>
        </c:majorGridlines>
        <c:minorGridlines>
          <c:spPr>
            <a:ln w="9525" cap="flat" cmpd="sng" algn="ctr">
              <a:solidFill>
                <a:schemeClr val="accent5">
                  <a:lumMod val="50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421723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Revenue</c:v>
                </c:pt>
              </c:strCache>
            </c:strRef>
          </c:tx>
          <c:spPr>
            <a:solidFill>
              <a:schemeClr val="accent4"/>
            </a:solidFill>
            <a:ln>
              <a:noFill/>
            </a:ln>
            <a:effectLst/>
          </c:spPr>
          <c:invertIfNegative val="0"/>
          <c:dPt>
            <c:idx val="0"/>
            <c:invertIfNegative val="0"/>
            <c:bubble3D val="0"/>
            <c:extLst>
              <c:ext xmlns:c16="http://schemas.microsoft.com/office/drawing/2014/chart" uri="{C3380CC4-5D6E-409C-BE32-E72D297353CC}">
                <c16:uniqueId val="{00000000-190D-4888-8BC6-5BC59887DE20}"/>
              </c:ext>
            </c:extLst>
          </c:dPt>
          <c:dPt>
            <c:idx val="1"/>
            <c:invertIfNegative val="0"/>
            <c:bubble3D val="0"/>
            <c:extLst>
              <c:ext xmlns:c16="http://schemas.microsoft.com/office/drawing/2014/chart" uri="{C3380CC4-5D6E-409C-BE32-E72D297353CC}">
                <c16:uniqueId val="{00000001-190D-4888-8BC6-5BC59887DE20}"/>
              </c:ext>
            </c:extLst>
          </c:dPt>
          <c:dPt>
            <c:idx val="2"/>
            <c:invertIfNegative val="0"/>
            <c:bubble3D val="0"/>
            <c:extLst>
              <c:ext xmlns:c16="http://schemas.microsoft.com/office/drawing/2014/chart" uri="{C3380CC4-5D6E-409C-BE32-E72D297353CC}">
                <c16:uniqueId val="{00000002-190D-4888-8BC6-5BC59887DE20}"/>
              </c:ext>
            </c:extLst>
          </c:dPt>
          <c:dPt>
            <c:idx val="3"/>
            <c:invertIfNegative val="0"/>
            <c:bubble3D val="0"/>
            <c:extLst>
              <c:ext xmlns:c16="http://schemas.microsoft.com/office/drawing/2014/chart" uri="{C3380CC4-5D6E-409C-BE32-E72D297353CC}">
                <c16:uniqueId val="{00000003-190D-4888-8BC6-5BC59887DE20}"/>
              </c:ext>
            </c:extLst>
          </c:dPt>
          <c:dPt>
            <c:idx val="4"/>
            <c:invertIfNegative val="0"/>
            <c:bubble3D val="0"/>
            <c:extLst>
              <c:ext xmlns:c16="http://schemas.microsoft.com/office/drawing/2014/chart" uri="{C3380CC4-5D6E-409C-BE32-E72D297353CC}">
                <c16:uniqueId val="{00000004-190D-4888-8BC6-5BC59887DE2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errBars>
            <c:errBarType val="both"/>
            <c:errValType val="stdErr"/>
            <c:noEndCap val="0"/>
            <c:spPr>
              <a:noFill/>
              <a:ln w="9525">
                <a:solidFill>
                  <a:schemeClr val="bg1">
                    <a:lumMod val="85000"/>
                  </a:schemeClr>
                </a:solidFill>
                <a:round/>
              </a:ln>
              <a:effectLst/>
            </c:spPr>
          </c:errBars>
          <c:cat>
            <c:strRef>
              <c:f>Sheet1!$A$2:$A$6</c:f>
              <c:strCache>
                <c:ptCount val="5"/>
                <c:pt idx="0">
                  <c:v>Design</c:v>
                </c:pt>
                <c:pt idx="1">
                  <c:v>Video</c:v>
                </c:pt>
                <c:pt idx="2">
                  <c:v>Graphics</c:v>
                </c:pt>
                <c:pt idx="3">
                  <c:v>Web</c:v>
                </c:pt>
                <c:pt idx="4">
                  <c:v>3D Ocean</c:v>
                </c:pt>
              </c:strCache>
            </c:strRef>
          </c:cat>
          <c:val>
            <c:numRef>
              <c:f>Sheet1!$B$2:$B$6</c:f>
              <c:numCache>
                <c:formatCode>General</c:formatCode>
                <c:ptCount val="5"/>
                <c:pt idx="0">
                  <c:v>4</c:v>
                </c:pt>
                <c:pt idx="1">
                  <c:v>3</c:v>
                </c:pt>
                <c:pt idx="2">
                  <c:v>2</c:v>
                </c:pt>
                <c:pt idx="3">
                  <c:v>1</c:v>
                </c:pt>
                <c:pt idx="4">
                  <c:v>0.5</c:v>
                </c:pt>
              </c:numCache>
            </c:numRef>
          </c:val>
          <c:extLst>
            <c:ext xmlns:c16="http://schemas.microsoft.com/office/drawing/2014/chart" uri="{C3380CC4-5D6E-409C-BE32-E72D297353CC}">
              <c16:uniqueId val="{00000005-190D-4888-8BC6-5BC59887DE20}"/>
            </c:ext>
          </c:extLst>
        </c:ser>
        <c:ser>
          <c:idx val="1"/>
          <c:order val="1"/>
          <c:tx>
            <c:strRef>
              <c:f>Sheet1!$C$1</c:f>
              <c:strCache>
                <c:ptCount val="1"/>
                <c:pt idx="0">
                  <c:v>Sales 1</c:v>
                </c:pt>
              </c:strCache>
            </c:strRef>
          </c:tx>
          <c:spPr>
            <a:solidFill>
              <a:schemeClr val="accent2"/>
            </a:solidFill>
            <a:ln>
              <a:noFill/>
            </a:ln>
            <a:effectLst/>
          </c:spPr>
          <c:invertIfNegative val="0"/>
          <c:dPt>
            <c:idx val="0"/>
            <c:invertIfNegative val="0"/>
            <c:bubble3D val="0"/>
            <c:extLst>
              <c:ext xmlns:c16="http://schemas.microsoft.com/office/drawing/2014/chart" uri="{C3380CC4-5D6E-409C-BE32-E72D297353CC}">
                <c16:uniqueId val="{00000006-190D-4888-8BC6-5BC59887DE20}"/>
              </c:ext>
            </c:extLst>
          </c:dPt>
          <c:dPt>
            <c:idx val="1"/>
            <c:invertIfNegative val="0"/>
            <c:bubble3D val="0"/>
            <c:extLst>
              <c:ext xmlns:c16="http://schemas.microsoft.com/office/drawing/2014/chart" uri="{C3380CC4-5D6E-409C-BE32-E72D297353CC}">
                <c16:uniqueId val="{00000007-190D-4888-8BC6-5BC59887DE20}"/>
              </c:ext>
            </c:extLst>
          </c:dPt>
          <c:dPt>
            <c:idx val="2"/>
            <c:invertIfNegative val="0"/>
            <c:bubble3D val="0"/>
            <c:extLst>
              <c:ext xmlns:c16="http://schemas.microsoft.com/office/drawing/2014/chart" uri="{C3380CC4-5D6E-409C-BE32-E72D297353CC}">
                <c16:uniqueId val="{00000008-190D-4888-8BC6-5BC59887DE20}"/>
              </c:ext>
            </c:extLst>
          </c:dPt>
          <c:dPt>
            <c:idx val="3"/>
            <c:invertIfNegative val="0"/>
            <c:bubble3D val="0"/>
            <c:extLst>
              <c:ext xmlns:c16="http://schemas.microsoft.com/office/drawing/2014/chart" uri="{C3380CC4-5D6E-409C-BE32-E72D297353CC}">
                <c16:uniqueId val="{00000009-190D-4888-8BC6-5BC59887DE20}"/>
              </c:ext>
            </c:extLst>
          </c:dPt>
          <c:dPt>
            <c:idx val="4"/>
            <c:invertIfNegative val="0"/>
            <c:bubble3D val="0"/>
            <c:extLst>
              <c:ext xmlns:c16="http://schemas.microsoft.com/office/drawing/2014/chart" uri="{C3380CC4-5D6E-409C-BE32-E72D297353CC}">
                <c16:uniqueId val="{0000000A-190D-4888-8BC6-5BC59887DE2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errBars>
            <c:errBarType val="both"/>
            <c:errValType val="stdErr"/>
            <c:noEndCap val="0"/>
            <c:spPr>
              <a:noFill/>
              <a:ln w="9525">
                <a:solidFill>
                  <a:schemeClr val="bg1">
                    <a:lumMod val="85000"/>
                  </a:schemeClr>
                </a:solidFill>
                <a:round/>
              </a:ln>
              <a:effectLst/>
            </c:spPr>
          </c:errBars>
          <c:cat>
            <c:strRef>
              <c:f>Sheet1!$A$2:$A$6</c:f>
              <c:strCache>
                <c:ptCount val="5"/>
                <c:pt idx="0">
                  <c:v>Design</c:v>
                </c:pt>
                <c:pt idx="1">
                  <c:v>Video</c:v>
                </c:pt>
                <c:pt idx="2">
                  <c:v>Graphics</c:v>
                </c:pt>
                <c:pt idx="3">
                  <c:v>Web</c:v>
                </c:pt>
                <c:pt idx="4">
                  <c:v>3D Ocean</c:v>
                </c:pt>
              </c:strCache>
            </c:strRef>
          </c:cat>
          <c:val>
            <c:numRef>
              <c:f>Sheet1!$C$2:$C$6</c:f>
              <c:numCache>
                <c:formatCode>General</c:formatCode>
                <c:ptCount val="5"/>
                <c:pt idx="0">
                  <c:v>5</c:v>
                </c:pt>
                <c:pt idx="1">
                  <c:v>4</c:v>
                </c:pt>
                <c:pt idx="2">
                  <c:v>3</c:v>
                </c:pt>
                <c:pt idx="3">
                  <c:v>2</c:v>
                </c:pt>
                <c:pt idx="4">
                  <c:v>1</c:v>
                </c:pt>
              </c:numCache>
            </c:numRef>
          </c:val>
          <c:extLst>
            <c:ext xmlns:c16="http://schemas.microsoft.com/office/drawing/2014/chart" uri="{C3380CC4-5D6E-409C-BE32-E72D297353CC}">
              <c16:uniqueId val="{0000000B-190D-4888-8BC6-5BC59887DE20}"/>
            </c:ext>
          </c:extLst>
        </c:ser>
        <c:ser>
          <c:idx val="2"/>
          <c:order val="2"/>
          <c:tx>
            <c:strRef>
              <c:f>Sheet1!$D$1</c:f>
              <c:strCache>
                <c:ptCount val="1"/>
                <c:pt idx="0">
                  <c:v>Sales 2</c:v>
                </c:pt>
              </c:strCache>
            </c:strRef>
          </c:tx>
          <c:spPr>
            <a:solidFill>
              <a:schemeClr val="accent3"/>
            </a:solidFill>
            <a:ln>
              <a:noFill/>
            </a:ln>
            <a:effectLst/>
          </c:spPr>
          <c:invertIfNegative val="0"/>
          <c:dPt>
            <c:idx val="0"/>
            <c:invertIfNegative val="0"/>
            <c:bubble3D val="0"/>
            <c:extLst>
              <c:ext xmlns:c16="http://schemas.microsoft.com/office/drawing/2014/chart" uri="{C3380CC4-5D6E-409C-BE32-E72D297353CC}">
                <c16:uniqueId val="{0000000C-190D-4888-8BC6-5BC59887DE20}"/>
              </c:ext>
            </c:extLst>
          </c:dPt>
          <c:dPt>
            <c:idx val="1"/>
            <c:invertIfNegative val="0"/>
            <c:bubble3D val="0"/>
            <c:extLst>
              <c:ext xmlns:c16="http://schemas.microsoft.com/office/drawing/2014/chart" uri="{C3380CC4-5D6E-409C-BE32-E72D297353CC}">
                <c16:uniqueId val="{0000000D-190D-4888-8BC6-5BC59887DE20}"/>
              </c:ext>
            </c:extLst>
          </c:dPt>
          <c:dPt>
            <c:idx val="2"/>
            <c:invertIfNegative val="0"/>
            <c:bubble3D val="0"/>
            <c:extLst>
              <c:ext xmlns:c16="http://schemas.microsoft.com/office/drawing/2014/chart" uri="{C3380CC4-5D6E-409C-BE32-E72D297353CC}">
                <c16:uniqueId val="{0000000E-190D-4888-8BC6-5BC59887DE20}"/>
              </c:ext>
            </c:extLst>
          </c:dPt>
          <c:dPt>
            <c:idx val="3"/>
            <c:invertIfNegative val="0"/>
            <c:bubble3D val="0"/>
            <c:extLst>
              <c:ext xmlns:c16="http://schemas.microsoft.com/office/drawing/2014/chart" uri="{C3380CC4-5D6E-409C-BE32-E72D297353CC}">
                <c16:uniqueId val="{0000000F-190D-4888-8BC6-5BC59887DE20}"/>
              </c:ext>
            </c:extLst>
          </c:dPt>
          <c:dPt>
            <c:idx val="4"/>
            <c:invertIfNegative val="0"/>
            <c:bubble3D val="0"/>
            <c:extLst>
              <c:ext xmlns:c16="http://schemas.microsoft.com/office/drawing/2014/chart" uri="{C3380CC4-5D6E-409C-BE32-E72D297353CC}">
                <c16:uniqueId val="{00000010-190D-4888-8BC6-5BC59887DE2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errBars>
            <c:errBarType val="both"/>
            <c:errValType val="stdErr"/>
            <c:noEndCap val="0"/>
            <c:spPr>
              <a:noFill/>
              <a:ln w="9525">
                <a:solidFill>
                  <a:schemeClr val="bg1">
                    <a:lumMod val="85000"/>
                  </a:schemeClr>
                </a:solidFill>
                <a:round/>
              </a:ln>
              <a:effectLst/>
            </c:spPr>
          </c:errBars>
          <c:cat>
            <c:strRef>
              <c:f>Sheet1!$A$2:$A$6</c:f>
              <c:strCache>
                <c:ptCount val="5"/>
                <c:pt idx="0">
                  <c:v>Design</c:v>
                </c:pt>
                <c:pt idx="1">
                  <c:v>Video</c:v>
                </c:pt>
                <c:pt idx="2">
                  <c:v>Graphics</c:v>
                </c:pt>
                <c:pt idx="3">
                  <c:v>Web</c:v>
                </c:pt>
                <c:pt idx="4">
                  <c:v>3D Ocean</c:v>
                </c:pt>
              </c:strCache>
            </c:strRef>
          </c:cat>
          <c:val>
            <c:numRef>
              <c:f>Sheet1!$D$2:$D$6</c:f>
              <c:numCache>
                <c:formatCode>General</c:formatCode>
                <c:ptCount val="5"/>
                <c:pt idx="0">
                  <c:v>11</c:v>
                </c:pt>
                <c:pt idx="1">
                  <c:v>5</c:v>
                </c:pt>
                <c:pt idx="2">
                  <c:v>4</c:v>
                </c:pt>
                <c:pt idx="3">
                  <c:v>3</c:v>
                </c:pt>
                <c:pt idx="4">
                  <c:v>2</c:v>
                </c:pt>
              </c:numCache>
            </c:numRef>
          </c:val>
          <c:extLst>
            <c:ext xmlns:c16="http://schemas.microsoft.com/office/drawing/2014/chart" uri="{C3380CC4-5D6E-409C-BE32-E72D297353CC}">
              <c16:uniqueId val="{00000011-190D-4888-8BC6-5BC59887DE20}"/>
            </c:ext>
          </c:extLst>
        </c:ser>
        <c:dLbls>
          <c:showLegendKey val="0"/>
          <c:showVal val="1"/>
          <c:showCatName val="0"/>
          <c:showSerName val="0"/>
          <c:showPercent val="0"/>
          <c:showBubbleSize val="0"/>
        </c:dLbls>
        <c:gapWidth val="150"/>
        <c:axId val="742177968"/>
        <c:axId val="742178528"/>
      </c:barChart>
      <c:catAx>
        <c:axId val="74217796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cap="none" spc="0" normalizeH="0" baseline="0">
                <a:solidFill>
                  <a:schemeClr val="tx1">
                    <a:lumMod val="65000"/>
                    <a:lumOff val="35000"/>
                  </a:schemeClr>
                </a:solidFill>
                <a:latin typeface="+mn-lt"/>
                <a:ea typeface="+mn-ea"/>
                <a:cs typeface="+mn-cs"/>
              </a:defRPr>
            </a:pPr>
            <a:endParaRPr lang="zh-CN"/>
          </a:p>
        </c:txPr>
        <c:crossAx val="742178528"/>
        <c:crosses val="autoZero"/>
        <c:auto val="1"/>
        <c:lblAlgn val="ctr"/>
        <c:lblOffset val="100"/>
        <c:noMultiLvlLbl val="0"/>
      </c:catAx>
      <c:valAx>
        <c:axId val="742178528"/>
        <c:scaling>
          <c:orientation val="minMax"/>
        </c:scaling>
        <c:delete val="0"/>
        <c:axPos val="b"/>
        <c:majorGridlines>
          <c:spPr>
            <a:ln w="9525" cap="flat" cmpd="sng" algn="ctr">
              <a:solidFill>
                <a:schemeClr val="accent5">
                  <a:lumMod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42177968"/>
        <c:crosses val="autoZero"/>
        <c:crossBetween val="between"/>
      </c:valAx>
      <c:dTable>
        <c:showHorzBorder val="1"/>
        <c:showVertBorder val="1"/>
        <c:showOutline val="1"/>
        <c:showKeys val="1"/>
        <c:spPr>
          <a:noFill/>
          <a:ln w="9525">
            <a:solidFill>
              <a:schemeClr val="accent5">
                <a:lumMod val="50000"/>
              </a:schemeClr>
            </a:solidFill>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zh-CN"/>
          </a:p>
        </c:txPr>
      </c:dTable>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Sheet1!$B$1</c:f>
              <c:strCache>
                <c:ptCount val="1"/>
                <c:pt idx="0">
                  <c:v>Revenue</c:v>
                </c:pt>
              </c:strCache>
            </c:strRef>
          </c:tx>
          <c:spPr>
            <a:solidFill>
              <a:schemeClr val="accent5"/>
            </a:solidFill>
            <a:ln>
              <a:noFill/>
            </a:ln>
            <a:effectLst/>
            <a:sp3d/>
          </c:spPr>
          <c:invertIfNegative val="0"/>
          <c:dPt>
            <c:idx val="0"/>
            <c:invertIfNegative val="0"/>
            <c:bubble3D val="0"/>
            <c:extLst>
              <c:ext xmlns:c16="http://schemas.microsoft.com/office/drawing/2014/chart" uri="{C3380CC4-5D6E-409C-BE32-E72D297353CC}">
                <c16:uniqueId val="{00000000-BE89-46EE-9EF8-08D7A34BD574}"/>
              </c:ext>
            </c:extLst>
          </c:dPt>
          <c:dPt>
            <c:idx val="1"/>
            <c:invertIfNegative val="0"/>
            <c:bubble3D val="0"/>
            <c:extLst>
              <c:ext xmlns:c16="http://schemas.microsoft.com/office/drawing/2014/chart" uri="{C3380CC4-5D6E-409C-BE32-E72D297353CC}">
                <c16:uniqueId val="{00000001-BE89-46EE-9EF8-08D7A34BD574}"/>
              </c:ext>
            </c:extLst>
          </c:dPt>
          <c:dPt>
            <c:idx val="2"/>
            <c:invertIfNegative val="0"/>
            <c:bubble3D val="0"/>
            <c:extLst>
              <c:ext xmlns:c16="http://schemas.microsoft.com/office/drawing/2014/chart" uri="{C3380CC4-5D6E-409C-BE32-E72D297353CC}">
                <c16:uniqueId val="{00000002-BE89-46EE-9EF8-08D7A34BD574}"/>
              </c:ext>
            </c:extLst>
          </c:dPt>
          <c:dPt>
            <c:idx val="3"/>
            <c:invertIfNegative val="0"/>
            <c:bubble3D val="0"/>
            <c:extLst>
              <c:ext xmlns:c16="http://schemas.microsoft.com/office/drawing/2014/chart" uri="{C3380CC4-5D6E-409C-BE32-E72D297353CC}">
                <c16:uniqueId val="{00000003-BE89-46EE-9EF8-08D7A34BD574}"/>
              </c:ext>
            </c:extLst>
          </c:dPt>
          <c:dPt>
            <c:idx val="4"/>
            <c:invertIfNegative val="0"/>
            <c:bubble3D val="0"/>
            <c:extLst>
              <c:ext xmlns:c16="http://schemas.microsoft.com/office/drawing/2014/chart" uri="{C3380CC4-5D6E-409C-BE32-E72D297353CC}">
                <c16:uniqueId val="{00000004-BE89-46EE-9EF8-08D7A34BD574}"/>
              </c:ext>
            </c:extLst>
          </c:dPt>
          <c:cat>
            <c:strRef>
              <c:f>Sheet1!$A$2:$A$6</c:f>
              <c:strCache>
                <c:ptCount val="5"/>
                <c:pt idx="0">
                  <c:v>Design</c:v>
                </c:pt>
                <c:pt idx="1">
                  <c:v>Video</c:v>
                </c:pt>
                <c:pt idx="2">
                  <c:v>Graphics</c:v>
                </c:pt>
                <c:pt idx="3">
                  <c:v>Web</c:v>
                </c:pt>
                <c:pt idx="4">
                  <c:v>3D Ocean</c:v>
                </c:pt>
              </c:strCache>
            </c:strRef>
          </c:cat>
          <c:val>
            <c:numRef>
              <c:f>Sheet1!$B$2:$B$6</c:f>
              <c:numCache>
                <c:formatCode>General</c:formatCode>
                <c:ptCount val="5"/>
                <c:pt idx="0">
                  <c:v>4</c:v>
                </c:pt>
                <c:pt idx="1">
                  <c:v>3</c:v>
                </c:pt>
                <c:pt idx="2">
                  <c:v>2</c:v>
                </c:pt>
                <c:pt idx="3">
                  <c:v>1</c:v>
                </c:pt>
                <c:pt idx="4">
                  <c:v>0.5</c:v>
                </c:pt>
              </c:numCache>
            </c:numRef>
          </c:val>
          <c:shape val="pyramid"/>
          <c:extLst>
            <c:ext xmlns:c16="http://schemas.microsoft.com/office/drawing/2014/chart" uri="{C3380CC4-5D6E-409C-BE32-E72D297353CC}">
              <c16:uniqueId val="{00000005-BE89-46EE-9EF8-08D7A34BD574}"/>
            </c:ext>
          </c:extLst>
        </c:ser>
        <c:ser>
          <c:idx val="1"/>
          <c:order val="1"/>
          <c:tx>
            <c:strRef>
              <c:f>Sheet1!$C$1</c:f>
              <c:strCache>
                <c:ptCount val="1"/>
                <c:pt idx="0">
                  <c:v>Sales 1</c:v>
                </c:pt>
              </c:strCache>
            </c:strRef>
          </c:tx>
          <c:spPr>
            <a:solidFill>
              <a:schemeClr val="accent2"/>
            </a:solidFill>
            <a:ln>
              <a:noFill/>
            </a:ln>
            <a:effectLst/>
            <a:sp3d/>
          </c:spPr>
          <c:invertIfNegative val="0"/>
          <c:dPt>
            <c:idx val="0"/>
            <c:invertIfNegative val="0"/>
            <c:bubble3D val="0"/>
            <c:extLst>
              <c:ext xmlns:c16="http://schemas.microsoft.com/office/drawing/2014/chart" uri="{C3380CC4-5D6E-409C-BE32-E72D297353CC}">
                <c16:uniqueId val="{00000006-BE89-46EE-9EF8-08D7A34BD574}"/>
              </c:ext>
            </c:extLst>
          </c:dPt>
          <c:dPt>
            <c:idx val="1"/>
            <c:invertIfNegative val="0"/>
            <c:bubble3D val="0"/>
            <c:extLst>
              <c:ext xmlns:c16="http://schemas.microsoft.com/office/drawing/2014/chart" uri="{C3380CC4-5D6E-409C-BE32-E72D297353CC}">
                <c16:uniqueId val="{00000007-BE89-46EE-9EF8-08D7A34BD574}"/>
              </c:ext>
            </c:extLst>
          </c:dPt>
          <c:dPt>
            <c:idx val="2"/>
            <c:invertIfNegative val="0"/>
            <c:bubble3D val="0"/>
            <c:extLst>
              <c:ext xmlns:c16="http://schemas.microsoft.com/office/drawing/2014/chart" uri="{C3380CC4-5D6E-409C-BE32-E72D297353CC}">
                <c16:uniqueId val="{00000008-BE89-46EE-9EF8-08D7A34BD574}"/>
              </c:ext>
            </c:extLst>
          </c:dPt>
          <c:dPt>
            <c:idx val="3"/>
            <c:invertIfNegative val="0"/>
            <c:bubble3D val="0"/>
            <c:extLst>
              <c:ext xmlns:c16="http://schemas.microsoft.com/office/drawing/2014/chart" uri="{C3380CC4-5D6E-409C-BE32-E72D297353CC}">
                <c16:uniqueId val="{00000009-BE89-46EE-9EF8-08D7A34BD574}"/>
              </c:ext>
            </c:extLst>
          </c:dPt>
          <c:dPt>
            <c:idx val="4"/>
            <c:invertIfNegative val="0"/>
            <c:bubble3D val="0"/>
            <c:extLst>
              <c:ext xmlns:c16="http://schemas.microsoft.com/office/drawing/2014/chart" uri="{C3380CC4-5D6E-409C-BE32-E72D297353CC}">
                <c16:uniqueId val="{0000000A-BE89-46EE-9EF8-08D7A34BD574}"/>
              </c:ext>
            </c:extLst>
          </c:dPt>
          <c:cat>
            <c:strRef>
              <c:f>Sheet1!$A$2:$A$6</c:f>
              <c:strCache>
                <c:ptCount val="5"/>
                <c:pt idx="0">
                  <c:v>Design</c:v>
                </c:pt>
                <c:pt idx="1">
                  <c:v>Video</c:v>
                </c:pt>
                <c:pt idx="2">
                  <c:v>Graphics</c:v>
                </c:pt>
                <c:pt idx="3">
                  <c:v>Web</c:v>
                </c:pt>
                <c:pt idx="4">
                  <c:v>3D Ocean</c:v>
                </c:pt>
              </c:strCache>
            </c:strRef>
          </c:cat>
          <c:val>
            <c:numRef>
              <c:f>Sheet1!$C$2:$C$6</c:f>
              <c:numCache>
                <c:formatCode>General</c:formatCode>
                <c:ptCount val="5"/>
                <c:pt idx="0">
                  <c:v>5</c:v>
                </c:pt>
                <c:pt idx="1">
                  <c:v>4</c:v>
                </c:pt>
                <c:pt idx="2">
                  <c:v>3</c:v>
                </c:pt>
                <c:pt idx="3">
                  <c:v>2</c:v>
                </c:pt>
                <c:pt idx="4">
                  <c:v>1</c:v>
                </c:pt>
              </c:numCache>
            </c:numRef>
          </c:val>
          <c:shape val="pyramid"/>
          <c:extLst>
            <c:ext xmlns:c16="http://schemas.microsoft.com/office/drawing/2014/chart" uri="{C3380CC4-5D6E-409C-BE32-E72D297353CC}">
              <c16:uniqueId val="{0000000B-BE89-46EE-9EF8-08D7A34BD574}"/>
            </c:ext>
          </c:extLst>
        </c:ser>
        <c:ser>
          <c:idx val="2"/>
          <c:order val="2"/>
          <c:tx>
            <c:strRef>
              <c:f>Sheet1!$D$1</c:f>
              <c:strCache>
                <c:ptCount val="1"/>
                <c:pt idx="0">
                  <c:v>Sales 2</c:v>
                </c:pt>
              </c:strCache>
            </c:strRef>
          </c:tx>
          <c:spPr>
            <a:solidFill>
              <a:schemeClr val="accent3"/>
            </a:solidFill>
            <a:ln>
              <a:noFill/>
            </a:ln>
            <a:effectLst/>
            <a:sp3d/>
          </c:spPr>
          <c:invertIfNegative val="0"/>
          <c:dPt>
            <c:idx val="0"/>
            <c:invertIfNegative val="0"/>
            <c:bubble3D val="0"/>
            <c:extLst>
              <c:ext xmlns:c16="http://schemas.microsoft.com/office/drawing/2014/chart" uri="{C3380CC4-5D6E-409C-BE32-E72D297353CC}">
                <c16:uniqueId val="{0000000C-BE89-46EE-9EF8-08D7A34BD574}"/>
              </c:ext>
            </c:extLst>
          </c:dPt>
          <c:dPt>
            <c:idx val="1"/>
            <c:invertIfNegative val="0"/>
            <c:bubble3D val="0"/>
            <c:extLst>
              <c:ext xmlns:c16="http://schemas.microsoft.com/office/drawing/2014/chart" uri="{C3380CC4-5D6E-409C-BE32-E72D297353CC}">
                <c16:uniqueId val="{0000000D-BE89-46EE-9EF8-08D7A34BD574}"/>
              </c:ext>
            </c:extLst>
          </c:dPt>
          <c:dPt>
            <c:idx val="2"/>
            <c:invertIfNegative val="0"/>
            <c:bubble3D val="0"/>
            <c:extLst>
              <c:ext xmlns:c16="http://schemas.microsoft.com/office/drawing/2014/chart" uri="{C3380CC4-5D6E-409C-BE32-E72D297353CC}">
                <c16:uniqueId val="{0000000E-BE89-46EE-9EF8-08D7A34BD574}"/>
              </c:ext>
            </c:extLst>
          </c:dPt>
          <c:dPt>
            <c:idx val="3"/>
            <c:invertIfNegative val="0"/>
            <c:bubble3D val="0"/>
            <c:extLst>
              <c:ext xmlns:c16="http://schemas.microsoft.com/office/drawing/2014/chart" uri="{C3380CC4-5D6E-409C-BE32-E72D297353CC}">
                <c16:uniqueId val="{0000000F-BE89-46EE-9EF8-08D7A34BD574}"/>
              </c:ext>
            </c:extLst>
          </c:dPt>
          <c:dPt>
            <c:idx val="4"/>
            <c:invertIfNegative val="0"/>
            <c:bubble3D val="0"/>
            <c:extLst>
              <c:ext xmlns:c16="http://schemas.microsoft.com/office/drawing/2014/chart" uri="{C3380CC4-5D6E-409C-BE32-E72D297353CC}">
                <c16:uniqueId val="{00000010-BE89-46EE-9EF8-08D7A34BD574}"/>
              </c:ext>
            </c:extLst>
          </c:dPt>
          <c:cat>
            <c:strRef>
              <c:f>Sheet1!$A$2:$A$6</c:f>
              <c:strCache>
                <c:ptCount val="5"/>
                <c:pt idx="0">
                  <c:v>Design</c:v>
                </c:pt>
                <c:pt idx="1">
                  <c:v>Video</c:v>
                </c:pt>
                <c:pt idx="2">
                  <c:v>Graphics</c:v>
                </c:pt>
                <c:pt idx="3">
                  <c:v>Web</c:v>
                </c:pt>
                <c:pt idx="4">
                  <c:v>3D Ocean</c:v>
                </c:pt>
              </c:strCache>
            </c:strRef>
          </c:cat>
          <c:val>
            <c:numRef>
              <c:f>Sheet1!$D$2:$D$6</c:f>
              <c:numCache>
                <c:formatCode>General</c:formatCode>
                <c:ptCount val="5"/>
                <c:pt idx="0">
                  <c:v>9</c:v>
                </c:pt>
                <c:pt idx="1">
                  <c:v>5</c:v>
                </c:pt>
                <c:pt idx="2">
                  <c:v>4</c:v>
                </c:pt>
                <c:pt idx="3">
                  <c:v>3</c:v>
                </c:pt>
                <c:pt idx="4">
                  <c:v>2</c:v>
                </c:pt>
              </c:numCache>
            </c:numRef>
          </c:val>
          <c:shape val="pyramid"/>
          <c:extLst>
            <c:ext xmlns:c16="http://schemas.microsoft.com/office/drawing/2014/chart" uri="{C3380CC4-5D6E-409C-BE32-E72D297353CC}">
              <c16:uniqueId val="{00000011-BE89-46EE-9EF8-08D7A34BD574}"/>
            </c:ext>
          </c:extLst>
        </c:ser>
        <c:dLbls>
          <c:showLegendKey val="0"/>
          <c:showVal val="0"/>
          <c:showCatName val="0"/>
          <c:showSerName val="0"/>
          <c:showPercent val="0"/>
          <c:showBubbleSize val="0"/>
        </c:dLbls>
        <c:gapWidth val="150"/>
        <c:shape val="box"/>
        <c:axId val="742184128"/>
        <c:axId val="742184688"/>
        <c:axId val="562310000"/>
      </c:bar3DChart>
      <c:catAx>
        <c:axId val="74218412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cap="none" spc="0" normalizeH="0" baseline="0">
                <a:solidFill>
                  <a:schemeClr val="tx1">
                    <a:lumMod val="65000"/>
                    <a:lumOff val="35000"/>
                  </a:schemeClr>
                </a:solidFill>
                <a:latin typeface="+mn-lt"/>
                <a:ea typeface="+mn-ea"/>
                <a:cs typeface="+mn-cs"/>
              </a:defRPr>
            </a:pPr>
            <a:endParaRPr lang="zh-CN"/>
          </a:p>
        </c:txPr>
        <c:crossAx val="742184688"/>
        <c:crosses val="autoZero"/>
        <c:auto val="1"/>
        <c:lblAlgn val="ctr"/>
        <c:lblOffset val="100"/>
        <c:noMultiLvlLbl val="0"/>
      </c:catAx>
      <c:valAx>
        <c:axId val="742184688"/>
        <c:scaling>
          <c:orientation val="minMax"/>
        </c:scaling>
        <c:delete val="0"/>
        <c:axPos val="l"/>
        <c:majorGridlines>
          <c:spPr>
            <a:ln w="9525" cap="flat" cmpd="sng" algn="ctr">
              <a:solidFill>
                <a:schemeClr val="accent5">
                  <a:lumMod val="50000"/>
                </a:schemeClr>
              </a:solidFill>
              <a:round/>
            </a:ln>
            <a:effectLst/>
          </c:spPr>
        </c:majorGridlines>
        <c:minorGridlines>
          <c:spPr>
            <a:ln w="9525" cap="flat" cmpd="sng" algn="ctr">
              <a:solidFill>
                <a:schemeClr val="accent5">
                  <a:lumMod val="50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42184128"/>
        <c:crosses val="autoZero"/>
        <c:crossBetween val="between"/>
      </c:valAx>
      <c:serAx>
        <c:axId val="562310000"/>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42184688"/>
        <c:crosses val="autoZero"/>
      </c:serAx>
      <c:dTable>
        <c:showHorzBorder val="1"/>
        <c:showVertBorder val="1"/>
        <c:showOutline val="1"/>
        <c:showKeys val="1"/>
        <c:spPr>
          <a:noFill/>
          <a:ln w="9525">
            <a:solidFill>
              <a:schemeClr val="accent5">
                <a:lumMod val="50000"/>
              </a:schemeClr>
            </a:solidFill>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zh-CN"/>
          </a:p>
        </c:txPr>
      </c:dTable>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clustered"/>
        <c:varyColors val="0"/>
        <c:ser>
          <c:idx val="0"/>
          <c:order val="0"/>
          <c:tx>
            <c:strRef>
              <c:f>Sheet1!$B$1</c:f>
              <c:strCache>
                <c:ptCount val="1"/>
                <c:pt idx="0">
                  <c:v>Series 1</c:v>
                </c:pt>
              </c:strCache>
            </c:strRef>
          </c:tx>
          <c:spPr>
            <a:solidFill>
              <a:schemeClr val="tx2"/>
            </a:solidFill>
          </c:spPr>
          <c:invertIfNegative val="0"/>
          <c:dPt>
            <c:idx val="0"/>
            <c:invertIfNegative val="0"/>
            <c:bubble3D val="0"/>
            <c:spPr>
              <a:solidFill>
                <a:schemeClr val="accent1"/>
              </a:solidFill>
            </c:spPr>
            <c:extLst>
              <c:ext xmlns:c16="http://schemas.microsoft.com/office/drawing/2014/chart" uri="{C3380CC4-5D6E-409C-BE32-E72D297353CC}">
                <c16:uniqueId val="{00000001-7E7C-4120-966B-978FAECF5BA5}"/>
              </c:ext>
            </c:extLst>
          </c:dPt>
          <c:dLbls>
            <c:dLbl>
              <c:idx val="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E7C-4120-966B-978FAECF5BA5}"/>
                </c:ext>
              </c:extLst>
            </c:dLbl>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E7C-4120-966B-978FAECF5BA5}"/>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c:f>
              <c:strCache>
                <c:ptCount val="1"/>
                <c:pt idx="0">
                  <c:v>PROJECT 1</c:v>
                </c:pt>
              </c:strCache>
            </c:strRef>
          </c:cat>
          <c:val>
            <c:numRef>
              <c:f>Sheet1!$B$2</c:f>
              <c:numCache>
                <c:formatCode>General</c:formatCode>
                <c:ptCount val="1"/>
                <c:pt idx="0">
                  <c:v>100</c:v>
                </c:pt>
              </c:numCache>
            </c:numRef>
          </c:val>
          <c:extLst>
            <c:ext xmlns:c16="http://schemas.microsoft.com/office/drawing/2014/chart" uri="{C3380CC4-5D6E-409C-BE32-E72D297353CC}">
              <c16:uniqueId val="{00000003-7E7C-4120-966B-978FAECF5BA5}"/>
            </c:ext>
          </c:extLst>
        </c:ser>
        <c:ser>
          <c:idx val="1"/>
          <c:order val="1"/>
          <c:tx>
            <c:strRef>
              <c:f>Sheet1!$C$1</c:f>
              <c:strCache>
                <c:ptCount val="1"/>
                <c:pt idx="0">
                  <c:v>Series 2</c:v>
                </c:pt>
              </c:strCache>
            </c:strRef>
          </c:tx>
          <c:spPr>
            <a:solidFill>
              <a:schemeClr val="accent2"/>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PROJECT 1</c:v>
                </c:pt>
              </c:strCache>
            </c:strRef>
          </c:cat>
          <c:val>
            <c:numRef>
              <c:f>Sheet1!$C$2</c:f>
              <c:numCache>
                <c:formatCode>General</c:formatCode>
                <c:ptCount val="1"/>
                <c:pt idx="0">
                  <c:v>90</c:v>
                </c:pt>
              </c:numCache>
            </c:numRef>
          </c:val>
          <c:extLst>
            <c:ext xmlns:c16="http://schemas.microsoft.com/office/drawing/2014/chart" uri="{C3380CC4-5D6E-409C-BE32-E72D297353CC}">
              <c16:uniqueId val="{00000004-7E7C-4120-966B-978FAECF5BA5}"/>
            </c:ext>
          </c:extLst>
        </c:ser>
        <c:ser>
          <c:idx val="2"/>
          <c:order val="2"/>
          <c:tx>
            <c:strRef>
              <c:f>Sheet1!$D$1</c:f>
              <c:strCache>
                <c:ptCount val="1"/>
                <c:pt idx="0">
                  <c:v>Series 3</c:v>
                </c:pt>
              </c:strCache>
            </c:strRef>
          </c:tx>
          <c:spPr>
            <a:solidFill>
              <a:schemeClr val="accent3"/>
            </a:solidFill>
            <a:effectLst/>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PROJECT 1</c:v>
                </c:pt>
              </c:strCache>
            </c:strRef>
          </c:cat>
          <c:val>
            <c:numRef>
              <c:f>Sheet1!$D$2</c:f>
              <c:numCache>
                <c:formatCode>General</c:formatCode>
                <c:ptCount val="1"/>
                <c:pt idx="0">
                  <c:v>50</c:v>
                </c:pt>
              </c:numCache>
            </c:numRef>
          </c:val>
          <c:extLst>
            <c:ext xmlns:c16="http://schemas.microsoft.com/office/drawing/2014/chart" uri="{C3380CC4-5D6E-409C-BE32-E72D297353CC}">
              <c16:uniqueId val="{00000005-7E7C-4120-966B-978FAECF5BA5}"/>
            </c:ext>
          </c:extLst>
        </c:ser>
        <c:ser>
          <c:idx val="3"/>
          <c:order val="3"/>
          <c:tx>
            <c:strRef>
              <c:f>Sheet1!$E$1</c:f>
              <c:strCache>
                <c:ptCount val="1"/>
                <c:pt idx="0">
                  <c:v>Series 32</c:v>
                </c:pt>
              </c:strCache>
            </c:strRef>
          </c:tx>
          <c:spPr>
            <a:solidFill>
              <a:schemeClr val="accent4"/>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trendline>
            <c:trendlineType val="linear"/>
            <c:dispRSqr val="0"/>
            <c:dispEq val="0"/>
          </c:trendline>
          <c:cat>
            <c:strRef>
              <c:f>Sheet1!$A$2</c:f>
              <c:strCache>
                <c:ptCount val="1"/>
                <c:pt idx="0">
                  <c:v>PROJECT 1</c:v>
                </c:pt>
              </c:strCache>
            </c:strRef>
          </c:cat>
          <c:val>
            <c:numRef>
              <c:f>Sheet1!$E$2</c:f>
              <c:numCache>
                <c:formatCode>General</c:formatCode>
                <c:ptCount val="1"/>
                <c:pt idx="0">
                  <c:v>40</c:v>
                </c:pt>
              </c:numCache>
            </c:numRef>
          </c:val>
          <c:extLst>
            <c:ext xmlns:c16="http://schemas.microsoft.com/office/drawing/2014/chart" uri="{C3380CC4-5D6E-409C-BE32-E72D297353CC}">
              <c16:uniqueId val="{00000006-7E7C-4120-966B-978FAECF5BA5}"/>
            </c:ext>
          </c:extLst>
        </c:ser>
        <c:ser>
          <c:idx val="4"/>
          <c:order val="4"/>
          <c:tx>
            <c:strRef>
              <c:f>Sheet1!$F$1</c:f>
              <c:strCache>
                <c:ptCount val="1"/>
                <c:pt idx="0">
                  <c:v>Series 33</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PROJECT 1</c:v>
                </c:pt>
              </c:strCache>
            </c:strRef>
          </c:cat>
          <c:val>
            <c:numRef>
              <c:f>Sheet1!$F$2</c:f>
              <c:numCache>
                <c:formatCode>General</c:formatCode>
                <c:ptCount val="1"/>
                <c:pt idx="0">
                  <c:v>66</c:v>
                </c:pt>
              </c:numCache>
            </c:numRef>
          </c:val>
          <c:extLst>
            <c:ext xmlns:c16="http://schemas.microsoft.com/office/drawing/2014/chart" uri="{C3380CC4-5D6E-409C-BE32-E72D297353CC}">
              <c16:uniqueId val="{00000007-7E7C-4120-966B-978FAECF5BA5}"/>
            </c:ext>
          </c:extLst>
        </c:ser>
        <c:dLbls>
          <c:showLegendKey val="0"/>
          <c:showVal val="0"/>
          <c:showCatName val="0"/>
          <c:showSerName val="0"/>
          <c:showPercent val="0"/>
          <c:showBubbleSize val="0"/>
        </c:dLbls>
        <c:gapWidth val="2"/>
        <c:overlap val="-18"/>
        <c:axId val="828888640"/>
        <c:axId val="828889200"/>
      </c:barChart>
      <c:catAx>
        <c:axId val="828888640"/>
        <c:scaling>
          <c:orientation val="maxMin"/>
        </c:scaling>
        <c:delete val="1"/>
        <c:axPos val="l"/>
        <c:numFmt formatCode="General" sourceLinked="0"/>
        <c:majorTickMark val="out"/>
        <c:minorTickMark val="none"/>
        <c:tickLblPos val="none"/>
        <c:crossAx val="828889200"/>
        <c:crosses val="autoZero"/>
        <c:auto val="0"/>
        <c:lblAlgn val="ctr"/>
        <c:lblOffset val="100"/>
        <c:tickMarkSkip val="1"/>
        <c:noMultiLvlLbl val="0"/>
      </c:catAx>
      <c:valAx>
        <c:axId val="828889200"/>
        <c:scaling>
          <c:orientation val="minMax"/>
        </c:scaling>
        <c:delete val="1"/>
        <c:axPos val="t"/>
        <c:numFmt formatCode="0.00%" sourceLinked="0"/>
        <c:majorTickMark val="cross"/>
        <c:minorTickMark val="none"/>
        <c:tickLblPos val="none"/>
        <c:crossAx val="828888640"/>
        <c:crosses val="autoZero"/>
        <c:crossBetween val="between"/>
      </c:valAx>
      <c:spPr>
        <a:noFill/>
        <a:ln w="25400">
          <a:solidFill>
            <a:schemeClr val="bg1">
              <a:lumMod val="85000"/>
              <a:alpha val="0"/>
            </a:schemeClr>
          </a:solidFill>
        </a:ln>
      </c:spPr>
    </c:plotArea>
    <c:plotVisOnly val="1"/>
    <c:dispBlanksAs val="gap"/>
    <c:showDLblsOverMax val="0"/>
  </c:chart>
  <c:txPr>
    <a:bodyPr/>
    <a:lstStyle/>
    <a:p>
      <a:pPr>
        <a:defRPr sz="1000" b="1">
          <a:solidFill>
            <a:schemeClr val="tx1">
              <a:lumMod val="65000"/>
              <a:lumOff val="35000"/>
            </a:schemeClr>
          </a:solidFill>
        </a:defRPr>
      </a:pPr>
      <a:endParaRPr lang="zh-CN"/>
    </a:p>
  </c:txPr>
  <c:externalData r:id="rId1">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Series 1</c:v>
                </c:pt>
              </c:strCache>
            </c:strRef>
          </c:tx>
          <c:spPr>
            <a:ln w="19050" cap="rnd">
              <a:solidFill>
                <a:schemeClr val="accent6"/>
              </a:solidFill>
              <a:round/>
            </a:ln>
            <a:effectLst/>
          </c:spPr>
          <c:marker>
            <c:symbol val="circle"/>
            <c:size val="6"/>
            <c:spPr>
              <a:solidFill>
                <a:schemeClr val="lt1"/>
              </a:solidFill>
              <a:ln w="38100">
                <a:solidFill>
                  <a:schemeClr val="accent6"/>
                </a:solidFill>
              </a:ln>
              <a:effectLst/>
            </c:spPr>
          </c:marker>
          <c:xVal>
            <c:numRef>
              <c:f>Sheet1!$A$2:$A$5</c:f>
              <c:numCache>
                <c:formatCode>General</c:formatCode>
                <c:ptCount val="4"/>
                <c:pt idx="0">
                  <c:v>2015</c:v>
                </c:pt>
                <c:pt idx="1">
                  <c:v>2020</c:v>
                </c:pt>
                <c:pt idx="2">
                  <c:v>2025</c:v>
                </c:pt>
                <c:pt idx="3">
                  <c:v>2030</c:v>
                </c:pt>
              </c:numCache>
            </c:numRef>
          </c:xVal>
          <c:yVal>
            <c:numRef>
              <c:f>Sheet1!$B$2:$B$5</c:f>
              <c:numCache>
                <c:formatCode>General</c:formatCode>
                <c:ptCount val="4"/>
                <c:pt idx="0">
                  <c:v>4.3</c:v>
                </c:pt>
                <c:pt idx="1">
                  <c:v>2</c:v>
                </c:pt>
                <c:pt idx="2">
                  <c:v>3.5</c:v>
                </c:pt>
                <c:pt idx="3">
                  <c:v>4.5</c:v>
                </c:pt>
              </c:numCache>
            </c:numRef>
          </c:yVal>
          <c:smooth val="0"/>
          <c:extLst>
            <c:ext xmlns:c16="http://schemas.microsoft.com/office/drawing/2014/chart" uri="{C3380CC4-5D6E-409C-BE32-E72D297353CC}">
              <c16:uniqueId val="{00000000-4D73-43F3-B120-3E098D1E5E4C}"/>
            </c:ext>
          </c:extLst>
        </c:ser>
        <c:ser>
          <c:idx val="1"/>
          <c:order val="1"/>
          <c:tx>
            <c:strRef>
              <c:f>Sheet1!$C$1</c:f>
              <c:strCache>
                <c:ptCount val="1"/>
                <c:pt idx="0">
                  <c:v>Series 2</c:v>
                </c:pt>
              </c:strCache>
            </c:strRef>
          </c:tx>
          <c:spPr>
            <a:ln w="19050" cap="rnd">
              <a:solidFill>
                <a:schemeClr val="accent2">
                  <a:alpha val="60000"/>
                </a:schemeClr>
              </a:solidFill>
              <a:round/>
            </a:ln>
            <a:effectLst/>
          </c:spPr>
          <c:marker>
            <c:symbol val="circle"/>
            <c:size val="6"/>
            <c:spPr>
              <a:solidFill>
                <a:schemeClr val="lt1"/>
              </a:solidFill>
              <a:ln w="38100">
                <a:solidFill>
                  <a:schemeClr val="accent2">
                    <a:alpha val="60000"/>
                  </a:schemeClr>
                </a:solidFill>
              </a:ln>
              <a:effectLst/>
            </c:spPr>
          </c:marker>
          <c:xVal>
            <c:numRef>
              <c:f>Sheet1!$A$2:$A$5</c:f>
              <c:numCache>
                <c:formatCode>General</c:formatCode>
                <c:ptCount val="4"/>
                <c:pt idx="0">
                  <c:v>2015</c:v>
                </c:pt>
                <c:pt idx="1">
                  <c:v>2020</c:v>
                </c:pt>
                <c:pt idx="2">
                  <c:v>2025</c:v>
                </c:pt>
                <c:pt idx="3">
                  <c:v>2030</c:v>
                </c:pt>
              </c:numCache>
            </c:numRef>
          </c:xVal>
          <c:yVal>
            <c:numRef>
              <c:f>Sheet1!$C$2:$C$5</c:f>
              <c:numCache>
                <c:formatCode>General</c:formatCode>
                <c:ptCount val="4"/>
                <c:pt idx="0">
                  <c:v>2.4</c:v>
                </c:pt>
                <c:pt idx="1">
                  <c:v>4.4000000000000004</c:v>
                </c:pt>
                <c:pt idx="2">
                  <c:v>1.8</c:v>
                </c:pt>
                <c:pt idx="3">
                  <c:v>2.8</c:v>
                </c:pt>
              </c:numCache>
            </c:numRef>
          </c:yVal>
          <c:smooth val="0"/>
          <c:extLst>
            <c:ext xmlns:c16="http://schemas.microsoft.com/office/drawing/2014/chart" uri="{C3380CC4-5D6E-409C-BE32-E72D297353CC}">
              <c16:uniqueId val="{00000001-4D73-43F3-B120-3E098D1E5E4C}"/>
            </c:ext>
          </c:extLst>
        </c:ser>
        <c:ser>
          <c:idx val="2"/>
          <c:order val="2"/>
          <c:tx>
            <c:strRef>
              <c:f>Sheet1!$D$1</c:f>
              <c:strCache>
                <c:ptCount val="1"/>
                <c:pt idx="0">
                  <c:v>Series 3</c:v>
                </c:pt>
              </c:strCache>
            </c:strRef>
          </c:tx>
          <c:spPr>
            <a:ln w="19050" cap="rnd">
              <a:solidFill>
                <a:schemeClr val="accent4"/>
              </a:solidFill>
              <a:round/>
            </a:ln>
            <a:effectLst/>
          </c:spPr>
          <c:marker>
            <c:symbol val="circle"/>
            <c:size val="6"/>
            <c:spPr>
              <a:solidFill>
                <a:schemeClr val="lt1"/>
              </a:solidFill>
              <a:ln w="38100">
                <a:solidFill>
                  <a:schemeClr val="accent4"/>
                </a:solidFill>
              </a:ln>
              <a:effectLst/>
            </c:spPr>
          </c:marker>
          <c:xVal>
            <c:numRef>
              <c:f>Sheet1!$A$2:$A$5</c:f>
              <c:numCache>
                <c:formatCode>General</c:formatCode>
                <c:ptCount val="4"/>
                <c:pt idx="0">
                  <c:v>2015</c:v>
                </c:pt>
                <c:pt idx="1">
                  <c:v>2020</c:v>
                </c:pt>
                <c:pt idx="2">
                  <c:v>2025</c:v>
                </c:pt>
                <c:pt idx="3">
                  <c:v>2030</c:v>
                </c:pt>
              </c:numCache>
            </c:numRef>
          </c:xVal>
          <c:yVal>
            <c:numRef>
              <c:f>Sheet1!$D$2:$D$5</c:f>
              <c:numCache>
                <c:formatCode>General</c:formatCode>
                <c:ptCount val="4"/>
                <c:pt idx="0">
                  <c:v>3</c:v>
                </c:pt>
                <c:pt idx="1">
                  <c:v>2</c:v>
                </c:pt>
                <c:pt idx="2">
                  <c:v>3</c:v>
                </c:pt>
                <c:pt idx="3">
                  <c:v>0</c:v>
                </c:pt>
              </c:numCache>
            </c:numRef>
          </c:yVal>
          <c:smooth val="0"/>
          <c:extLst>
            <c:ext xmlns:c16="http://schemas.microsoft.com/office/drawing/2014/chart" uri="{C3380CC4-5D6E-409C-BE32-E72D297353CC}">
              <c16:uniqueId val="{00000002-4D73-43F3-B120-3E098D1E5E4C}"/>
            </c:ext>
          </c:extLst>
        </c:ser>
        <c:dLbls>
          <c:showLegendKey val="0"/>
          <c:showVal val="0"/>
          <c:showCatName val="0"/>
          <c:showSerName val="0"/>
          <c:showPercent val="0"/>
          <c:showBubbleSize val="0"/>
        </c:dLbls>
        <c:axId val="750493808"/>
        <c:axId val="750494368"/>
      </c:scatterChart>
      <c:valAx>
        <c:axId val="75049380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solidFill>
              <a:schemeClr val="tx1">
                <a:lumMod val="15000"/>
                <a:lumOff val="85000"/>
              </a:schemeClr>
            </a:solidFill>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zh-CN"/>
          </a:p>
        </c:txPr>
        <c:crossAx val="750494368"/>
        <c:crosses val="autoZero"/>
        <c:crossBetween val="midCat"/>
      </c:valAx>
      <c:valAx>
        <c:axId val="7504943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solidFill>
              <a:schemeClr val="tx1">
                <a:lumMod val="25000"/>
                <a:lumOff val="75000"/>
              </a:schemeClr>
            </a:solid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mn-lt"/>
                <a:ea typeface="+mn-ea"/>
                <a:cs typeface="+mn-cs"/>
              </a:defRPr>
            </a:pPr>
            <a:endParaRPr lang="zh-CN"/>
          </a:p>
        </c:txPr>
        <c:crossAx val="75049380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Sheet1!$B$1</c:f>
              <c:strCache>
                <c:ptCount val="1"/>
                <c:pt idx="0">
                  <c:v>Series 1</c:v>
                </c:pt>
              </c:strCache>
            </c:strRef>
          </c:tx>
          <c:spPr>
            <a:solidFill>
              <a:srgbClr val="E7E6E6"/>
            </a:solidFill>
          </c:spPr>
          <c:invertIfNegative val="0"/>
          <c:cat>
            <c:numRef>
              <c:f>Sheet1!$A$2:$A$6</c:f>
              <c:numCache>
                <c:formatCode>m/d/yyyy</c:formatCode>
                <c:ptCount val="5"/>
                <c:pt idx="0">
                  <c:v>37377</c:v>
                </c:pt>
                <c:pt idx="1">
                  <c:v>37408</c:v>
                </c:pt>
                <c:pt idx="2">
                  <c:v>37438</c:v>
                </c:pt>
                <c:pt idx="3">
                  <c:v>37469</c:v>
                </c:pt>
                <c:pt idx="4">
                  <c:v>37500</c:v>
                </c:pt>
              </c:numCache>
            </c:num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187E-4AAF-B70B-3093EAB006FE}"/>
            </c:ext>
          </c:extLst>
        </c:ser>
        <c:ser>
          <c:idx val="1"/>
          <c:order val="1"/>
          <c:tx>
            <c:strRef>
              <c:f>Sheet1!$C$1</c:f>
              <c:strCache>
                <c:ptCount val="1"/>
                <c:pt idx="0">
                  <c:v>Series 12</c:v>
                </c:pt>
              </c:strCache>
            </c:strRef>
          </c:tx>
          <c:spPr>
            <a:solidFill>
              <a:srgbClr val="90BC33"/>
            </a:solidFill>
          </c:spPr>
          <c:invertIfNegative val="0"/>
          <c:cat>
            <c:numRef>
              <c:f>Sheet1!$A$2:$A$6</c:f>
              <c:numCache>
                <c:formatCode>m/d/yyyy</c:formatCode>
                <c:ptCount val="5"/>
                <c:pt idx="0">
                  <c:v>37377</c:v>
                </c:pt>
                <c:pt idx="1">
                  <c:v>37408</c:v>
                </c:pt>
                <c:pt idx="2">
                  <c:v>37438</c:v>
                </c:pt>
                <c:pt idx="3">
                  <c:v>37469</c:v>
                </c:pt>
                <c:pt idx="4">
                  <c:v>37500</c:v>
                </c:pt>
              </c:numCache>
            </c:numRef>
          </c:cat>
          <c:val>
            <c:numRef>
              <c:f>Sheet1!$C$2:$C$6</c:f>
              <c:numCache>
                <c:formatCode>General</c:formatCode>
                <c:ptCount val="5"/>
                <c:pt idx="0">
                  <c:v>25</c:v>
                </c:pt>
                <c:pt idx="1">
                  <c:v>35</c:v>
                </c:pt>
                <c:pt idx="2">
                  <c:v>20</c:v>
                </c:pt>
                <c:pt idx="3">
                  <c:v>30</c:v>
                </c:pt>
                <c:pt idx="4">
                  <c:v>26</c:v>
                </c:pt>
              </c:numCache>
            </c:numRef>
          </c:val>
          <c:extLst>
            <c:ext xmlns:c16="http://schemas.microsoft.com/office/drawing/2014/chart" uri="{C3380CC4-5D6E-409C-BE32-E72D297353CC}">
              <c16:uniqueId val="{00000001-187E-4AAF-B70B-3093EAB006FE}"/>
            </c:ext>
          </c:extLst>
        </c:ser>
        <c:ser>
          <c:idx val="2"/>
          <c:order val="2"/>
          <c:tx>
            <c:strRef>
              <c:f>Sheet1!$D$1</c:f>
              <c:strCache>
                <c:ptCount val="1"/>
                <c:pt idx="0">
                  <c:v>Series 13</c:v>
                </c:pt>
              </c:strCache>
            </c:strRef>
          </c:tx>
          <c:spPr>
            <a:solidFill>
              <a:srgbClr val="DF361F"/>
            </a:solidFill>
            <a:ln w="25400">
              <a:noFill/>
            </a:ln>
          </c:spPr>
          <c:invertIfNegative val="0"/>
          <c:cat>
            <c:numRef>
              <c:f>Sheet1!$A$2:$A$6</c:f>
              <c:numCache>
                <c:formatCode>m/d/yyyy</c:formatCode>
                <c:ptCount val="5"/>
                <c:pt idx="0">
                  <c:v>37377</c:v>
                </c:pt>
                <c:pt idx="1">
                  <c:v>37408</c:v>
                </c:pt>
                <c:pt idx="2">
                  <c:v>37438</c:v>
                </c:pt>
                <c:pt idx="3">
                  <c:v>37469</c:v>
                </c:pt>
                <c:pt idx="4">
                  <c:v>37500</c:v>
                </c:pt>
              </c:numCache>
            </c:numRef>
          </c:cat>
          <c:val>
            <c:numRef>
              <c:f>Sheet1!$D$2:$D$6</c:f>
              <c:numCache>
                <c:formatCode>General</c:formatCode>
                <c:ptCount val="5"/>
                <c:pt idx="0">
                  <c:v>15</c:v>
                </c:pt>
                <c:pt idx="1">
                  <c:v>23</c:v>
                </c:pt>
                <c:pt idx="2">
                  <c:v>60</c:v>
                </c:pt>
                <c:pt idx="3">
                  <c:v>48</c:v>
                </c:pt>
                <c:pt idx="4">
                  <c:v>52</c:v>
                </c:pt>
              </c:numCache>
            </c:numRef>
          </c:val>
          <c:extLst>
            <c:ext xmlns:c16="http://schemas.microsoft.com/office/drawing/2014/chart" uri="{C3380CC4-5D6E-409C-BE32-E72D297353CC}">
              <c16:uniqueId val="{00000002-187E-4AAF-B70B-3093EAB006FE}"/>
            </c:ext>
          </c:extLst>
        </c:ser>
        <c:ser>
          <c:idx val="3"/>
          <c:order val="3"/>
          <c:tx>
            <c:strRef>
              <c:f>Sheet1!$E$1</c:f>
              <c:strCache>
                <c:ptCount val="1"/>
                <c:pt idx="0">
                  <c:v>Series 2</c:v>
                </c:pt>
              </c:strCache>
            </c:strRef>
          </c:tx>
          <c:spPr>
            <a:solidFill>
              <a:srgbClr val="F39C12"/>
            </a:solidFill>
          </c:spPr>
          <c:invertIfNegative val="0"/>
          <c:cat>
            <c:numRef>
              <c:f>Sheet1!$A$2:$A$6</c:f>
              <c:numCache>
                <c:formatCode>m/d/yyyy</c:formatCode>
                <c:ptCount val="5"/>
                <c:pt idx="0">
                  <c:v>37377</c:v>
                </c:pt>
                <c:pt idx="1">
                  <c:v>37408</c:v>
                </c:pt>
                <c:pt idx="2">
                  <c:v>37438</c:v>
                </c:pt>
                <c:pt idx="3">
                  <c:v>37469</c:v>
                </c:pt>
                <c:pt idx="4">
                  <c:v>37500</c:v>
                </c:pt>
              </c:numCache>
            </c:numRef>
          </c:cat>
          <c:val>
            <c:numRef>
              <c:f>Sheet1!$E$2:$E$6</c:f>
              <c:numCache>
                <c:formatCode>General</c:formatCode>
                <c:ptCount val="5"/>
                <c:pt idx="0">
                  <c:v>33</c:v>
                </c:pt>
                <c:pt idx="1">
                  <c:v>12</c:v>
                </c:pt>
                <c:pt idx="2">
                  <c:v>12</c:v>
                </c:pt>
                <c:pt idx="3">
                  <c:v>21</c:v>
                </c:pt>
                <c:pt idx="4">
                  <c:v>28</c:v>
                </c:pt>
              </c:numCache>
            </c:numRef>
          </c:val>
          <c:extLst>
            <c:ext xmlns:c16="http://schemas.microsoft.com/office/drawing/2014/chart" uri="{C3380CC4-5D6E-409C-BE32-E72D297353CC}">
              <c16:uniqueId val="{00000003-187E-4AAF-B70B-3093EAB006FE}"/>
            </c:ext>
          </c:extLst>
        </c:ser>
        <c:dLbls>
          <c:showLegendKey val="0"/>
          <c:showVal val="0"/>
          <c:showCatName val="0"/>
          <c:showSerName val="0"/>
          <c:showPercent val="0"/>
          <c:showBubbleSize val="0"/>
        </c:dLbls>
        <c:gapWidth val="150"/>
        <c:axId val="750498288"/>
        <c:axId val="750498848"/>
      </c:barChart>
      <c:dateAx>
        <c:axId val="750498288"/>
        <c:scaling>
          <c:orientation val="minMax"/>
        </c:scaling>
        <c:delete val="0"/>
        <c:axPos val="b"/>
        <c:numFmt formatCode="m/d/yyyy" sourceLinked="1"/>
        <c:majorTickMark val="out"/>
        <c:minorTickMark val="none"/>
        <c:tickLblPos val="nextTo"/>
        <c:txPr>
          <a:bodyPr/>
          <a:lstStyle/>
          <a:p>
            <a:pPr>
              <a:defRPr>
                <a:solidFill>
                  <a:schemeClr val="bg1"/>
                </a:solidFill>
              </a:defRPr>
            </a:pPr>
            <a:endParaRPr lang="zh-CN"/>
          </a:p>
        </c:txPr>
        <c:crossAx val="750498848"/>
        <c:crosses val="autoZero"/>
        <c:auto val="1"/>
        <c:lblOffset val="100"/>
        <c:baseTimeUnit val="months"/>
      </c:dateAx>
      <c:valAx>
        <c:axId val="750498848"/>
        <c:scaling>
          <c:orientation val="minMax"/>
        </c:scaling>
        <c:delete val="0"/>
        <c:axPos val="l"/>
        <c:majorGridlines>
          <c:spPr>
            <a:ln>
              <a:solidFill>
                <a:schemeClr val="bg1">
                  <a:lumMod val="50000"/>
                  <a:alpha val="5000"/>
                </a:schemeClr>
              </a:solidFill>
            </a:ln>
          </c:spPr>
        </c:majorGridlines>
        <c:numFmt formatCode="General" sourceLinked="1"/>
        <c:majorTickMark val="out"/>
        <c:minorTickMark val="none"/>
        <c:tickLblPos val="nextTo"/>
        <c:txPr>
          <a:bodyPr/>
          <a:lstStyle/>
          <a:p>
            <a:pPr>
              <a:defRPr>
                <a:solidFill>
                  <a:schemeClr val="bg1"/>
                </a:solidFill>
              </a:defRPr>
            </a:pPr>
            <a:endParaRPr lang="zh-CN"/>
          </a:p>
        </c:txPr>
        <c:crossAx val="750498288"/>
        <c:crosses val="autoZero"/>
        <c:crossBetween val="between"/>
      </c:valAx>
      <c:spPr>
        <a:noFill/>
        <a:ln>
          <a:noFill/>
        </a:ln>
      </c:spPr>
    </c:plotArea>
    <c:plotVisOnly val="1"/>
    <c:dispBlanksAs val="zero"/>
    <c:showDLblsOverMax val="0"/>
  </c:chart>
  <c:txPr>
    <a:bodyPr/>
    <a:lstStyle/>
    <a:p>
      <a:pPr>
        <a:defRPr sz="800">
          <a:solidFill>
            <a:schemeClr val="tx1">
              <a:lumMod val="60000"/>
              <a:lumOff val="40000"/>
            </a:schemeClr>
          </a:solidFill>
        </a:defRPr>
      </a:pPr>
      <a:endParaRPr lang="zh-CN"/>
    </a:p>
  </c:txPr>
  <c:externalData r:id="rId2">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ubbleChart>
        <c:varyColors val="0"/>
        <c:ser>
          <c:idx val="0"/>
          <c:order val="0"/>
          <c:tx>
            <c:strRef>
              <c:f>Sheet1!$B$1</c:f>
              <c:strCache>
                <c:ptCount val="1"/>
                <c:pt idx="0">
                  <c:v>Series 1</c:v>
                </c:pt>
              </c:strCache>
            </c:strRef>
          </c:tx>
          <c:spPr>
            <a:solidFill>
              <a:schemeClr val="accent1">
                <a:alpha val="70000"/>
              </a:schemeClr>
            </a:solidFill>
            <a:ln>
              <a:noFill/>
            </a:ln>
            <a:effectLst/>
          </c:spPr>
          <c:invertIfNegative val="0"/>
          <c:xVal>
            <c:numRef>
              <c:f>Sheet1!$A$2:$A$5</c:f>
              <c:numCache>
                <c:formatCode>General</c:formatCode>
                <c:ptCount val="4"/>
                <c:pt idx="0">
                  <c:v>2015</c:v>
                </c:pt>
                <c:pt idx="1">
                  <c:v>2020</c:v>
                </c:pt>
                <c:pt idx="2">
                  <c:v>2025</c:v>
                </c:pt>
                <c:pt idx="3">
                  <c:v>2030</c:v>
                </c:pt>
              </c:numCache>
            </c:numRef>
          </c:xVal>
          <c:yVal>
            <c:numRef>
              <c:f>Sheet1!$B$2:$B$5</c:f>
              <c:numCache>
                <c:formatCode>General</c:formatCode>
                <c:ptCount val="4"/>
                <c:pt idx="0">
                  <c:v>4.3</c:v>
                </c:pt>
                <c:pt idx="1">
                  <c:v>2</c:v>
                </c:pt>
                <c:pt idx="2">
                  <c:v>3.5</c:v>
                </c:pt>
                <c:pt idx="3">
                  <c:v>4.5</c:v>
                </c:pt>
              </c:numCache>
            </c:numRef>
          </c:yVal>
          <c:bubbleSize>
            <c:numLit>
              <c:formatCode>General</c:formatCode>
              <c:ptCount val="4"/>
              <c:pt idx="0">
                <c:v>1</c:v>
              </c:pt>
              <c:pt idx="1">
                <c:v>1</c:v>
              </c:pt>
              <c:pt idx="2">
                <c:v>1</c:v>
              </c:pt>
              <c:pt idx="3">
                <c:v>1</c:v>
              </c:pt>
            </c:numLit>
          </c:bubbleSize>
          <c:bubble3D val="0"/>
          <c:extLst>
            <c:ext xmlns:c16="http://schemas.microsoft.com/office/drawing/2014/chart" uri="{C3380CC4-5D6E-409C-BE32-E72D297353CC}">
              <c16:uniqueId val="{00000000-ACF8-4511-AE1D-2282055B26F8}"/>
            </c:ext>
          </c:extLst>
        </c:ser>
        <c:ser>
          <c:idx val="1"/>
          <c:order val="1"/>
          <c:tx>
            <c:strRef>
              <c:f>Sheet1!$C$1</c:f>
              <c:strCache>
                <c:ptCount val="1"/>
                <c:pt idx="0">
                  <c:v>Series 2</c:v>
                </c:pt>
              </c:strCache>
            </c:strRef>
          </c:tx>
          <c:spPr>
            <a:solidFill>
              <a:schemeClr val="accent2">
                <a:alpha val="70000"/>
              </a:schemeClr>
            </a:solidFill>
            <a:ln>
              <a:noFill/>
            </a:ln>
            <a:effectLst/>
          </c:spPr>
          <c:invertIfNegative val="0"/>
          <c:xVal>
            <c:numRef>
              <c:f>Sheet1!$A$2:$A$5</c:f>
              <c:numCache>
                <c:formatCode>General</c:formatCode>
                <c:ptCount val="4"/>
                <c:pt idx="0">
                  <c:v>2015</c:v>
                </c:pt>
                <c:pt idx="1">
                  <c:v>2020</c:v>
                </c:pt>
                <c:pt idx="2">
                  <c:v>2025</c:v>
                </c:pt>
                <c:pt idx="3">
                  <c:v>2030</c:v>
                </c:pt>
              </c:numCache>
            </c:numRef>
          </c:xVal>
          <c:yVal>
            <c:numRef>
              <c:f>Sheet1!$C$2:$C$5</c:f>
              <c:numCache>
                <c:formatCode>General</c:formatCode>
                <c:ptCount val="4"/>
                <c:pt idx="0">
                  <c:v>2.4</c:v>
                </c:pt>
                <c:pt idx="1">
                  <c:v>4.4000000000000004</c:v>
                </c:pt>
                <c:pt idx="2">
                  <c:v>1.8</c:v>
                </c:pt>
                <c:pt idx="3">
                  <c:v>2.8</c:v>
                </c:pt>
              </c:numCache>
            </c:numRef>
          </c:yVal>
          <c:bubbleSize>
            <c:numLit>
              <c:formatCode>General</c:formatCode>
              <c:ptCount val="4"/>
              <c:pt idx="0">
                <c:v>1</c:v>
              </c:pt>
              <c:pt idx="1">
                <c:v>1</c:v>
              </c:pt>
              <c:pt idx="2">
                <c:v>1</c:v>
              </c:pt>
              <c:pt idx="3">
                <c:v>1</c:v>
              </c:pt>
            </c:numLit>
          </c:bubbleSize>
          <c:bubble3D val="0"/>
          <c:extLst>
            <c:ext xmlns:c16="http://schemas.microsoft.com/office/drawing/2014/chart" uri="{C3380CC4-5D6E-409C-BE32-E72D297353CC}">
              <c16:uniqueId val="{00000001-ACF8-4511-AE1D-2282055B26F8}"/>
            </c:ext>
          </c:extLst>
        </c:ser>
        <c:ser>
          <c:idx val="2"/>
          <c:order val="2"/>
          <c:tx>
            <c:strRef>
              <c:f>Sheet1!$D$1</c:f>
              <c:strCache>
                <c:ptCount val="1"/>
                <c:pt idx="0">
                  <c:v>Series 3</c:v>
                </c:pt>
              </c:strCache>
            </c:strRef>
          </c:tx>
          <c:spPr>
            <a:solidFill>
              <a:schemeClr val="accent5"/>
            </a:solidFill>
            <a:ln>
              <a:noFill/>
            </a:ln>
            <a:effectLst/>
          </c:spPr>
          <c:invertIfNegative val="0"/>
          <c:xVal>
            <c:numRef>
              <c:f>Sheet1!$A$2:$A$5</c:f>
              <c:numCache>
                <c:formatCode>General</c:formatCode>
                <c:ptCount val="4"/>
                <c:pt idx="0">
                  <c:v>2015</c:v>
                </c:pt>
                <c:pt idx="1">
                  <c:v>2020</c:v>
                </c:pt>
                <c:pt idx="2">
                  <c:v>2025</c:v>
                </c:pt>
                <c:pt idx="3">
                  <c:v>2030</c:v>
                </c:pt>
              </c:numCache>
            </c:numRef>
          </c:xVal>
          <c:yVal>
            <c:numRef>
              <c:f>Sheet1!$D$2:$D$5</c:f>
              <c:numCache>
                <c:formatCode>General</c:formatCode>
                <c:ptCount val="4"/>
                <c:pt idx="0">
                  <c:v>3</c:v>
                </c:pt>
                <c:pt idx="1">
                  <c:v>2</c:v>
                </c:pt>
                <c:pt idx="2">
                  <c:v>3</c:v>
                </c:pt>
                <c:pt idx="3">
                  <c:v>0</c:v>
                </c:pt>
              </c:numCache>
            </c:numRef>
          </c:yVal>
          <c:bubbleSize>
            <c:numLit>
              <c:formatCode>General</c:formatCode>
              <c:ptCount val="4"/>
              <c:pt idx="0">
                <c:v>1</c:v>
              </c:pt>
              <c:pt idx="1">
                <c:v>1</c:v>
              </c:pt>
              <c:pt idx="2">
                <c:v>1</c:v>
              </c:pt>
              <c:pt idx="3">
                <c:v>1</c:v>
              </c:pt>
            </c:numLit>
          </c:bubbleSize>
          <c:bubble3D val="0"/>
          <c:extLst>
            <c:ext xmlns:c16="http://schemas.microsoft.com/office/drawing/2014/chart" uri="{C3380CC4-5D6E-409C-BE32-E72D297353CC}">
              <c16:uniqueId val="{00000002-ACF8-4511-AE1D-2282055B26F8}"/>
            </c:ext>
          </c:extLst>
        </c:ser>
        <c:dLbls>
          <c:showLegendKey val="0"/>
          <c:showVal val="0"/>
          <c:showCatName val="0"/>
          <c:showSerName val="0"/>
          <c:showPercent val="0"/>
          <c:showBubbleSize val="0"/>
        </c:dLbls>
        <c:bubbleScale val="100"/>
        <c:showNegBubbles val="0"/>
        <c:axId val="782092704"/>
        <c:axId val="782093264"/>
      </c:bubbleChart>
      <c:valAx>
        <c:axId val="7820927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solidFill>
              <a:schemeClr val="tx1">
                <a:lumMod val="15000"/>
                <a:lumOff val="85000"/>
              </a:schemeClr>
            </a:solidFill>
          </a:ln>
          <a:effectLst/>
        </c:spPr>
        <c:txPr>
          <a:bodyPr rot="-60000000" spcFirstLastPara="1" vertOverflow="ellipsis" vert="horz" wrap="square" anchor="ctr" anchorCtr="1"/>
          <a:lstStyle/>
          <a:p>
            <a:pPr>
              <a:defRPr sz="1197" b="0" i="0" u="none" strike="noStrike" kern="1200" cap="none" spc="20" normalizeH="0" baseline="0">
                <a:solidFill>
                  <a:schemeClr val="bg1">
                    <a:lumMod val="75000"/>
                  </a:schemeClr>
                </a:solidFill>
                <a:latin typeface="+mn-lt"/>
                <a:ea typeface="+mn-ea"/>
                <a:cs typeface="+mn-cs"/>
              </a:defRPr>
            </a:pPr>
            <a:endParaRPr lang="zh-CN"/>
          </a:p>
        </c:txPr>
        <c:crossAx val="782093264"/>
        <c:crosses val="autoZero"/>
        <c:crossBetween val="midCat"/>
      </c:valAx>
      <c:valAx>
        <c:axId val="7820932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solidFill>
              <a:schemeClr val="tx1">
                <a:lumMod val="25000"/>
                <a:lumOff val="75000"/>
              </a:schemeClr>
            </a:solidFill>
          </a:ln>
          <a:effectLst/>
        </c:spPr>
        <c:txPr>
          <a:bodyPr rot="-60000000" spcFirstLastPara="1" vertOverflow="ellipsis" vert="horz" wrap="square" anchor="ctr" anchorCtr="1"/>
          <a:lstStyle/>
          <a:p>
            <a:pPr>
              <a:defRPr sz="1197" b="0" i="0" u="none" strike="noStrike" kern="1200" spc="20" baseline="0">
                <a:solidFill>
                  <a:schemeClr val="bg1">
                    <a:lumMod val="75000"/>
                  </a:schemeClr>
                </a:solidFill>
                <a:latin typeface="+mn-lt"/>
                <a:ea typeface="+mn-ea"/>
                <a:cs typeface="+mn-cs"/>
              </a:defRPr>
            </a:pPr>
            <a:endParaRPr lang="zh-CN"/>
          </a:p>
        </c:txPr>
        <c:crossAx val="782092704"/>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bg1">
                  <a:lumMod val="7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E84-4ED3-A706-2A1981892552}"/>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E84-4ED3-A706-2A1981892552}"/>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3</c:v>
                </c:pt>
                <c:pt idx="2">
                  <c:v>3</c:v>
                </c:pt>
                <c:pt idx="3">
                  <c:v>5</c:v>
                </c:pt>
              </c:numCache>
            </c:numRef>
          </c:val>
          <c:extLst>
            <c:ext xmlns:c16="http://schemas.microsoft.com/office/drawing/2014/chart" uri="{C3380CC4-5D6E-409C-BE32-E72D297353CC}">
              <c16:uniqueId val="{00000002-AE84-4ED3-A706-2A1981892552}"/>
            </c:ext>
          </c:extLst>
        </c:ser>
        <c:dLbls>
          <c:showLegendKey val="0"/>
          <c:showVal val="0"/>
          <c:showCatName val="0"/>
          <c:showSerName val="0"/>
          <c:showPercent val="0"/>
          <c:showBubbleSize val="0"/>
        </c:dLbls>
        <c:gapWidth val="219"/>
        <c:overlap val="-27"/>
        <c:axId val="-2134319024"/>
        <c:axId val="-2134306992"/>
      </c:barChart>
      <c:catAx>
        <c:axId val="-2134319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34306992"/>
        <c:crosses val="autoZero"/>
        <c:auto val="1"/>
        <c:lblAlgn val="ctr"/>
        <c:lblOffset val="100"/>
        <c:noMultiLvlLbl val="0"/>
      </c:catAx>
      <c:valAx>
        <c:axId val="-21343069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34319024"/>
        <c:crosses val="autoZero"/>
        <c:crossBetween val="between"/>
      </c:valAx>
      <c:spPr>
        <a:noFill/>
        <a:ln>
          <a:noFill/>
        </a:ln>
        <a:effectLst/>
      </c:spPr>
    </c:plotArea>
    <c:legend>
      <c:legendPos val="b"/>
      <c:layout>
        <c:manualLayout>
          <c:xMode val="edge"/>
          <c:yMode val="edge"/>
          <c:x val="0.31369990641975798"/>
          <c:y val="0.93833126299870895"/>
          <c:w val="0.37260018716048499"/>
          <c:h val="6.1668737001291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系列 1</c:v>
                </c:pt>
              </c:strCache>
            </c:strRef>
          </c:tx>
          <c:spPr>
            <a:solidFill>
              <a:srgbClr val="0370C0"/>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764D-4982-83A8-952B35EB5BF6}"/>
              </c:ext>
            </c:extLst>
          </c:dPt>
          <c:dPt>
            <c:idx val="1"/>
            <c:invertIfNegative val="0"/>
            <c:bubble3D val="0"/>
            <c:spPr>
              <a:solidFill>
                <a:schemeClr val="accent3"/>
              </a:solidFill>
              <a:ln>
                <a:noFill/>
              </a:ln>
              <a:effectLst/>
            </c:spPr>
            <c:extLst>
              <c:ext xmlns:c16="http://schemas.microsoft.com/office/drawing/2014/chart" uri="{C3380CC4-5D6E-409C-BE32-E72D297353CC}">
                <c16:uniqueId val="{00000003-764D-4982-83A8-952B35EB5BF6}"/>
              </c:ext>
            </c:extLst>
          </c:dPt>
          <c:dPt>
            <c:idx val="2"/>
            <c:invertIfNegative val="0"/>
            <c:bubble3D val="0"/>
            <c:spPr>
              <a:solidFill>
                <a:schemeClr val="accent4"/>
              </a:solidFill>
              <a:ln>
                <a:noFill/>
              </a:ln>
              <a:effectLst/>
            </c:spPr>
            <c:extLst>
              <c:ext xmlns:c16="http://schemas.microsoft.com/office/drawing/2014/chart" uri="{C3380CC4-5D6E-409C-BE32-E72D297353CC}">
                <c16:uniqueId val="{00000005-764D-4982-83A8-952B35EB5BF6}"/>
              </c:ext>
            </c:extLst>
          </c:dPt>
          <c:dPt>
            <c:idx val="3"/>
            <c:invertIfNegative val="0"/>
            <c:bubble3D val="0"/>
            <c:spPr>
              <a:solidFill>
                <a:schemeClr val="accent2"/>
              </a:solidFill>
              <a:ln>
                <a:noFill/>
              </a:ln>
              <a:effectLst/>
            </c:spPr>
            <c:extLst>
              <c:ext xmlns:c16="http://schemas.microsoft.com/office/drawing/2014/chart" uri="{C3380CC4-5D6E-409C-BE32-E72D297353CC}">
                <c16:uniqueId val="{00000007-764D-4982-83A8-952B35EB5BF6}"/>
              </c:ext>
            </c:extLst>
          </c:dPt>
          <c:dLbls>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ea"/>
                    <a:sym typeface="+mn-lt"/>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0%</c:formatCode>
                <c:ptCount val="4"/>
                <c:pt idx="0">
                  <c:v>0.8</c:v>
                </c:pt>
                <c:pt idx="1">
                  <c:v>0.65</c:v>
                </c:pt>
                <c:pt idx="2">
                  <c:v>0.9</c:v>
                </c:pt>
                <c:pt idx="3">
                  <c:v>0.6</c:v>
                </c:pt>
              </c:numCache>
            </c:numRef>
          </c:val>
          <c:extLst>
            <c:ext xmlns:c16="http://schemas.microsoft.com/office/drawing/2014/chart" uri="{C3380CC4-5D6E-409C-BE32-E72D297353CC}">
              <c16:uniqueId val="{00000008-764D-4982-83A8-952B35EB5BF6}"/>
            </c:ext>
          </c:extLst>
        </c:ser>
        <c:dLbls>
          <c:dLblPos val="ctr"/>
          <c:showLegendKey val="0"/>
          <c:showVal val="1"/>
          <c:showCatName val="0"/>
          <c:showSerName val="0"/>
          <c:showPercent val="0"/>
          <c:showBubbleSize val="0"/>
        </c:dLbls>
        <c:gapWidth val="79"/>
        <c:overlap val="100"/>
        <c:axId val="630630464"/>
        <c:axId val="630630856"/>
      </c:barChart>
      <c:catAx>
        <c:axId val="630630464"/>
        <c:scaling>
          <c:orientation val="maxMin"/>
        </c:scaling>
        <c:delete val="1"/>
        <c:axPos val="l"/>
        <c:numFmt formatCode="General" sourceLinked="1"/>
        <c:majorTickMark val="none"/>
        <c:minorTickMark val="none"/>
        <c:tickLblPos val="nextTo"/>
        <c:crossAx val="630630856"/>
        <c:crosses val="autoZero"/>
        <c:auto val="1"/>
        <c:lblAlgn val="ctr"/>
        <c:lblOffset val="100"/>
        <c:noMultiLvlLbl val="0"/>
      </c:catAx>
      <c:valAx>
        <c:axId val="630630856"/>
        <c:scaling>
          <c:orientation val="minMax"/>
        </c:scaling>
        <c:delete val="1"/>
        <c:axPos val="t"/>
        <c:numFmt formatCode="0%" sourceLinked="1"/>
        <c:majorTickMark val="none"/>
        <c:minorTickMark val="none"/>
        <c:tickLblPos val="nextTo"/>
        <c:crossAx val="630630464"/>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1"/>
          </a:solidFill>
          <a:latin typeface="+mn-lt"/>
          <a:ea typeface="+mn-ea"/>
          <a:cs typeface="+mn-ea"/>
          <a:sym typeface="+mn-lt"/>
        </a:defRPr>
      </a:pPr>
      <a:endParaRPr lang="zh-CN"/>
    </a:p>
  </c:txPr>
  <c:externalData r:id="rId3">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3"/>
            </a:solidFill>
            <a:ln>
              <a:noFill/>
            </a:ln>
            <a:effectLst/>
          </c:spPr>
          <c:invertIfNegative val="0"/>
          <c:cat>
            <c:strRef>
              <c:f>Sheet1!$A$2:$A$5</c:f>
              <c:strCache>
                <c:ptCount val="4"/>
                <c:pt idx="0">
                  <c:v>类别四</c:v>
                </c:pt>
                <c:pt idx="1">
                  <c:v>类别三</c:v>
                </c:pt>
                <c:pt idx="2">
                  <c:v>类别二</c:v>
                </c:pt>
                <c:pt idx="3">
                  <c:v>类别一</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9A8C-44F4-9019-712206162AB4}"/>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类别四</c:v>
                </c:pt>
                <c:pt idx="1">
                  <c:v>类别三</c:v>
                </c:pt>
                <c:pt idx="2">
                  <c:v>类别二</c:v>
                </c:pt>
                <c:pt idx="3">
                  <c:v>类别一</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9A8C-44F4-9019-712206162AB4}"/>
            </c:ext>
          </c:extLst>
        </c:ser>
        <c:ser>
          <c:idx val="2"/>
          <c:order val="2"/>
          <c:tx>
            <c:strRef>
              <c:f>Sheet1!$D$1</c:f>
              <c:strCache>
                <c:ptCount val="1"/>
                <c:pt idx="0">
                  <c:v>Series 3</c:v>
                </c:pt>
              </c:strCache>
            </c:strRef>
          </c:tx>
          <c:spPr>
            <a:solidFill>
              <a:schemeClr val="accent1"/>
            </a:solidFill>
            <a:ln>
              <a:noFill/>
            </a:ln>
            <a:effectLst/>
          </c:spPr>
          <c:invertIfNegative val="0"/>
          <c:cat>
            <c:strRef>
              <c:f>Sheet1!$A$2:$A$5</c:f>
              <c:strCache>
                <c:ptCount val="4"/>
                <c:pt idx="0">
                  <c:v>类别四</c:v>
                </c:pt>
                <c:pt idx="1">
                  <c:v>类别三</c:v>
                </c:pt>
                <c:pt idx="2">
                  <c:v>类别二</c:v>
                </c:pt>
                <c:pt idx="3">
                  <c:v>类别一</c:v>
                </c:pt>
              </c:strCache>
            </c:strRef>
          </c:cat>
          <c:val>
            <c:numRef>
              <c:f>Sheet1!$D$2:$D$5</c:f>
              <c:numCache>
                <c:formatCode>General</c:formatCode>
                <c:ptCount val="4"/>
                <c:pt idx="0">
                  <c:v>2</c:v>
                </c:pt>
                <c:pt idx="1">
                  <c:v>12</c:v>
                </c:pt>
                <c:pt idx="2">
                  <c:v>3</c:v>
                </c:pt>
                <c:pt idx="3">
                  <c:v>5</c:v>
                </c:pt>
              </c:numCache>
            </c:numRef>
          </c:val>
          <c:extLst>
            <c:ext xmlns:c16="http://schemas.microsoft.com/office/drawing/2014/chart" uri="{C3380CC4-5D6E-409C-BE32-E72D297353CC}">
              <c16:uniqueId val="{00000002-9A8C-44F4-9019-712206162AB4}"/>
            </c:ext>
          </c:extLst>
        </c:ser>
        <c:dLbls>
          <c:showLegendKey val="0"/>
          <c:showVal val="0"/>
          <c:showCatName val="0"/>
          <c:showSerName val="0"/>
          <c:showPercent val="0"/>
          <c:showBubbleSize val="0"/>
        </c:dLbls>
        <c:gapWidth val="182"/>
        <c:axId val="600391152"/>
        <c:axId val="600393448"/>
      </c:barChart>
      <c:catAx>
        <c:axId val="60039115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lumMod val="65000"/>
                  </a:schemeClr>
                </a:solidFill>
                <a:latin typeface="+mn-lt"/>
                <a:ea typeface="+mn-ea"/>
                <a:cs typeface="+mn-cs"/>
              </a:defRPr>
            </a:pPr>
            <a:endParaRPr lang="zh-CN"/>
          </a:p>
        </c:txPr>
        <c:crossAx val="600393448"/>
        <c:crosses val="autoZero"/>
        <c:auto val="1"/>
        <c:lblAlgn val="ctr"/>
        <c:lblOffset val="100"/>
        <c:noMultiLvlLbl val="0"/>
      </c:catAx>
      <c:valAx>
        <c:axId val="600393448"/>
        <c:scaling>
          <c:orientation val="minMax"/>
          <c:max val="5"/>
        </c:scaling>
        <c:delete val="0"/>
        <c:axPos val="b"/>
        <c:majorGridlines>
          <c:spPr>
            <a:ln w="9525" cap="flat" cmpd="sng" algn="ctr">
              <a:solidFill>
                <a:schemeClr val="bg1">
                  <a:lumMod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65000"/>
                  </a:schemeClr>
                </a:solidFill>
                <a:latin typeface="+mn-lt"/>
                <a:ea typeface="+mn-ea"/>
                <a:cs typeface="+mn-cs"/>
              </a:defRPr>
            </a:pPr>
            <a:endParaRPr lang="zh-CN"/>
          </a:p>
        </c:txPr>
        <c:crossAx val="6003911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rAngAx val="1"/>
    </c:view3D>
    <c:floor>
      <c:thickness val="0"/>
    </c:floor>
    <c:sideWall>
      <c:thickness val="0"/>
    </c:sideWall>
    <c:backWall>
      <c:thickness val="0"/>
    </c:backWall>
    <c:plotArea>
      <c:layout/>
      <c:bar3DChart>
        <c:barDir val="col"/>
        <c:grouping val="percentStacked"/>
        <c:varyColors val="0"/>
        <c:ser>
          <c:idx val="0"/>
          <c:order val="0"/>
          <c:tx>
            <c:strRef>
              <c:f>Sheet1!$B$1</c:f>
              <c:strCache>
                <c:ptCount val="1"/>
                <c:pt idx="0">
                  <c:v>Series 1</c:v>
                </c:pt>
              </c:strCache>
            </c:strRef>
          </c:tx>
          <c:invertIfNegative val="0"/>
          <c:dPt>
            <c:idx val="1"/>
            <c:invertIfNegative val="0"/>
            <c:bubble3D val="0"/>
            <c:spPr>
              <a:solidFill>
                <a:schemeClr val="accent2"/>
              </a:solidFill>
            </c:spPr>
            <c:extLst>
              <c:ext xmlns:c16="http://schemas.microsoft.com/office/drawing/2014/chart" uri="{C3380CC4-5D6E-409C-BE32-E72D297353CC}">
                <c16:uniqueId val="{00000001-F995-4CAA-95B0-812DE98D8477}"/>
              </c:ext>
            </c:extLst>
          </c:dPt>
          <c:dPt>
            <c:idx val="2"/>
            <c:invertIfNegative val="0"/>
            <c:bubble3D val="0"/>
            <c:spPr>
              <a:solidFill>
                <a:schemeClr val="accent3"/>
              </a:solidFill>
            </c:spPr>
            <c:extLst>
              <c:ext xmlns:c16="http://schemas.microsoft.com/office/drawing/2014/chart" uri="{C3380CC4-5D6E-409C-BE32-E72D297353CC}">
                <c16:uniqueId val="{00000003-F995-4CAA-95B0-812DE98D8477}"/>
              </c:ext>
            </c:extLst>
          </c:dPt>
          <c:dPt>
            <c:idx val="3"/>
            <c:invertIfNegative val="0"/>
            <c:bubble3D val="0"/>
            <c:spPr>
              <a:solidFill>
                <a:schemeClr val="accent4"/>
              </a:solidFill>
            </c:spPr>
            <c:extLst>
              <c:ext xmlns:c16="http://schemas.microsoft.com/office/drawing/2014/chart" uri="{C3380CC4-5D6E-409C-BE32-E72D297353CC}">
                <c16:uniqueId val="{00000005-F995-4CAA-95B0-812DE98D8477}"/>
              </c:ext>
            </c:extLst>
          </c:dPt>
          <c:dPt>
            <c:idx val="4"/>
            <c:invertIfNegative val="0"/>
            <c:bubble3D val="0"/>
            <c:spPr>
              <a:solidFill>
                <a:schemeClr val="accent5"/>
              </a:solidFill>
            </c:spPr>
            <c:extLst>
              <c:ext xmlns:c16="http://schemas.microsoft.com/office/drawing/2014/chart" uri="{C3380CC4-5D6E-409C-BE32-E72D297353CC}">
                <c16:uniqueId val="{00000007-F995-4CAA-95B0-812DE98D8477}"/>
              </c:ext>
            </c:extLst>
          </c:dPt>
          <c:dPt>
            <c:idx val="5"/>
            <c:invertIfNegative val="0"/>
            <c:bubble3D val="0"/>
            <c:spPr>
              <a:solidFill>
                <a:schemeClr val="accent6"/>
              </a:solidFill>
            </c:spPr>
            <c:extLst>
              <c:ext xmlns:c16="http://schemas.microsoft.com/office/drawing/2014/chart" uri="{C3380CC4-5D6E-409C-BE32-E72D297353CC}">
                <c16:uniqueId val="{00000009-F995-4CAA-95B0-812DE98D8477}"/>
              </c:ext>
            </c:extLst>
          </c:dPt>
          <c:cat>
            <c:strRef>
              <c:f>Sheet1!$A$2:$A$7</c:f>
              <c:strCache>
                <c:ptCount val="6"/>
                <c:pt idx="0">
                  <c:v>Category 1</c:v>
                </c:pt>
                <c:pt idx="1">
                  <c:v>Category 2</c:v>
                </c:pt>
                <c:pt idx="2">
                  <c:v>Category 3</c:v>
                </c:pt>
                <c:pt idx="3">
                  <c:v>Category 4</c:v>
                </c:pt>
                <c:pt idx="4">
                  <c:v>Category 5</c:v>
                </c:pt>
                <c:pt idx="5">
                  <c:v>Category 6</c:v>
                </c:pt>
              </c:strCache>
            </c:strRef>
          </c:cat>
          <c:val>
            <c:numRef>
              <c:f>Sheet1!$B$2:$B$7</c:f>
              <c:numCache>
                <c:formatCode>0%</c:formatCode>
                <c:ptCount val="6"/>
                <c:pt idx="0">
                  <c:v>1.1000000000000001</c:v>
                </c:pt>
                <c:pt idx="1">
                  <c:v>2.5</c:v>
                </c:pt>
                <c:pt idx="2">
                  <c:v>3.5</c:v>
                </c:pt>
                <c:pt idx="3">
                  <c:v>8</c:v>
                </c:pt>
                <c:pt idx="4">
                  <c:v>6</c:v>
                </c:pt>
                <c:pt idx="5">
                  <c:v>2</c:v>
                </c:pt>
              </c:numCache>
            </c:numRef>
          </c:val>
          <c:extLst>
            <c:ext xmlns:c16="http://schemas.microsoft.com/office/drawing/2014/chart" uri="{C3380CC4-5D6E-409C-BE32-E72D297353CC}">
              <c16:uniqueId val="{0000000A-F995-4CAA-95B0-812DE98D8477}"/>
            </c:ext>
          </c:extLst>
        </c:ser>
        <c:ser>
          <c:idx val="1"/>
          <c:order val="1"/>
          <c:tx>
            <c:strRef>
              <c:f>Sheet1!$C$1</c:f>
              <c:strCache>
                <c:ptCount val="1"/>
                <c:pt idx="0">
                  <c:v>Series 2</c:v>
                </c:pt>
              </c:strCache>
            </c:strRef>
          </c:tx>
          <c:spPr>
            <a:solidFill>
              <a:srgbClr val="237DB9">
                <a:alpha val="58039"/>
              </a:srgbClr>
            </a:solidFill>
          </c:spPr>
          <c:invertIfNegative val="0"/>
          <c:dPt>
            <c:idx val="1"/>
            <c:invertIfNegative val="0"/>
            <c:bubble3D val="0"/>
            <c:spPr>
              <a:solidFill>
                <a:schemeClr val="accent2">
                  <a:alpha val="58039"/>
                </a:schemeClr>
              </a:solidFill>
            </c:spPr>
            <c:extLst>
              <c:ext xmlns:c16="http://schemas.microsoft.com/office/drawing/2014/chart" uri="{C3380CC4-5D6E-409C-BE32-E72D297353CC}">
                <c16:uniqueId val="{0000000C-F995-4CAA-95B0-812DE98D8477}"/>
              </c:ext>
            </c:extLst>
          </c:dPt>
          <c:dPt>
            <c:idx val="2"/>
            <c:invertIfNegative val="0"/>
            <c:bubble3D val="0"/>
            <c:spPr>
              <a:solidFill>
                <a:schemeClr val="accent3">
                  <a:alpha val="58039"/>
                </a:schemeClr>
              </a:solidFill>
            </c:spPr>
            <c:extLst>
              <c:ext xmlns:c16="http://schemas.microsoft.com/office/drawing/2014/chart" uri="{C3380CC4-5D6E-409C-BE32-E72D297353CC}">
                <c16:uniqueId val="{0000000E-F995-4CAA-95B0-812DE98D8477}"/>
              </c:ext>
            </c:extLst>
          </c:dPt>
          <c:dPt>
            <c:idx val="3"/>
            <c:invertIfNegative val="0"/>
            <c:bubble3D val="0"/>
            <c:spPr>
              <a:solidFill>
                <a:schemeClr val="accent4">
                  <a:alpha val="58039"/>
                </a:schemeClr>
              </a:solidFill>
            </c:spPr>
            <c:extLst>
              <c:ext xmlns:c16="http://schemas.microsoft.com/office/drawing/2014/chart" uri="{C3380CC4-5D6E-409C-BE32-E72D297353CC}">
                <c16:uniqueId val="{00000010-F995-4CAA-95B0-812DE98D8477}"/>
              </c:ext>
            </c:extLst>
          </c:dPt>
          <c:dPt>
            <c:idx val="4"/>
            <c:invertIfNegative val="0"/>
            <c:bubble3D val="0"/>
            <c:spPr>
              <a:solidFill>
                <a:schemeClr val="accent5">
                  <a:alpha val="58039"/>
                </a:schemeClr>
              </a:solidFill>
            </c:spPr>
            <c:extLst>
              <c:ext xmlns:c16="http://schemas.microsoft.com/office/drawing/2014/chart" uri="{C3380CC4-5D6E-409C-BE32-E72D297353CC}">
                <c16:uniqueId val="{00000012-F995-4CAA-95B0-812DE98D8477}"/>
              </c:ext>
            </c:extLst>
          </c:dPt>
          <c:dPt>
            <c:idx val="5"/>
            <c:invertIfNegative val="0"/>
            <c:bubble3D val="0"/>
            <c:spPr>
              <a:solidFill>
                <a:schemeClr val="accent6">
                  <a:alpha val="58039"/>
                </a:schemeClr>
              </a:solidFill>
            </c:spPr>
            <c:extLst>
              <c:ext xmlns:c16="http://schemas.microsoft.com/office/drawing/2014/chart" uri="{C3380CC4-5D6E-409C-BE32-E72D297353CC}">
                <c16:uniqueId val="{00000014-F995-4CAA-95B0-812DE98D8477}"/>
              </c:ext>
            </c:extLst>
          </c:dPt>
          <c:cat>
            <c:strRef>
              <c:f>Sheet1!$A$2:$A$7</c:f>
              <c:strCache>
                <c:ptCount val="6"/>
                <c:pt idx="0">
                  <c:v>Category 1</c:v>
                </c:pt>
                <c:pt idx="1">
                  <c:v>Category 2</c:v>
                </c:pt>
                <c:pt idx="2">
                  <c:v>Category 3</c:v>
                </c:pt>
                <c:pt idx="3">
                  <c:v>Category 4</c:v>
                </c:pt>
                <c:pt idx="4">
                  <c:v>Category 5</c:v>
                </c:pt>
                <c:pt idx="5">
                  <c:v>Category 6</c:v>
                </c:pt>
              </c:strCache>
            </c:strRef>
          </c:cat>
          <c:val>
            <c:numRef>
              <c:f>Sheet1!$C$2:$C$7</c:f>
              <c:numCache>
                <c:formatCode>0%</c:formatCode>
                <c:ptCount val="6"/>
                <c:pt idx="0">
                  <c:v>2</c:v>
                </c:pt>
                <c:pt idx="1">
                  <c:v>4.4000000000000004</c:v>
                </c:pt>
                <c:pt idx="2">
                  <c:v>1.8</c:v>
                </c:pt>
                <c:pt idx="3">
                  <c:v>2.8</c:v>
                </c:pt>
                <c:pt idx="4">
                  <c:v>8</c:v>
                </c:pt>
                <c:pt idx="5">
                  <c:v>10</c:v>
                </c:pt>
              </c:numCache>
            </c:numRef>
          </c:val>
          <c:extLst>
            <c:ext xmlns:c16="http://schemas.microsoft.com/office/drawing/2014/chart" uri="{C3380CC4-5D6E-409C-BE32-E72D297353CC}">
              <c16:uniqueId val="{00000015-F995-4CAA-95B0-812DE98D8477}"/>
            </c:ext>
          </c:extLst>
        </c:ser>
        <c:dLbls>
          <c:showLegendKey val="0"/>
          <c:showVal val="0"/>
          <c:showCatName val="0"/>
          <c:showSerName val="0"/>
          <c:showPercent val="0"/>
          <c:showBubbleSize val="0"/>
        </c:dLbls>
        <c:gapWidth val="161"/>
        <c:gapDepth val="405"/>
        <c:shape val="box"/>
        <c:axId val="747358656"/>
        <c:axId val="747356416"/>
        <c:axId val="0"/>
      </c:bar3DChart>
      <c:catAx>
        <c:axId val="747358656"/>
        <c:scaling>
          <c:orientation val="minMax"/>
        </c:scaling>
        <c:delete val="0"/>
        <c:axPos val="b"/>
        <c:numFmt formatCode="General" sourceLinked="0"/>
        <c:majorTickMark val="out"/>
        <c:minorTickMark val="none"/>
        <c:tickLblPos val="nextTo"/>
        <c:txPr>
          <a:bodyPr/>
          <a:lstStyle/>
          <a:p>
            <a:pPr>
              <a:defRPr sz="1100"/>
            </a:pPr>
            <a:endParaRPr lang="zh-CN"/>
          </a:p>
        </c:txPr>
        <c:crossAx val="747356416"/>
        <c:crosses val="autoZero"/>
        <c:auto val="1"/>
        <c:lblAlgn val="ctr"/>
        <c:lblOffset val="100"/>
        <c:noMultiLvlLbl val="0"/>
      </c:catAx>
      <c:valAx>
        <c:axId val="747356416"/>
        <c:scaling>
          <c:orientation val="minMax"/>
        </c:scaling>
        <c:delete val="0"/>
        <c:axPos val="l"/>
        <c:majorGridlines>
          <c:spPr>
            <a:ln>
              <a:solidFill>
                <a:schemeClr val="tx1">
                  <a:lumMod val="25000"/>
                  <a:lumOff val="75000"/>
                </a:schemeClr>
              </a:solidFill>
            </a:ln>
          </c:spPr>
        </c:majorGridlines>
        <c:numFmt formatCode="0%" sourceLinked="1"/>
        <c:majorTickMark val="out"/>
        <c:minorTickMark val="none"/>
        <c:tickLblPos val="nextTo"/>
        <c:txPr>
          <a:bodyPr/>
          <a:lstStyle/>
          <a:p>
            <a:pPr>
              <a:defRPr sz="1200"/>
            </a:pPr>
            <a:endParaRPr lang="zh-CN"/>
          </a:p>
        </c:txPr>
        <c:crossAx val="747358656"/>
        <c:crosses val="autoZero"/>
        <c:crossBetween val="between"/>
      </c:valAx>
    </c:plotArea>
    <c:plotVisOnly val="1"/>
    <c:dispBlanksAs val="gap"/>
    <c:showDLblsOverMax val="0"/>
  </c:chart>
  <c:txPr>
    <a:bodyPr/>
    <a:lstStyle/>
    <a:p>
      <a:pPr>
        <a:defRPr sz="1600">
          <a:solidFill>
            <a:schemeClr val="tx1">
              <a:lumMod val="50000"/>
              <a:lumOff val="50000"/>
            </a:schemeClr>
          </a:solidFill>
        </a:defRPr>
      </a:pPr>
      <a:endParaRPr lang="zh-CN"/>
    </a:p>
  </c:txPr>
  <c:externalData r:id="rId1">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rAngAx val="1"/>
    </c:view3D>
    <c:floor>
      <c:thickness val="0"/>
      <c:spPr>
        <a:ln>
          <a:solidFill>
            <a:srgbClr val="6A7484"/>
          </a:solidFill>
        </a:ln>
      </c:spPr>
    </c:floor>
    <c:sideWall>
      <c:thickness val="0"/>
    </c:sideWall>
    <c:backWall>
      <c:thickness val="0"/>
    </c:backWall>
    <c:plotArea>
      <c:layout/>
      <c:bar3DChart>
        <c:barDir val="col"/>
        <c:grouping val="clustered"/>
        <c:varyColors val="0"/>
        <c:ser>
          <c:idx val="0"/>
          <c:order val="0"/>
          <c:tx>
            <c:strRef>
              <c:f>Sheet1!$B$1</c:f>
              <c:strCache>
                <c:ptCount val="1"/>
                <c:pt idx="0">
                  <c:v>Series 1</c:v>
                </c:pt>
              </c:strCache>
            </c:strRef>
          </c:tx>
          <c:spPr>
            <a:solidFill>
              <a:srgbClr val="00B050"/>
            </a:solidFill>
          </c:spPr>
          <c:invertIfNegative val="0"/>
          <c:cat>
            <c:strRef>
              <c:f>Sheet1!$A$2:$A$6</c:f>
              <c:strCache>
                <c:ptCount val="5"/>
                <c:pt idx="0">
                  <c:v>Category 1</c:v>
                </c:pt>
                <c:pt idx="1">
                  <c:v>Category 2</c:v>
                </c:pt>
                <c:pt idx="2">
                  <c:v>Category 3</c:v>
                </c:pt>
                <c:pt idx="3">
                  <c:v>Category 4</c:v>
                </c:pt>
                <c:pt idx="4">
                  <c:v>Category 5</c:v>
                </c:pt>
              </c:strCache>
            </c:strRef>
          </c:cat>
          <c:val>
            <c:numRef>
              <c:f>Sheet1!$B$2:$B$6</c:f>
              <c:numCache>
                <c:formatCode>General</c:formatCode>
                <c:ptCount val="5"/>
                <c:pt idx="0">
                  <c:v>4.3</c:v>
                </c:pt>
                <c:pt idx="1">
                  <c:v>2.5</c:v>
                </c:pt>
                <c:pt idx="2">
                  <c:v>3.5</c:v>
                </c:pt>
                <c:pt idx="3">
                  <c:v>4.5</c:v>
                </c:pt>
                <c:pt idx="4">
                  <c:v>3</c:v>
                </c:pt>
              </c:numCache>
            </c:numRef>
          </c:val>
          <c:extLst>
            <c:ext xmlns:c16="http://schemas.microsoft.com/office/drawing/2014/chart" uri="{C3380CC4-5D6E-409C-BE32-E72D297353CC}">
              <c16:uniqueId val="{00000000-1F13-4713-B33D-21B85478CB24}"/>
            </c:ext>
          </c:extLst>
        </c:ser>
        <c:ser>
          <c:idx val="1"/>
          <c:order val="1"/>
          <c:tx>
            <c:strRef>
              <c:f>Sheet1!$C$1</c:f>
              <c:strCache>
                <c:ptCount val="1"/>
                <c:pt idx="0">
                  <c:v>Series 2</c:v>
                </c:pt>
              </c:strCache>
            </c:strRef>
          </c:tx>
          <c:spPr>
            <a:solidFill>
              <a:srgbClr val="92D050"/>
            </a:solidFill>
          </c:spPr>
          <c:invertIfNegative val="0"/>
          <c:cat>
            <c:strRef>
              <c:f>Sheet1!$A$2:$A$6</c:f>
              <c:strCache>
                <c:ptCount val="5"/>
                <c:pt idx="0">
                  <c:v>Category 1</c:v>
                </c:pt>
                <c:pt idx="1">
                  <c:v>Category 2</c:v>
                </c:pt>
                <c:pt idx="2">
                  <c:v>Category 3</c:v>
                </c:pt>
                <c:pt idx="3">
                  <c:v>Category 4</c:v>
                </c:pt>
                <c:pt idx="4">
                  <c:v>Category 5</c:v>
                </c:pt>
              </c:strCache>
            </c:strRef>
          </c:cat>
          <c:val>
            <c:numRef>
              <c:f>Sheet1!$C$2:$C$6</c:f>
              <c:numCache>
                <c:formatCode>General</c:formatCode>
                <c:ptCount val="5"/>
                <c:pt idx="0">
                  <c:v>2.4</c:v>
                </c:pt>
                <c:pt idx="1">
                  <c:v>4.4000000000000004</c:v>
                </c:pt>
                <c:pt idx="2">
                  <c:v>1.8</c:v>
                </c:pt>
                <c:pt idx="3">
                  <c:v>2.8</c:v>
                </c:pt>
                <c:pt idx="4">
                  <c:v>2</c:v>
                </c:pt>
              </c:numCache>
            </c:numRef>
          </c:val>
          <c:extLst>
            <c:ext xmlns:c16="http://schemas.microsoft.com/office/drawing/2014/chart" uri="{C3380CC4-5D6E-409C-BE32-E72D297353CC}">
              <c16:uniqueId val="{00000001-1F13-4713-B33D-21B85478CB24}"/>
            </c:ext>
          </c:extLst>
        </c:ser>
        <c:ser>
          <c:idx val="2"/>
          <c:order val="2"/>
          <c:tx>
            <c:strRef>
              <c:f>Sheet1!$D$1</c:f>
              <c:strCache>
                <c:ptCount val="1"/>
                <c:pt idx="0">
                  <c:v>Series 3</c:v>
                </c:pt>
              </c:strCache>
            </c:strRef>
          </c:tx>
          <c:spPr>
            <a:solidFill>
              <a:schemeClr val="bg1"/>
            </a:solidFill>
          </c:spPr>
          <c:invertIfNegative val="0"/>
          <c:cat>
            <c:strRef>
              <c:f>Sheet1!$A$2:$A$6</c:f>
              <c:strCache>
                <c:ptCount val="5"/>
                <c:pt idx="0">
                  <c:v>Category 1</c:v>
                </c:pt>
                <c:pt idx="1">
                  <c:v>Category 2</c:v>
                </c:pt>
                <c:pt idx="2">
                  <c:v>Category 3</c:v>
                </c:pt>
                <c:pt idx="3">
                  <c:v>Category 4</c:v>
                </c:pt>
                <c:pt idx="4">
                  <c:v>Category 5</c:v>
                </c:pt>
              </c:strCache>
            </c:strRef>
          </c:cat>
          <c:val>
            <c:numRef>
              <c:f>Sheet1!$D$2:$D$6</c:f>
              <c:numCache>
                <c:formatCode>General</c:formatCode>
                <c:ptCount val="5"/>
                <c:pt idx="0">
                  <c:v>3</c:v>
                </c:pt>
                <c:pt idx="1">
                  <c:v>2</c:v>
                </c:pt>
                <c:pt idx="2">
                  <c:v>3</c:v>
                </c:pt>
                <c:pt idx="3">
                  <c:v>5</c:v>
                </c:pt>
                <c:pt idx="4">
                  <c:v>4</c:v>
                </c:pt>
              </c:numCache>
            </c:numRef>
          </c:val>
          <c:extLst>
            <c:ext xmlns:c16="http://schemas.microsoft.com/office/drawing/2014/chart" uri="{C3380CC4-5D6E-409C-BE32-E72D297353CC}">
              <c16:uniqueId val="{00000002-1F13-4713-B33D-21B85478CB24}"/>
            </c:ext>
          </c:extLst>
        </c:ser>
        <c:ser>
          <c:idx val="3"/>
          <c:order val="3"/>
          <c:tx>
            <c:strRef>
              <c:f>Sheet1!$E$1</c:f>
              <c:strCache>
                <c:ptCount val="1"/>
                <c:pt idx="0">
                  <c:v>Series 4</c:v>
                </c:pt>
              </c:strCache>
            </c:strRef>
          </c:tx>
          <c:spPr>
            <a:solidFill>
              <a:srgbClr val="ACB2BC"/>
            </a:solidFill>
          </c:spPr>
          <c:invertIfNegative val="0"/>
          <c:cat>
            <c:strRef>
              <c:f>Sheet1!$A$2:$A$6</c:f>
              <c:strCache>
                <c:ptCount val="5"/>
                <c:pt idx="0">
                  <c:v>Category 1</c:v>
                </c:pt>
                <c:pt idx="1">
                  <c:v>Category 2</c:v>
                </c:pt>
                <c:pt idx="2">
                  <c:v>Category 3</c:v>
                </c:pt>
                <c:pt idx="3">
                  <c:v>Category 4</c:v>
                </c:pt>
                <c:pt idx="4">
                  <c:v>Category 5</c:v>
                </c:pt>
              </c:strCache>
            </c:strRef>
          </c:cat>
          <c:val>
            <c:numRef>
              <c:f>Sheet1!$E$2:$E$6</c:f>
              <c:numCache>
                <c:formatCode>General</c:formatCode>
                <c:ptCount val="5"/>
                <c:pt idx="0">
                  <c:v>3</c:v>
                </c:pt>
                <c:pt idx="1">
                  <c:v>3</c:v>
                </c:pt>
                <c:pt idx="2">
                  <c:v>4</c:v>
                </c:pt>
                <c:pt idx="3">
                  <c:v>4</c:v>
                </c:pt>
                <c:pt idx="4">
                  <c:v>3</c:v>
                </c:pt>
              </c:numCache>
            </c:numRef>
          </c:val>
          <c:extLst>
            <c:ext xmlns:c16="http://schemas.microsoft.com/office/drawing/2014/chart" uri="{C3380CC4-5D6E-409C-BE32-E72D297353CC}">
              <c16:uniqueId val="{00000003-1F13-4713-B33D-21B85478CB24}"/>
            </c:ext>
          </c:extLst>
        </c:ser>
        <c:dLbls>
          <c:showLegendKey val="0"/>
          <c:showVal val="0"/>
          <c:showCatName val="0"/>
          <c:showSerName val="0"/>
          <c:showPercent val="0"/>
          <c:showBubbleSize val="0"/>
        </c:dLbls>
        <c:gapWidth val="150"/>
        <c:shape val="cylinder"/>
        <c:axId val="818925888"/>
        <c:axId val="818926448"/>
        <c:axId val="0"/>
      </c:bar3DChart>
      <c:catAx>
        <c:axId val="818925888"/>
        <c:scaling>
          <c:orientation val="minMax"/>
        </c:scaling>
        <c:delete val="0"/>
        <c:axPos val="b"/>
        <c:numFmt formatCode="General" sourceLinked="0"/>
        <c:majorTickMark val="out"/>
        <c:minorTickMark val="none"/>
        <c:tickLblPos val="nextTo"/>
        <c:spPr>
          <a:ln>
            <a:solidFill>
              <a:srgbClr val="6A7484"/>
            </a:solidFill>
          </a:ln>
        </c:spPr>
        <c:txPr>
          <a:bodyPr/>
          <a:lstStyle/>
          <a:p>
            <a:pPr>
              <a:defRPr sz="1200">
                <a:solidFill>
                  <a:schemeClr val="bg1"/>
                </a:solidFill>
                <a:latin typeface="Open Sans Condensed" pitchFamily="34" charset="0"/>
                <a:ea typeface="Open Sans Condensed" pitchFamily="34" charset="0"/>
                <a:cs typeface="Open Sans Condensed" pitchFamily="34" charset="0"/>
              </a:defRPr>
            </a:pPr>
            <a:endParaRPr lang="zh-CN"/>
          </a:p>
        </c:txPr>
        <c:crossAx val="818926448"/>
        <c:crosses val="autoZero"/>
        <c:auto val="1"/>
        <c:lblAlgn val="ctr"/>
        <c:lblOffset val="100"/>
        <c:noMultiLvlLbl val="0"/>
      </c:catAx>
      <c:valAx>
        <c:axId val="818926448"/>
        <c:scaling>
          <c:orientation val="minMax"/>
        </c:scaling>
        <c:delete val="0"/>
        <c:axPos val="l"/>
        <c:majorGridlines>
          <c:spPr>
            <a:ln>
              <a:solidFill>
                <a:srgbClr val="6A7484"/>
              </a:solidFill>
            </a:ln>
          </c:spPr>
        </c:majorGridlines>
        <c:numFmt formatCode="General" sourceLinked="1"/>
        <c:majorTickMark val="out"/>
        <c:minorTickMark val="none"/>
        <c:tickLblPos val="nextTo"/>
        <c:spPr>
          <a:ln>
            <a:solidFill>
              <a:schemeClr val="bg1">
                <a:lumMod val="85000"/>
              </a:schemeClr>
            </a:solidFill>
          </a:ln>
        </c:spPr>
        <c:txPr>
          <a:bodyPr/>
          <a:lstStyle/>
          <a:p>
            <a:pPr>
              <a:defRPr sz="1000">
                <a:solidFill>
                  <a:schemeClr val="bg1"/>
                </a:solidFill>
                <a:latin typeface="Lato" pitchFamily="34" charset="0"/>
              </a:defRPr>
            </a:pPr>
            <a:endParaRPr lang="zh-CN"/>
          </a:p>
        </c:txPr>
        <c:crossAx val="818925888"/>
        <c:crosses val="autoZero"/>
        <c:crossBetween val="between"/>
      </c:valAx>
    </c:plotArea>
    <c:legend>
      <c:legendPos val="r"/>
      <c:overlay val="0"/>
      <c:txPr>
        <a:bodyPr/>
        <a:lstStyle/>
        <a:p>
          <a:pPr>
            <a:defRPr sz="1000">
              <a:solidFill>
                <a:schemeClr val="bg1"/>
              </a:solidFill>
              <a:latin typeface="Lato" pitchFamily="34" charset="0"/>
            </a:defRPr>
          </a:pPr>
          <a:endParaRPr lang="zh-CN"/>
        </a:p>
      </c:txPr>
    </c:legend>
    <c:plotVisOnly val="1"/>
    <c:dispBlanksAs val="gap"/>
    <c:showDLblsOverMax val="0"/>
  </c:chart>
  <c:txPr>
    <a:bodyPr/>
    <a:lstStyle/>
    <a:p>
      <a:pPr>
        <a:defRPr sz="1800"/>
      </a:pPr>
      <a:endParaRPr lang="zh-CN"/>
    </a:p>
  </c:txPr>
  <c:externalData r:id="rId1">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4623019101233297E-2"/>
          <c:y val="6.6257337561568E-2"/>
          <c:w val="0.93583026910936795"/>
          <c:h val="0.86748532487686403"/>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数据 1</c:v>
                </c:pt>
                <c:pt idx="1">
                  <c:v>数据 2</c:v>
                </c:pt>
                <c:pt idx="2">
                  <c:v>数据 3</c:v>
                </c:pt>
                <c:pt idx="3">
                  <c:v>数据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730-40A6-9D5D-7887EFC07128}"/>
            </c:ext>
          </c:extLst>
        </c:ser>
        <c:ser>
          <c:idx val="1"/>
          <c:order val="1"/>
          <c:tx>
            <c:strRef>
              <c:f>Sheet1!$C$1</c:f>
              <c:strCache>
                <c:ptCount val="1"/>
                <c:pt idx="0">
                  <c:v>Series 2</c:v>
                </c:pt>
              </c:strCache>
            </c:strRef>
          </c:tx>
          <c:spPr>
            <a:solidFill>
              <a:schemeClr val="accent3"/>
            </a:solidFill>
            <a:ln>
              <a:noFill/>
            </a:ln>
            <a:effectLst/>
          </c:spPr>
          <c:invertIfNegative val="0"/>
          <c:cat>
            <c:strRef>
              <c:f>Sheet1!$A$2:$A$5</c:f>
              <c:strCache>
                <c:ptCount val="4"/>
                <c:pt idx="0">
                  <c:v>数据 1</c:v>
                </c:pt>
                <c:pt idx="1">
                  <c:v>数据 2</c:v>
                </c:pt>
                <c:pt idx="2">
                  <c:v>数据 3</c:v>
                </c:pt>
                <c:pt idx="3">
                  <c:v>数据 4</c:v>
                </c:pt>
              </c:strCache>
            </c:strRef>
          </c:cat>
          <c:val>
            <c:numRef>
              <c:f>Sheet1!$C$2:$C$5</c:f>
              <c:numCache>
                <c:formatCode>General</c:formatCode>
                <c:ptCount val="4"/>
                <c:pt idx="0">
                  <c:v>4</c:v>
                </c:pt>
                <c:pt idx="1">
                  <c:v>4.4000000000000004</c:v>
                </c:pt>
                <c:pt idx="2">
                  <c:v>1.8</c:v>
                </c:pt>
                <c:pt idx="3">
                  <c:v>2.8</c:v>
                </c:pt>
              </c:numCache>
            </c:numRef>
          </c:val>
          <c:extLst>
            <c:ext xmlns:c16="http://schemas.microsoft.com/office/drawing/2014/chart" uri="{C3380CC4-5D6E-409C-BE32-E72D297353CC}">
              <c16:uniqueId val="{00000001-1730-40A6-9D5D-7887EFC07128}"/>
            </c:ext>
          </c:extLst>
        </c:ser>
        <c:dLbls>
          <c:showLegendKey val="0"/>
          <c:showVal val="0"/>
          <c:showCatName val="0"/>
          <c:showSerName val="0"/>
          <c:showPercent val="0"/>
          <c:showBubbleSize val="0"/>
        </c:dLbls>
        <c:gapWidth val="269"/>
        <c:overlap val="-100"/>
        <c:axId val="201976248"/>
        <c:axId val="201976640"/>
      </c:barChart>
      <c:scatterChart>
        <c:scatterStyle val="smoothMarker"/>
        <c:varyColors val="0"/>
        <c:ser>
          <c:idx val="2"/>
          <c:order val="2"/>
          <c:tx>
            <c:strRef>
              <c:f>Sheet1!$D$1</c:f>
              <c:strCache>
                <c:ptCount val="1"/>
                <c:pt idx="0">
                  <c:v>Series 3</c:v>
                </c:pt>
              </c:strCache>
            </c:strRef>
          </c:tx>
          <c:spPr>
            <a:ln w="38100" cap="rnd">
              <a:solidFill>
                <a:schemeClr val="accent5"/>
              </a:solidFill>
              <a:round/>
            </a:ln>
            <a:effectLst/>
          </c:spPr>
          <c:marker>
            <c:symbol val="circle"/>
            <c:size val="8"/>
            <c:spPr>
              <a:solidFill>
                <a:schemeClr val="accent5"/>
              </a:solidFill>
              <a:ln>
                <a:noFill/>
              </a:ln>
              <a:effectLst/>
            </c:spPr>
          </c:marker>
          <c:dPt>
            <c:idx val="1"/>
            <c:marker>
              <c:symbol val="circle"/>
              <c:size val="8"/>
              <c:spPr>
                <a:solidFill>
                  <a:schemeClr val="accent5"/>
                </a:solidFill>
                <a:ln>
                  <a:noFill/>
                </a:ln>
                <a:effectLst/>
              </c:spPr>
            </c:marker>
            <c:bubble3D val="0"/>
            <c:extLst>
              <c:ext xmlns:c16="http://schemas.microsoft.com/office/drawing/2014/chart" uri="{C3380CC4-5D6E-409C-BE32-E72D297353CC}">
                <c16:uniqueId val="{00000002-1730-40A6-9D5D-7887EFC07128}"/>
              </c:ext>
            </c:extLst>
          </c:dPt>
          <c:dPt>
            <c:idx val="2"/>
            <c:marker>
              <c:symbol val="circle"/>
              <c:size val="8"/>
              <c:spPr>
                <a:solidFill>
                  <a:schemeClr val="accent5"/>
                </a:solidFill>
                <a:ln>
                  <a:noFill/>
                </a:ln>
                <a:effectLst/>
              </c:spPr>
            </c:marker>
            <c:bubble3D val="0"/>
            <c:extLst>
              <c:ext xmlns:c16="http://schemas.microsoft.com/office/drawing/2014/chart" uri="{C3380CC4-5D6E-409C-BE32-E72D297353CC}">
                <c16:uniqueId val="{00000003-1730-40A6-9D5D-7887EFC07128}"/>
              </c:ext>
            </c:extLst>
          </c:dPt>
          <c:dPt>
            <c:idx val="3"/>
            <c:marker>
              <c:symbol val="circle"/>
              <c:size val="8"/>
              <c:spPr>
                <a:solidFill>
                  <a:schemeClr val="accent5"/>
                </a:solidFill>
                <a:ln>
                  <a:noFill/>
                </a:ln>
                <a:effectLst/>
              </c:spPr>
            </c:marker>
            <c:bubble3D val="0"/>
            <c:extLst>
              <c:ext xmlns:c16="http://schemas.microsoft.com/office/drawing/2014/chart" uri="{C3380CC4-5D6E-409C-BE32-E72D297353CC}">
                <c16:uniqueId val="{00000004-1730-40A6-9D5D-7887EFC07128}"/>
              </c:ext>
            </c:extLst>
          </c:dPt>
          <c:xVal>
            <c:strRef>
              <c:f>Sheet1!$A$2:$A$5</c:f>
              <c:strCache>
                <c:ptCount val="4"/>
                <c:pt idx="0">
                  <c:v>数据 1</c:v>
                </c:pt>
                <c:pt idx="1">
                  <c:v>数据 2</c:v>
                </c:pt>
                <c:pt idx="2">
                  <c:v>数据 3</c:v>
                </c:pt>
                <c:pt idx="3">
                  <c:v>数据 4</c:v>
                </c:pt>
              </c:strCache>
            </c:strRef>
          </c:xVal>
          <c:yVal>
            <c:numRef>
              <c:f>Sheet1!$D$2:$D$5</c:f>
              <c:numCache>
                <c:formatCode>General</c:formatCode>
                <c:ptCount val="4"/>
                <c:pt idx="0">
                  <c:v>3</c:v>
                </c:pt>
                <c:pt idx="1">
                  <c:v>2</c:v>
                </c:pt>
                <c:pt idx="2">
                  <c:v>3</c:v>
                </c:pt>
                <c:pt idx="3">
                  <c:v>9</c:v>
                </c:pt>
              </c:numCache>
            </c:numRef>
          </c:yVal>
          <c:smooth val="1"/>
          <c:extLst>
            <c:ext xmlns:c16="http://schemas.microsoft.com/office/drawing/2014/chart" uri="{C3380CC4-5D6E-409C-BE32-E72D297353CC}">
              <c16:uniqueId val="{00000005-1730-40A6-9D5D-7887EFC07128}"/>
            </c:ext>
          </c:extLst>
        </c:ser>
        <c:dLbls>
          <c:showLegendKey val="0"/>
          <c:showVal val="0"/>
          <c:showCatName val="0"/>
          <c:showSerName val="0"/>
          <c:showPercent val="0"/>
          <c:showBubbleSize val="0"/>
        </c:dLbls>
        <c:axId val="700843678"/>
        <c:axId val="464080862"/>
      </c:scatterChart>
      <c:catAx>
        <c:axId val="2019762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2000" b="0" i="0" u="none" strike="noStrike" kern="1200" cap="none" spc="0" normalizeH="0" baseline="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crossAx val="201976640"/>
        <c:crosses val="autoZero"/>
        <c:auto val="1"/>
        <c:lblAlgn val="ctr"/>
        <c:lblOffset val="100"/>
        <c:noMultiLvlLbl val="0"/>
      </c:catAx>
      <c:valAx>
        <c:axId val="201976640"/>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2000" b="0" i="0" u="none" strike="noStrike" kern="1200" baseline="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crossAx val="201976248"/>
        <c:crosses val="autoZero"/>
        <c:crossBetween val="between"/>
      </c:valAx>
      <c:valAx>
        <c:axId val="700843678"/>
        <c:scaling>
          <c:orientation val="minMax"/>
        </c:scaling>
        <c:delete val="0"/>
        <c:axPos val="t"/>
        <c:majorTickMark val="none"/>
        <c:minorTickMark val="none"/>
        <c:tickLblPos val="nextTo"/>
        <c:spPr>
          <a:noFill/>
          <a:ln>
            <a:noFill/>
          </a:ln>
          <a:effectLst/>
        </c:spPr>
        <c:txPr>
          <a:bodyPr rot="-60000000" spcFirstLastPara="0" vertOverflow="ellipsis" vert="horz" wrap="square" anchor="ctr" anchorCtr="1"/>
          <a:lstStyle/>
          <a:p>
            <a:pPr>
              <a:defRPr lang="zh-CN" sz="2000" b="0" i="0" u="none" strike="noStrike" kern="1200" baseline="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crossAx val="464080862"/>
        <c:crosses val="max"/>
        <c:crossBetween val="midCat"/>
      </c:valAx>
      <c:valAx>
        <c:axId val="464080862"/>
        <c:scaling>
          <c:orientation val="minMax"/>
        </c:scaling>
        <c:delete val="0"/>
        <c:axPos val="r"/>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2000" b="0" i="0" u="none" strike="noStrike" kern="1200" baseline="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crossAx val="700843678"/>
        <c:crosses val="max"/>
        <c:crossBetween val="midCat"/>
      </c:valAx>
      <c:spPr>
        <a:noFill/>
        <a:ln>
          <a:noFill/>
        </a:ln>
        <a:effectLst/>
      </c:spPr>
    </c:plotArea>
    <c:plotVisOnly val="1"/>
    <c:dispBlanksAs val="gap"/>
    <c:showDLblsOverMax val="0"/>
  </c:chart>
  <c:spPr>
    <a:noFill/>
    <a:ln>
      <a:noFill/>
    </a:ln>
    <a:effectLst/>
  </c:spPr>
  <c:txPr>
    <a:bodyPr/>
    <a:lstStyle/>
    <a:p>
      <a:pPr>
        <a:defRPr lang="zh-CN" sz="2000">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externalData r:id="rId3">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계열 1</c:v>
                </c:pt>
              </c:strCache>
            </c:strRef>
          </c:tx>
          <c:spPr>
            <a:solidFill>
              <a:schemeClr val="bg1">
                <a:lumMod val="75000"/>
              </a:schemeClr>
            </a:solidFill>
            <a:ln>
              <a:noFill/>
            </a:ln>
            <a:effectLst/>
          </c:spPr>
          <c:invertIfNegative val="0"/>
          <c:dPt>
            <c:idx val="0"/>
            <c:invertIfNegative val="0"/>
            <c:bubble3D val="0"/>
            <c:extLst>
              <c:ext xmlns:c16="http://schemas.microsoft.com/office/drawing/2014/chart" uri="{C3380CC4-5D6E-409C-BE32-E72D297353CC}">
                <c16:uniqueId val="{00000000-6A1F-4AB7-8617-F373943E294B}"/>
              </c:ext>
            </c:extLst>
          </c:dPt>
          <c:dPt>
            <c:idx val="1"/>
            <c:invertIfNegative val="0"/>
            <c:bubble3D val="0"/>
            <c:extLst>
              <c:ext xmlns:c16="http://schemas.microsoft.com/office/drawing/2014/chart" uri="{C3380CC4-5D6E-409C-BE32-E72D297353CC}">
                <c16:uniqueId val="{00000001-6A1F-4AB7-8617-F373943E294B}"/>
              </c:ext>
            </c:extLst>
          </c:dPt>
          <c:dPt>
            <c:idx val="2"/>
            <c:invertIfNegative val="0"/>
            <c:bubble3D val="0"/>
            <c:extLst>
              <c:ext xmlns:c16="http://schemas.microsoft.com/office/drawing/2014/chart" uri="{C3380CC4-5D6E-409C-BE32-E72D297353CC}">
                <c16:uniqueId val="{00000002-6A1F-4AB7-8617-F373943E294B}"/>
              </c:ext>
            </c:extLst>
          </c:dPt>
          <c:dPt>
            <c:idx val="3"/>
            <c:invertIfNegative val="0"/>
            <c:bubble3D val="0"/>
            <c:extLst>
              <c:ext xmlns:c16="http://schemas.microsoft.com/office/drawing/2014/chart" uri="{C3380CC4-5D6E-409C-BE32-E72D297353CC}">
                <c16:uniqueId val="{00000003-6A1F-4AB7-8617-F373943E294B}"/>
              </c:ext>
            </c:extLst>
          </c:dPt>
          <c:dLbls>
            <c:spPr>
              <a:noFill/>
              <a:ln>
                <a:noFill/>
              </a:ln>
              <a:effectLst/>
            </c:spPr>
            <c:txPr>
              <a:bodyPr rot="0" spcFirstLastPara="1" vertOverflow="ellipsis" vert="horz" wrap="square" lIns="38100" tIns="19050" rIns="38100" bIns="19050" anchor="ctr" anchorCtr="1">
                <a:spAutoFit/>
              </a:bodyPr>
              <a:lstStyle/>
              <a:p>
                <a:pPr>
                  <a:defRPr lang="ko-KR" altLang="en-US" sz="1050" b="1" i="0" u="none" strike="noStrike" kern="1200" baseline="0">
                    <a:solidFill>
                      <a:srgbClr val="1C64A2"/>
                    </a:solidFill>
                    <a:latin typeface="Calibri" panose="020F0502020204030204" pitchFamily="34" charset="0"/>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value 01</c:v>
                </c:pt>
                <c:pt idx="1">
                  <c:v>value 02</c:v>
                </c:pt>
                <c:pt idx="2">
                  <c:v>value 03</c:v>
                </c:pt>
                <c:pt idx="3">
                  <c:v>value 04</c:v>
                </c:pt>
                <c:pt idx="4">
                  <c:v>value 05</c:v>
                </c:pt>
                <c:pt idx="5">
                  <c:v>value 06</c:v>
                </c:pt>
                <c:pt idx="6">
                  <c:v>value 07</c:v>
                </c:pt>
                <c:pt idx="7">
                  <c:v>value 08</c:v>
                </c:pt>
                <c:pt idx="8">
                  <c:v>value 09</c:v>
                </c:pt>
                <c:pt idx="9">
                  <c:v>value 10</c:v>
                </c:pt>
              </c:strCache>
            </c:strRef>
          </c:cat>
          <c:val>
            <c:numRef>
              <c:f>Sheet1!$B$2:$B$11</c:f>
              <c:numCache>
                <c:formatCode>General</c:formatCode>
                <c:ptCount val="10"/>
                <c:pt idx="0">
                  <c:v>20</c:v>
                </c:pt>
                <c:pt idx="1">
                  <c:v>30</c:v>
                </c:pt>
                <c:pt idx="2">
                  <c:v>50</c:v>
                </c:pt>
                <c:pt idx="3">
                  <c:v>30</c:v>
                </c:pt>
                <c:pt idx="4">
                  <c:v>20</c:v>
                </c:pt>
                <c:pt idx="5">
                  <c:v>-20</c:v>
                </c:pt>
                <c:pt idx="6">
                  <c:v>-30</c:v>
                </c:pt>
                <c:pt idx="7">
                  <c:v>-50</c:v>
                </c:pt>
                <c:pt idx="8">
                  <c:v>-40</c:v>
                </c:pt>
                <c:pt idx="9">
                  <c:v>-10</c:v>
                </c:pt>
              </c:numCache>
            </c:numRef>
          </c:val>
          <c:extLst>
            <c:ext xmlns:c16="http://schemas.microsoft.com/office/drawing/2014/chart" uri="{C3380CC4-5D6E-409C-BE32-E72D297353CC}">
              <c16:uniqueId val="{00000004-6A1F-4AB7-8617-F373943E294B}"/>
            </c:ext>
          </c:extLst>
        </c:ser>
        <c:ser>
          <c:idx val="1"/>
          <c:order val="1"/>
          <c:tx>
            <c:strRef>
              <c:f>Sheet1!$C$1</c:f>
              <c:strCache>
                <c:ptCount val="1"/>
                <c:pt idx="0">
                  <c:v>열1</c:v>
                </c:pt>
              </c:strCache>
            </c:strRef>
          </c:tx>
          <c:spPr>
            <a:solidFill>
              <a:srgbClr val="1C64A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1C64A2"/>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value 01</c:v>
                </c:pt>
                <c:pt idx="1">
                  <c:v>value 02</c:v>
                </c:pt>
                <c:pt idx="2">
                  <c:v>value 03</c:v>
                </c:pt>
                <c:pt idx="3">
                  <c:v>value 04</c:v>
                </c:pt>
                <c:pt idx="4">
                  <c:v>value 05</c:v>
                </c:pt>
                <c:pt idx="5">
                  <c:v>value 06</c:v>
                </c:pt>
                <c:pt idx="6">
                  <c:v>value 07</c:v>
                </c:pt>
                <c:pt idx="7">
                  <c:v>value 08</c:v>
                </c:pt>
                <c:pt idx="8">
                  <c:v>value 09</c:v>
                </c:pt>
                <c:pt idx="9">
                  <c:v>value 10</c:v>
                </c:pt>
              </c:strCache>
            </c:strRef>
          </c:cat>
          <c:val>
            <c:numRef>
              <c:f>Sheet1!$C$2:$C$11</c:f>
              <c:numCache>
                <c:formatCode>General</c:formatCode>
                <c:ptCount val="10"/>
                <c:pt idx="0">
                  <c:v>22</c:v>
                </c:pt>
                <c:pt idx="1">
                  <c:v>20</c:v>
                </c:pt>
                <c:pt idx="2">
                  <c:v>25</c:v>
                </c:pt>
                <c:pt idx="3">
                  <c:v>10</c:v>
                </c:pt>
                <c:pt idx="4">
                  <c:v>-10</c:v>
                </c:pt>
                <c:pt idx="5">
                  <c:v>-40</c:v>
                </c:pt>
                <c:pt idx="6">
                  <c:v>-50</c:v>
                </c:pt>
                <c:pt idx="7">
                  <c:v>-30</c:v>
                </c:pt>
                <c:pt idx="8">
                  <c:v>10</c:v>
                </c:pt>
                <c:pt idx="9">
                  <c:v>20</c:v>
                </c:pt>
              </c:numCache>
            </c:numRef>
          </c:val>
          <c:extLst>
            <c:ext xmlns:c16="http://schemas.microsoft.com/office/drawing/2014/chart" uri="{C3380CC4-5D6E-409C-BE32-E72D297353CC}">
              <c16:uniqueId val="{00000005-6A1F-4AB7-8617-F373943E294B}"/>
            </c:ext>
          </c:extLst>
        </c:ser>
        <c:dLbls>
          <c:showLegendKey val="0"/>
          <c:showVal val="0"/>
          <c:showCatName val="0"/>
          <c:showSerName val="0"/>
          <c:showPercent val="0"/>
          <c:showBubbleSize val="0"/>
        </c:dLbls>
        <c:gapWidth val="110"/>
        <c:axId val="578608072"/>
        <c:axId val="578608464"/>
      </c:barChart>
      <c:catAx>
        <c:axId val="578608072"/>
        <c:scaling>
          <c:orientation val="minMax"/>
        </c:scaling>
        <c:delete val="1"/>
        <c:axPos val="b"/>
        <c:numFmt formatCode="General" sourceLinked="1"/>
        <c:majorTickMark val="none"/>
        <c:minorTickMark val="none"/>
        <c:tickLblPos val="nextTo"/>
        <c:crossAx val="578608464"/>
        <c:crossesAt val="0"/>
        <c:auto val="1"/>
        <c:lblAlgn val="ctr"/>
        <c:lblOffset val="100"/>
        <c:noMultiLvlLbl val="0"/>
      </c:catAx>
      <c:valAx>
        <c:axId val="578608464"/>
        <c:scaling>
          <c:orientation val="minMax"/>
        </c:scaling>
        <c:delete val="0"/>
        <c:axPos val="l"/>
        <c:majorGridlines>
          <c:spPr>
            <a:ln w="3175" cap="flat" cmpd="sng" algn="ctr">
              <a:solidFill>
                <a:schemeClr val="tx1">
                  <a:lumMod val="75000"/>
                  <a:lumOff val="25000"/>
                </a:schemeClr>
              </a:solidFill>
              <a:prstDash val="sysDash"/>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bg1">
                    <a:lumMod val="75000"/>
                  </a:schemeClr>
                </a:solidFill>
                <a:latin typeface="Calibri" panose="020F0502020204030204" pitchFamily="34" charset="0"/>
                <a:ea typeface="+mn-ea"/>
                <a:cs typeface="+mn-cs"/>
              </a:defRPr>
            </a:pPr>
            <a:endParaRPr lang="zh-CN"/>
          </a:p>
        </c:txPr>
        <c:crossAx val="5786080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userShapes r:id="rId2"/>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계열 1</c:v>
                </c:pt>
              </c:strCache>
            </c:strRef>
          </c:tx>
          <c:spPr>
            <a:solidFill>
              <a:srgbClr val="1C64A2"/>
            </a:solidFill>
            <a:ln>
              <a:noFill/>
            </a:ln>
            <a:effectLst/>
            <a:scene3d>
              <a:camera prst="orthographicFront"/>
              <a:lightRig rig="threePt" dir="t"/>
            </a:scene3d>
            <a:sp3d prstMaterial="softEdge">
              <a:bevelT w="0" h="0"/>
            </a:sp3d>
          </c:spPr>
          <c:invertIfNegative val="0"/>
          <c:dPt>
            <c:idx val="3"/>
            <c:invertIfNegative val="0"/>
            <c:bubble3D val="0"/>
            <c:extLst>
              <c:ext xmlns:c16="http://schemas.microsoft.com/office/drawing/2014/chart" uri="{C3380CC4-5D6E-409C-BE32-E72D297353CC}">
                <c16:uniqueId val="{00000000-A6EF-4369-B313-2D133FEA8CD0}"/>
              </c:ext>
            </c:extLst>
          </c:dPt>
          <c:dPt>
            <c:idx val="4"/>
            <c:invertIfNegative val="0"/>
            <c:bubble3D val="0"/>
            <c:extLst>
              <c:ext xmlns:c16="http://schemas.microsoft.com/office/drawing/2014/chart" uri="{C3380CC4-5D6E-409C-BE32-E72D297353CC}">
                <c16:uniqueId val="{00000001-A6EF-4369-B313-2D133FEA8CD0}"/>
              </c:ext>
            </c:extLst>
          </c:dPt>
          <c:dPt>
            <c:idx val="5"/>
            <c:invertIfNegative val="0"/>
            <c:bubble3D val="0"/>
            <c:extLst>
              <c:ext xmlns:c16="http://schemas.microsoft.com/office/drawing/2014/chart" uri="{C3380CC4-5D6E-409C-BE32-E72D297353CC}">
                <c16:uniqueId val="{00000002-A6EF-4369-B313-2D133FEA8CD0}"/>
              </c:ext>
            </c:extLst>
          </c:dPt>
          <c:dPt>
            <c:idx val="6"/>
            <c:invertIfNegative val="0"/>
            <c:bubble3D val="0"/>
            <c:extLst>
              <c:ext xmlns:c16="http://schemas.microsoft.com/office/drawing/2014/chart" uri="{C3380CC4-5D6E-409C-BE32-E72D297353CC}">
                <c16:uniqueId val="{00000003-A6EF-4369-B313-2D133FEA8CD0}"/>
              </c:ext>
            </c:extLst>
          </c:dPt>
          <c:dPt>
            <c:idx val="7"/>
            <c:invertIfNegative val="0"/>
            <c:bubble3D val="0"/>
            <c:extLst>
              <c:ext xmlns:c16="http://schemas.microsoft.com/office/drawing/2014/chart" uri="{C3380CC4-5D6E-409C-BE32-E72D297353CC}">
                <c16:uniqueId val="{00000004-A6EF-4369-B313-2D133FEA8CD0}"/>
              </c:ext>
            </c:extLst>
          </c:dPt>
          <c:dPt>
            <c:idx val="13"/>
            <c:invertIfNegative val="0"/>
            <c:bubble3D val="0"/>
            <c:extLst>
              <c:ext xmlns:c16="http://schemas.microsoft.com/office/drawing/2014/chart" uri="{C3380CC4-5D6E-409C-BE32-E72D297353CC}">
                <c16:uniqueId val="{00000005-A6EF-4369-B313-2D133FEA8CD0}"/>
              </c:ext>
            </c:extLst>
          </c:dPt>
          <c:dLbls>
            <c:dLbl>
              <c:idx val="0"/>
              <c:layout>
                <c:manualLayout>
                  <c:x val="0"/>
                  <c:y val="5.5832903914943607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A6EF-4369-B313-2D133FEA8CD0}"/>
                </c:ext>
              </c:extLst>
            </c:dLbl>
            <c:dLbl>
              <c:idx val="1"/>
              <c:layout>
                <c:manualLayout>
                  <c:x val="-3.0841404512704593E-3"/>
                  <c:y val="6.4375199998798127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A6EF-4369-B313-2D133FEA8CD0}"/>
                </c:ext>
              </c:extLst>
            </c:dLbl>
            <c:dLbl>
              <c:idx val="2"/>
              <c:layout>
                <c:manualLayout>
                  <c:x val="0"/>
                  <c:y val="-1.7637452695119953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A6EF-4369-B313-2D133FEA8CD0}"/>
                </c:ext>
              </c:extLst>
            </c:dLbl>
            <c:dLbl>
              <c:idx val="3"/>
              <c:layout>
                <c:manualLayout>
                  <c:x val="0"/>
                  <c:y val="2.22225894604952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6EF-4369-B313-2D133FEA8CD0}"/>
                </c:ext>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value01</c:v>
                </c:pt>
                <c:pt idx="1">
                  <c:v>value02</c:v>
                </c:pt>
                <c:pt idx="2">
                  <c:v>value03</c:v>
                </c:pt>
                <c:pt idx="3">
                  <c:v>value04</c:v>
                </c:pt>
                <c:pt idx="4">
                  <c:v>value05</c:v>
                </c:pt>
              </c:strCache>
            </c:strRef>
          </c:cat>
          <c:val>
            <c:numRef>
              <c:f>Sheet1!$B$2:$B$6</c:f>
              <c:numCache>
                <c:formatCode>General</c:formatCode>
                <c:ptCount val="5"/>
                <c:pt idx="0">
                  <c:v>30</c:v>
                </c:pt>
                <c:pt idx="1">
                  <c:v>20</c:v>
                </c:pt>
                <c:pt idx="2">
                  <c:v>45</c:v>
                </c:pt>
                <c:pt idx="3">
                  <c:v>70</c:v>
                </c:pt>
                <c:pt idx="4">
                  <c:v>80</c:v>
                </c:pt>
              </c:numCache>
            </c:numRef>
          </c:val>
          <c:extLst>
            <c:ext xmlns:c16="http://schemas.microsoft.com/office/drawing/2014/chart" uri="{C3380CC4-5D6E-409C-BE32-E72D297353CC}">
              <c16:uniqueId val="{00000009-A6EF-4369-B313-2D133FEA8CD0}"/>
            </c:ext>
          </c:extLst>
        </c:ser>
        <c:ser>
          <c:idx val="1"/>
          <c:order val="1"/>
          <c:tx>
            <c:strRef>
              <c:f>Sheet1!$C$1</c:f>
              <c:strCache>
                <c:ptCount val="1"/>
                <c:pt idx="0">
                  <c:v>계열 2</c:v>
                </c:pt>
              </c:strCache>
            </c:strRef>
          </c:tx>
          <c:spPr>
            <a:solidFill>
              <a:schemeClr val="bg1">
                <a:lumMod val="85000"/>
              </a:schemeClr>
            </a:solidFill>
          </c:spPr>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value01</c:v>
                </c:pt>
                <c:pt idx="1">
                  <c:v>value02</c:v>
                </c:pt>
                <c:pt idx="2">
                  <c:v>value03</c:v>
                </c:pt>
                <c:pt idx="3">
                  <c:v>value04</c:v>
                </c:pt>
                <c:pt idx="4">
                  <c:v>value05</c:v>
                </c:pt>
              </c:strCache>
            </c:strRef>
          </c:cat>
          <c:val>
            <c:numRef>
              <c:f>Sheet1!$C$2:$C$6</c:f>
              <c:numCache>
                <c:formatCode>General</c:formatCode>
                <c:ptCount val="5"/>
                <c:pt idx="0">
                  <c:v>20</c:v>
                </c:pt>
                <c:pt idx="1">
                  <c:v>30</c:v>
                </c:pt>
                <c:pt idx="2">
                  <c:v>10</c:v>
                </c:pt>
                <c:pt idx="3">
                  <c:v>40</c:v>
                </c:pt>
                <c:pt idx="4">
                  <c:v>30</c:v>
                </c:pt>
              </c:numCache>
            </c:numRef>
          </c:val>
          <c:extLst>
            <c:ext xmlns:c16="http://schemas.microsoft.com/office/drawing/2014/chart" uri="{C3380CC4-5D6E-409C-BE32-E72D297353CC}">
              <c16:uniqueId val="{0000000A-A6EF-4369-B313-2D133FEA8CD0}"/>
            </c:ext>
          </c:extLst>
        </c:ser>
        <c:ser>
          <c:idx val="2"/>
          <c:order val="2"/>
          <c:tx>
            <c:strRef>
              <c:f>Sheet1!$D$1</c:f>
              <c:strCache>
                <c:ptCount val="1"/>
                <c:pt idx="0">
                  <c:v>계열 3</c:v>
                </c:pt>
              </c:strCache>
            </c:strRef>
          </c:tx>
          <c:spPr>
            <a:solidFill>
              <a:schemeClr val="bg1">
                <a:lumMod val="85000"/>
              </a:schemeClr>
            </a:solidFill>
          </c:spPr>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value01</c:v>
                </c:pt>
                <c:pt idx="1">
                  <c:v>value02</c:v>
                </c:pt>
                <c:pt idx="2">
                  <c:v>value03</c:v>
                </c:pt>
                <c:pt idx="3">
                  <c:v>value04</c:v>
                </c:pt>
                <c:pt idx="4">
                  <c:v>value05</c:v>
                </c:pt>
              </c:strCache>
            </c:strRef>
          </c:cat>
          <c:val>
            <c:numRef>
              <c:f>Sheet1!$D$2:$D$6</c:f>
              <c:numCache>
                <c:formatCode>General</c:formatCode>
                <c:ptCount val="5"/>
                <c:pt idx="0">
                  <c:v>44</c:v>
                </c:pt>
                <c:pt idx="1">
                  <c:v>40</c:v>
                </c:pt>
                <c:pt idx="2">
                  <c:v>60</c:v>
                </c:pt>
                <c:pt idx="3">
                  <c:v>30</c:v>
                </c:pt>
                <c:pt idx="4">
                  <c:v>10</c:v>
                </c:pt>
              </c:numCache>
            </c:numRef>
          </c:val>
          <c:extLst>
            <c:ext xmlns:c16="http://schemas.microsoft.com/office/drawing/2014/chart" uri="{C3380CC4-5D6E-409C-BE32-E72D297353CC}">
              <c16:uniqueId val="{0000000B-A6EF-4369-B313-2D133FEA8CD0}"/>
            </c:ext>
          </c:extLst>
        </c:ser>
        <c:dLbls>
          <c:showLegendKey val="0"/>
          <c:showVal val="0"/>
          <c:showCatName val="0"/>
          <c:showSerName val="0"/>
          <c:showPercent val="0"/>
          <c:showBubbleSize val="0"/>
        </c:dLbls>
        <c:gapWidth val="430"/>
        <c:overlap val="-41"/>
        <c:axId val="830972168"/>
        <c:axId val="830972560"/>
      </c:barChart>
      <c:catAx>
        <c:axId val="830972168"/>
        <c:scaling>
          <c:orientation val="minMax"/>
        </c:scaling>
        <c:delete val="0"/>
        <c:axPos val="b"/>
        <c:majorGridlines>
          <c:spPr>
            <a:ln>
              <a:noFill/>
            </a:ln>
          </c:spPr>
        </c:majorGridlines>
        <c:numFmt formatCode="General" sourceLinked="0"/>
        <c:majorTickMark val="none"/>
        <c:minorTickMark val="none"/>
        <c:tickLblPos val="nextTo"/>
        <c:spPr>
          <a:ln w="3175">
            <a:solidFill>
              <a:schemeClr val="bg1">
                <a:lumMod val="65000"/>
              </a:schemeClr>
            </a:solidFill>
          </a:ln>
        </c:spPr>
        <c:crossAx val="830972560"/>
        <c:crosses val="autoZero"/>
        <c:auto val="1"/>
        <c:lblAlgn val="ctr"/>
        <c:lblOffset val="100"/>
        <c:noMultiLvlLbl val="0"/>
      </c:catAx>
      <c:valAx>
        <c:axId val="830972560"/>
        <c:scaling>
          <c:orientation val="minMax"/>
          <c:max val="100"/>
        </c:scaling>
        <c:delete val="1"/>
        <c:axPos val="l"/>
        <c:majorGridlines>
          <c:spPr>
            <a:ln w="3175">
              <a:solidFill>
                <a:schemeClr val="tx2">
                  <a:lumMod val="50000"/>
                </a:schemeClr>
              </a:solidFill>
              <a:prstDash val="sysDash"/>
            </a:ln>
          </c:spPr>
        </c:majorGridlines>
        <c:numFmt formatCode="General" sourceLinked="1"/>
        <c:majorTickMark val="out"/>
        <c:minorTickMark val="none"/>
        <c:tickLblPos val="nextTo"/>
        <c:crossAx val="830972168"/>
        <c:crosses val="autoZero"/>
        <c:crossBetween val="between"/>
        <c:majorUnit val="10"/>
      </c:valAx>
      <c:spPr>
        <a:noFill/>
      </c:spPr>
    </c:plotArea>
    <c:plotVisOnly val="1"/>
    <c:dispBlanksAs val="gap"/>
    <c:showDLblsOverMax val="0"/>
  </c:chart>
  <c:spPr>
    <a:scene3d>
      <a:camera prst="orthographicFront"/>
      <a:lightRig rig="threePt" dir="t"/>
    </a:scene3d>
  </c:spPr>
  <c:txPr>
    <a:bodyPr/>
    <a:lstStyle/>
    <a:p>
      <a:pPr>
        <a:defRPr sz="1050">
          <a:solidFill>
            <a:schemeClr val="bg1">
              <a:lumMod val="65000"/>
            </a:schemeClr>
          </a:solidFill>
          <a:latin typeface="Agency FB" panose="020B0503020202020204" pitchFamily="34" charset="0"/>
        </a:defRPr>
      </a:pPr>
      <a:endParaRPr lang="zh-CN"/>
    </a:p>
  </c:txPr>
  <c:externalData r:id="rId1">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9008801721927058E-2"/>
          <c:y val="6.5764820857946105E-2"/>
          <c:w val="0.89285977570508779"/>
          <c:h val="0.86847035828410779"/>
        </c:manualLayout>
      </c:layout>
      <c:barChart>
        <c:barDir val="bar"/>
        <c:grouping val="percentStacked"/>
        <c:varyColors val="0"/>
        <c:ser>
          <c:idx val="0"/>
          <c:order val="0"/>
          <c:tx>
            <c:strRef>
              <c:f>Sheet1!$B$1</c:f>
              <c:strCache>
                <c:ptCount val="1"/>
                <c:pt idx="0">
                  <c:v>系列 1</c:v>
                </c:pt>
              </c:strCache>
            </c:strRef>
          </c:tx>
          <c:spPr>
            <a:blipFill>
              <a:blip xmlns:r="http://schemas.openxmlformats.org/officeDocument/2006/relationships" r:embed="rId3"/>
              <a:stretch>
                <a:fillRect/>
              </a:stretch>
            </a:blipFill>
            <a:ln>
              <a:noFill/>
            </a:ln>
            <a:effectLst/>
          </c:spPr>
          <c:invertIfNegative val="0"/>
          <c:pictureOptions>
            <c:pictureFormat val="stackScale"/>
            <c:pictureStackUnit val="3"/>
          </c:pictureOptions>
          <c:dPt>
            <c:idx val="0"/>
            <c:invertIfNegative val="0"/>
            <c:bubble3D val="0"/>
            <c:spPr>
              <a:blipFill>
                <a:blip xmlns:r="http://schemas.openxmlformats.org/officeDocument/2006/relationships" r:embed="rId4"/>
                <a:stretch>
                  <a:fillRect/>
                </a:stretch>
              </a:blipFill>
              <a:ln>
                <a:noFill/>
              </a:ln>
              <a:effectLst/>
            </c:spPr>
            <c:pictureOptions>
              <c:pictureFormat val="stackScale"/>
              <c:pictureStackUnit val="3"/>
            </c:pictureOptions>
            <c:extLst>
              <c:ext xmlns:c16="http://schemas.microsoft.com/office/drawing/2014/chart" uri="{C3380CC4-5D6E-409C-BE32-E72D297353CC}">
                <c16:uniqueId val="{00000001-4EB0-45F1-98F6-57E3B14DD190}"/>
              </c:ext>
            </c:extLst>
          </c:dPt>
          <c:dPt>
            <c:idx val="1"/>
            <c:invertIfNegative val="0"/>
            <c:bubble3D val="0"/>
            <c:spPr>
              <a:blipFill>
                <a:blip xmlns:r="http://schemas.openxmlformats.org/officeDocument/2006/relationships" r:embed="rId5"/>
                <a:stretch>
                  <a:fillRect/>
                </a:stretch>
              </a:blipFill>
              <a:ln>
                <a:noFill/>
              </a:ln>
              <a:effectLst/>
            </c:spPr>
            <c:pictureOptions>
              <c:pictureFormat val="stackScale"/>
              <c:pictureStackUnit val="3"/>
            </c:pictureOptions>
            <c:extLst>
              <c:ext xmlns:c16="http://schemas.microsoft.com/office/drawing/2014/chart" uri="{C3380CC4-5D6E-409C-BE32-E72D297353CC}">
                <c16:uniqueId val="{00000003-4EB0-45F1-98F6-57E3B14DD190}"/>
              </c:ext>
            </c:extLst>
          </c:dPt>
          <c:dPt>
            <c:idx val="2"/>
            <c:invertIfNegative val="0"/>
            <c:bubble3D val="0"/>
            <c:spPr>
              <a:blipFill>
                <a:blip xmlns:r="http://schemas.openxmlformats.org/officeDocument/2006/relationships" r:embed="rId6"/>
                <a:stretch>
                  <a:fillRect/>
                </a:stretch>
              </a:blipFill>
              <a:ln>
                <a:noFill/>
              </a:ln>
              <a:effectLst/>
            </c:spPr>
            <c:pictureOptions>
              <c:pictureFormat val="stackScale"/>
              <c:pictureStackUnit val="3"/>
            </c:pictureOptions>
            <c:extLst>
              <c:ext xmlns:c16="http://schemas.microsoft.com/office/drawing/2014/chart" uri="{C3380CC4-5D6E-409C-BE32-E72D297353CC}">
                <c16:uniqueId val="{00000005-4EB0-45F1-98F6-57E3B14DD190}"/>
              </c:ext>
            </c:extLst>
          </c:dPt>
          <c:dLbls>
            <c:dLbl>
              <c:idx val="0"/>
              <c:layout>
                <c:manualLayout>
                  <c:x val="-0.44564330598780821"/>
                  <c:y val="8.9698131469384754E-3"/>
                </c:manualLayout>
              </c:layout>
              <c:tx>
                <c:rich>
                  <a:bodyPr rot="0" spcFirstLastPara="1" vertOverflow="ellipsis" vert="horz" wrap="square" lIns="38100" tIns="19050" rIns="38100" bIns="19050" anchor="ctr" anchorCtr="0">
                    <a:noAutofit/>
                  </a:bodyPr>
                  <a:lstStyle/>
                  <a:p>
                    <a:pPr algn="r">
                      <a:defRPr sz="2000" b="0" i="0" u="none" strike="noStrike" kern="1200" baseline="0">
                        <a:solidFill>
                          <a:schemeClr val="tx2"/>
                        </a:solidFill>
                        <a:latin typeface="+mn-ea"/>
                        <a:ea typeface="+mn-ea"/>
                        <a:cs typeface="+mn-cs"/>
                      </a:defRPr>
                    </a:pPr>
                    <a:fld id="{D2817718-7526-4CFB-901B-FFBF431D173E}" type="CELLRANGE">
                      <a:rPr lang="en-US" altLang="zh-CN" dirty="0">
                        <a:solidFill>
                          <a:schemeClr val="tx2"/>
                        </a:solidFill>
                        <a:latin typeface="+mn-ea"/>
                        <a:ea typeface="+mn-ea"/>
                      </a:rPr>
                      <a:pPr algn="r">
                        <a:defRPr sz="2000">
                          <a:solidFill>
                            <a:schemeClr val="tx2"/>
                          </a:solidFill>
                          <a:latin typeface="+mn-ea"/>
                        </a:defRPr>
                      </a:pPr>
                      <a:t>[CELLRANGE]</a:t>
                    </a:fld>
                    <a:endParaRPr lang="zh-CN" altLang="en-US"/>
                  </a:p>
                </c:rich>
              </c:tx>
              <c:spPr>
                <a:noFill/>
                <a:ln>
                  <a:noFill/>
                </a:ln>
                <a:effectLst/>
              </c:spPr>
              <c:txPr>
                <a:bodyPr rot="0" spcFirstLastPara="1" vertOverflow="ellipsis" vert="horz" wrap="square" lIns="38100" tIns="19050" rIns="38100" bIns="19050" anchor="ctr" anchorCtr="0">
                  <a:noAutofit/>
                </a:bodyPr>
                <a:lstStyle/>
                <a:p>
                  <a:pPr algn="r">
                    <a:defRPr sz="2000" b="0" i="0" u="none" strike="noStrike" kern="1200" baseline="0">
                      <a:solidFill>
                        <a:schemeClr val="tx2"/>
                      </a:solidFill>
                      <a:latin typeface="+mn-ea"/>
                      <a:ea typeface="+mn-ea"/>
                      <a:cs typeface="+mn-cs"/>
                    </a:defRPr>
                  </a:pPr>
                  <a:endParaRPr lang="zh-CN"/>
                </a:p>
              </c:txPr>
              <c:dLblPos val="ctr"/>
              <c:showLegendKey val="0"/>
              <c:showVal val="0"/>
              <c:showCatName val="0"/>
              <c:showSerName val="0"/>
              <c:showPercent val="0"/>
              <c:showBubbleSize val="0"/>
              <c:extLst>
                <c:ext xmlns:c15="http://schemas.microsoft.com/office/drawing/2012/chart" uri="{CE6537A1-D6FC-4f65-9D91-7224C49458BB}">
                  <c15:layout>
                    <c:manualLayout>
                      <c:w val="6.0971029179520027E-2"/>
                      <c:h val="0.16725213206065617"/>
                    </c:manualLayout>
                  </c15:layout>
                  <c15:dlblFieldTable/>
                  <c15:showDataLabelsRange val="1"/>
                </c:ext>
                <c:ext xmlns:c16="http://schemas.microsoft.com/office/drawing/2014/chart" uri="{C3380CC4-5D6E-409C-BE32-E72D297353CC}">
                  <c16:uniqueId val="{00000001-4EB0-45F1-98F6-57E3B14DD190}"/>
                </c:ext>
              </c:extLst>
            </c:dLbl>
            <c:dLbl>
              <c:idx val="1"/>
              <c:layout>
                <c:manualLayout>
                  <c:x val="-0.3620726980491264"/>
                  <c:y val="9.4151497291261426E-7"/>
                </c:manualLayout>
              </c:layout>
              <c:tx>
                <c:rich>
                  <a:bodyPr/>
                  <a:lstStyle/>
                  <a:p>
                    <a:fld id="{2AC2A114-A33C-4F81-9285-601F31117239}" type="CELLRANGE">
                      <a:rPr lang="en-US" altLang="zh-CN"/>
                      <a:pPr/>
                      <a:t>[CELLRANGE]</a:t>
                    </a:fld>
                    <a:endParaRPr lang="zh-CN" alt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EB0-45F1-98F6-57E3B14DD190}"/>
                </c:ext>
              </c:extLst>
            </c:dLbl>
            <c:dLbl>
              <c:idx val="2"/>
              <c:layout>
                <c:manualLayout>
                  <c:x val="-0.15225073641869491"/>
                  <c:y val="9.4151497291261426E-7"/>
                </c:manualLayout>
              </c:layout>
              <c:tx>
                <c:rich>
                  <a:bodyPr/>
                  <a:lstStyle/>
                  <a:p>
                    <a:fld id="{ADF1A29D-78B4-4FAD-ADA5-839B1728AED9}" type="CELLRANGE">
                      <a:rPr lang="en-US" altLang="zh-CN"/>
                      <a:pPr/>
                      <a:t>[CELLRANGE]</a:t>
                    </a:fld>
                    <a:endParaRPr lang="zh-CN" alt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EB0-45F1-98F6-57E3B14DD190}"/>
                </c:ext>
              </c:extLst>
            </c:dLbl>
            <c:spPr>
              <a:noFill/>
              <a:ln>
                <a:noFill/>
              </a:ln>
              <a:effectLst/>
            </c:spPr>
            <c:txPr>
              <a:bodyPr rot="0" spcFirstLastPara="1" vertOverflow="ellipsis" vert="horz" wrap="square" lIns="38100" tIns="19050" rIns="38100" bIns="19050" anchor="ctr" anchorCtr="0">
                <a:spAutoFit/>
              </a:bodyPr>
              <a:lstStyle/>
              <a:p>
                <a:pPr algn="r">
                  <a:defRPr sz="2000" b="0" i="0" u="none" strike="noStrike" kern="1200" baseline="0">
                    <a:solidFill>
                      <a:schemeClr val="tx2"/>
                    </a:solidFill>
                    <a:latin typeface="+mn-ea"/>
                    <a:ea typeface="+mn-ea"/>
                    <a:cs typeface="+mn-cs"/>
                  </a:defRPr>
                </a:pPr>
                <a:endParaRPr lang="zh-CN"/>
              </a:p>
            </c:txPr>
            <c:dLblPos val="inBase"/>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cat>
            <c:strRef>
              <c:f>Sheet1!$A$2:$A$4</c:f>
              <c:strCache>
                <c:ptCount val="3"/>
                <c:pt idx="0">
                  <c:v>类别 1</c:v>
                </c:pt>
                <c:pt idx="1">
                  <c:v>类别 2</c:v>
                </c:pt>
                <c:pt idx="2">
                  <c:v>类别 3</c:v>
                </c:pt>
              </c:strCache>
            </c:strRef>
          </c:cat>
          <c:val>
            <c:numRef>
              <c:f>Sheet1!$B$2:$B$4</c:f>
              <c:numCache>
                <c:formatCode>General</c:formatCode>
                <c:ptCount val="3"/>
                <c:pt idx="0">
                  <c:v>0.12</c:v>
                </c:pt>
                <c:pt idx="1">
                  <c:v>0.72</c:v>
                </c:pt>
                <c:pt idx="2">
                  <c:v>0.25</c:v>
                </c:pt>
              </c:numCache>
            </c:numRef>
          </c:val>
          <c:extLst>
            <c:ext xmlns:c15="http://schemas.microsoft.com/office/drawing/2012/chart" uri="{02D57815-91ED-43cb-92C2-25804820EDAC}">
              <c15:datalabelsRange>
                <c15:f>Sheet1!$C$2:$C$4</c15:f>
                <c15:dlblRangeCache>
                  <c:ptCount val="3"/>
                  <c:pt idx="0">
                    <c:v>88%</c:v>
                  </c:pt>
                  <c:pt idx="1">
                    <c:v>28%</c:v>
                  </c:pt>
                  <c:pt idx="2">
                    <c:v>75%</c:v>
                  </c:pt>
                </c15:dlblRangeCache>
              </c15:datalabelsRange>
            </c:ext>
            <c:ext xmlns:c16="http://schemas.microsoft.com/office/drawing/2014/chart" uri="{C3380CC4-5D6E-409C-BE32-E72D297353CC}">
              <c16:uniqueId val="{00000006-4EB0-45F1-98F6-57E3B14DD190}"/>
            </c:ext>
          </c:extLst>
        </c:ser>
        <c:ser>
          <c:idx val="1"/>
          <c:order val="1"/>
          <c:tx>
            <c:strRef>
              <c:f>Sheet1!$C$1</c:f>
              <c:strCache>
                <c:ptCount val="1"/>
                <c:pt idx="0">
                  <c:v>系列 2</c:v>
                </c:pt>
              </c:strCache>
            </c:strRef>
          </c:tx>
          <c:spPr>
            <a:solidFill>
              <a:schemeClr val="accent2"/>
            </a:solidFill>
            <a:ln>
              <a:noFill/>
            </a:ln>
            <a:effectLst/>
          </c:spPr>
          <c:invertIfNegative val="0"/>
          <c:dPt>
            <c:idx val="0"/>
            <c:invertIfNegative val="0"/>
            <c:bubble3D val="0"/>
            <c:spPr>
              <a:solidFill>
                <a:schemeClr val="accent4"/>
              </a:solidFill>
              <a:ln>
                <a:noFill/>
              </a:ln>
              <a:effectLst/>
            </c:spPr>
            <c:extLst>
              <c:ext xmlns:c16="http://schemas.microsoft.com/office/drawing/2014/chart" uri="{C3380CC4-5D6E-409C-BE32-E72D297353CC}">
                <c16:uniqueId val="{00000008-4EB0-45F1-98F6-57E3B14DD190}"/>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A-4EB0-45F1-98F6-57E3B14DD190}"/>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C-4EB0-45F1-98F6-57E3B14DD190}"/>
              </c:ext>
            </c:extLst>
          </c:dPt>
          <c:cat>
            <c:strRef>
              <c:f>Sheet1!$A$2:$A$4</c:f>
              <c:strCache>
                <c:ptCount val="3"/>
                <c:pt idx="0">
                  <c:v>类别 1</c:v>
                </c:pt>
                <c:pt idx="1">
                  <c:v>类别 2</c:v>
                </c:pt>
                <c:pt idx="2">
                  <c:v>类别 3</c:v>
                </c:pt>
              </c:strCache>
            </c:strRef>
          </c:cat>
          <c:val>
            <c:numRef>
              <c:f>Sheet1!$C$2:$C$4</c:f>
              <c:numCache>
                <c:formatCode>0%</c:formatCode>
                <c:ptCount val="3"/>
                <c:pt idx="0">
                  <c:v>0.88</c:v>
                </c:pt>
                <c:pt idx="1">
                  <c:v>0.28000000000000003</c:v>
                </c:pt>
                <c:pt idx="2">
                  <c:v>0.75</c:v>
                </c:pt>
              </c:numCache>
            </c:numRef>
          </c:val>
          <c:extLst>
            <c:ext xmlns:c16="http://schemas.microsoft.com/office/drawing/2014/chart" uri="{C3380CC4-5D6E-409C-BE32-E72D297353CC}">
              <c16:uniqueId val="{0000000D-4EB0-45F1-98F6-57E3B14DD190}"/>
            </c:ext>
          </c:extLst>
        </c:ser>
        <c:dLbls>
          <c:showLegendKey val="0"/>
          <c:showVal val="0"/>
          <c:showCatName val="0"/>
          <c:showSerName val="0"/>
          <c:showPercent val="0"/>
          <c:showBubbleSize val="0"/>
        </c:dLbls>
        <c:gapWidth val="453"/>
        <c:overlap val="100"/>
        <c:axId val="1108173168"/>
        <c:axId val="1108166640"/>
      </c:barChart>
      <c:catAx>
        <c:axId val="1108173168"/>
        <c:scaling>
          <c:orientation val="maxMin"/>
        </c:scaling>
        <c:delete val="1"/>
        <c:axPos val="l"/>
        <c:numFmt formatCode="General" sourceLinked="1"/>
        <c:majorTickMark val="none"/>
        <c:minorTickMark val="none"/>
        <c:tickLblPos val="nextTo"/>
        <c:crossAx val="1108166640"/>
        <c:crosses val="autoZero"/>
        <c:auto val="1"/>
        <c:lblAlgn val="ctr"/>
        <c:lblOffset val="100"/>
        <c:noMultiLvlLbl val="0"/>
      </c:catAx>
      <c:valAx>
        <c:axId val="1108166640"/>
        <c:scaling>
          <c:orientation val="minMax"/>
        </c:scaling>
        <c:delete val="1"/>
        <c:axPos val="t"/>
        <c:numFmt formatCode="0%" sourceLinked="1"/>
        <c:majorTickMark val="none"/>
        <c:minorTickMark val="none"/>
        <c:tickLblPos val="nextTo"/>
        <c:crossAx val="11081731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7">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dPt>
            <c:idx val="0"/>
            <c:invertIfNegative val="0"/>
            <c:bubble3D val="0"/>
            <c:spPr>
              <a:solidFill>
                <a:srgbClr val="363634"/>
              </a:solidFill>
              <a:ln>
                <a:noFill/>
              </a:ln>
              <a:effectLst/>
            </c:spPr>
            <c:extLst>
              <c:ext xmlns:c16="http://schemas.microsoft.com/office/drawing/2014/chart" uri="{C3380CC4-5D6E-409C-BE32-E72D297353CC}">
                <c16:uniqueId val="{00000001-C1A3-4573-A19F-456DD72F52EA}"/>
              </c:ext>
            </c:extLst>
          </c:dPt>
          <c:dPt>
            <c:idx val="1"/>
            <c:invertIfNegative val="0"/>
            <c:bubble3D val="0"/>
            <c:spPr>
              <a:solidFill>
                <a:srgbClr val="B8B197"/>
              </a:solidFill>
              <a:ln>
                <a:noFill/>
              </a:ln>
              <a:effectLst/>
            </c:spPr>
            <c:extLst>
              <c:ext xmlns:c16="http://schemas.microsoft.com/office/drawing/2014/chart" uri="{C3380CC4-5D6E-409C-BE32-E72D297353CC}">
                <c16:uniqueId val="{00000003-C1A3-4573-A19F-456DD72F52EA}"/>
              </c:ext>
            </c:extLst>
          </c:dPt>
          <c:dPt>
            <c:idx val="2"/>
            <c:invertIfNegative val="0"/>
            <c:bubble3D val="0"/>
            <c:spPr>
              <a:solidFill>
                <a:srgbClr val="C3473B"/>
              </a:solidFill>
              <a:ln>
                <a:noFill/>
              </a:ln>
              <a:effectLst/>
            </c:spPr>
            <c:extLst>
              <c:ext xmlns:c16="http://schemas.microsoft.com/office/drawing/2014/chart" uri="{C3380CC4-5D6E-409C-BE32-E72D297353CC}">
                <c16:uniqueId val="{00000005-C1A3-4573-A19F-456DD72F52EA}"/>
              </c:ext>
            </c:extLst>
          </c:dPt>
          <c:dPt>
            <c:idx val="3"/>
            <c:invertIfNegative val="0"/>
            <c:bubble3D val="0"/>
            <c:spPr>
              <a:solidFill>
                <a:srgbClr val="C67B3A"/>
              </a:solidFill>
              <a:ln>
                <a:noFill/>
              </a:ln>
              <a:effectLst/>
            </c:spPr>
            <c:extLst>
              <c:ext xmlns:c16="http://schemas.microsoft.com/office/drawing/2014/chart" uri="{C3380CC4-5D6E-409C-BE32-E72D297353CC}">
                <c16:uniqueId val="{00000007-C1A3-4573-A19F-456DD72F52EA}"/>
              </c:ext>
            </c:extLst>
          </c:dPt>
          <c:dPt>
            <c:idx val="4"/>
            <c:invertIfNegative val="0"/>
            <c:bubble3D val="0"/>
            <c:spPr>
              <a:solidFill>
                <a:srgbClr val="6E504E"/>
              </a:solidFill>
              <a:ln>
                <a:noFill/>
              </a:ln>
              <a:effectLst/>
            </c:spPr>
            <c:extLst>
              <c:ext xmlns:c16="http://schemas.microsoft.com/office/drawing/2014/chart" uri="{C3380CC4-5D6E-409C-BE32-E72D297353CC}">
                <c16:uniqueId val="{00000009-C1A3-4573-A19F-456DD72F52EA}"/>
              </c:ext>
            </c:extLst>
          </c:dPt>
          <c:dPt>
            <c:idx val="5"/>
            <c:invertIfNegative val="0"/>
            <c:bubble3D val="0"/>
            <c:spPr>
              <a:solidFill>
                <a:srgbClr val="23396B"/>
              </a:solidFill>
              <a:ln>
                <a:noFill/>
              </a:ln>
              <a:effectLst/>
            </c:spPr>
            <c:extLst>
              <c:ext xmlns:c16="http://schemas.microsoft.com/office/drawing/2014/chart" uri="{C3380CC4-5D6E-409C-BE32-E72D297353CC}">
                <c16:uniqueId val="{0000000B-C1A3-4573-A19F-456DD72F52EA}"/>
              </c:ext>
            </c:extLst>
          </c:dPt>
          <c:dPt>
            <c:idx val="6"/>
            <c:invertIfNegative val="0"/>
            <c:bubble3D val="0"/>
            <c:spPr>
              <a:solidFill>
                <a:srgbClr val="00715F"/>
              </a:solidFill>
              <a:ln>
                <a:noFill/>
              </a:ln>
              <a:effectLst/>
            </c:spPr>
            <c:extLst>
              <c:ext xmlns:c16="http://schemas.microsoft.com/office/drawing/2014/chart" uri="{C3380CC4-5D6E-409C-BE32-E72D297353CC}">
                <c16:uniqueId val="{0000000D-C1A3-4573-A19F-456DD72F52EA}"/>
              </c:ext>
            </c:extLst>
          </c:dPt>
          <c:dPt>
            <c:idx val="7"/>
            <c:invertIfNegative val="0"/>
            <c:bubble3D val="0"/>
            <c:spPr>
              <a:solidFill>
                <a:srgbClr val="6394B2"/>
              </a:solidFill>
              <a:ln>
                <a:noFill/>
              </a:ln>
              <a:effectLst/>
            </c:spPr>
            <c:extLst>
              <c:ext xmlns:c16="http://schemas.microsoft.com/office/drawing/2014/chart" uri="{C3380CC4-5D6E-409C-BE32-E72D297353CC}">
                <c16:uniqueId val="{0000000F-C1A3-4573-A19F-456DD72F52EA}"/>
              </c:ext>
            </c:extLst>
          </c:dPt>
          <c:dPt>
            <c:idx val="8"/>
            <c:invertIfNegative val="0"/>
            <c:bubble3D val="0"/>
            <c:spPr>
              <a:solidFill>
                <a:srgbClr val="8AAEA2"/>
              </a:solidFill>
              <a:ln>
                <a:noFill/>
              </a:ln>
              <a:effectLst/>
            </c:spPr>
            <c:extLst>
              <c:ext xmlns:c16="http://schemas.microsoft.com/office/drawing/2014/chart" uri="{C3380CC4-5D6E-409C-BE32-E72D297353CC}">
                <c16:uniqueId val="{00000011-C1A3-4573-A19F-456DD72F52EA}"/>
              </c:ext>
            </c:extLst>
          </c:dPt>
          <c:dPt>
            <c:idx val="9"/>
            <c:invertIfNegative val="0"/>
            <c:bubble3D val="0"/>
            <c:spPr>
              <a:solidFill>
                <a:srgbClr val="F8C45F"/>
              </a:solidFill>
              <a:ln>
                <a:noFill/>
              </a:ln>
              <a:effectLst/>
            </c:spPr>
            <c:extLst>
              <c:ext xmlns:c16="http://schemas.microsoft.com/office/drawing/2014/chart" uri="{C3380CC4-5D6E-409C-BE32-E72D297353CC}">
                <c16:uniqueId val="{00000013-C1A3-4573-A19F-456DD72F52EA}"/>
              </c:ext>
            </c:extLst>
          </c:dPt>
          <c:dPt>
            <c:idx val="10"/>
            <c:invertIfNegative val="0"/>
            <c:bubble3D val="0"/>
            <c:spPr>
              <a:solidFill>
                <a:schemeClr val="accent5">
                  <a:lumMod val="75000"/>
                </a:schemeClr>
              </a:solidFill>
              <a:ln>
                <a:noFill/>
              </a:ln>
              <a:effectLst/>
            </c:spPr>
            <c:extLst>
              <c:ext xmlns:c16="http://schemas.microsoft.com/office/drawing/2014/chart" uri="{C3380CC4-5D6E-409C-BE32-E72D297353CC}">
                <c16:uniqueId val="{00000015-C1A3-4573-A19F-456DD72F52EA}"/>
              </c:ext>
            </c:extLst>
          </c:dPt>
          <c:dPt>
            <c:idx val="11"/>
            <c:invertIfNegative val="0"/>
            <c:bubble3D val="0"/>
            <c:spPr>
              <a:solidFill>
                <a:srgbClr val="D55353"/>
              </a:solidFill>
              <a:ln>
                <a:noFill/>
              </a:ln>
              <a:effectLst/>
            </c:spPr>
            <c:extLst>
              <c:ext xmlns:c16="http://schemas.microsoft.com/office/drawing/2014/chart" uri="{C3380CC4-5D6E-409C-BE32-E72D297353CC}">
                <c16:uniqueId val="{00000017-C1A3-4573-A19F-456DD72F52EA}"/>
              </c:ext>
            </c:extLst>
          </c:dPt>
          <c:cat>
            <c:strRef>
              <c:f>Sheet1!$A$2:$A$17</c:f>
              <c:strCache>
                <c:ptCount val="12"/>
                <c:pt idx="0">
                  <c:v>一月份</c:v>
                </c:pt>
                <c:pt idx="1">
                  <c:v>二月份</c:v>
                </c:pt>
                <c:pt idx="2">
                  <c:v>三月份</c:v>
                </c:pt>
                <c:pt idx="3">
                  <c:v>四月份</c:v>
                </c:pt>
                <c:pt idx="4">
                  <c:v>五月份</c:v>
                </c:pt>
                <c:pt idx="5">
                  <c:v>六月份</c:v>
                </c:pt>
                <c:pt idx="6">
                  <c:v>七月份</c:v>
                </c:pt>
                <c:pt idx="7">
                  <c:v>八月份</c:v>
                </c:pt>
                <c:pt idx="8">
                  <c:v>九月份</c:v>
                </c:pt>
                <c:pt idx="9">
                  <c:v>十月份</c:v>
                </c:pt>
                <c:pt idx="10">
                  <c:v>十一月份</c:v>
                </c:pt>
                <c:pt idx="11">
                  <c:v>十二月份</c:v>
                </c:pt>
              </c:strCache>
            </c:strRef>
          </c:cat>
          <c:val>
            <c:numRef>
              <c:f>Sheet1!$B$2:$B$17</c:f>
              <c:numCache>
                <c:formatCode>General</c:formatCode>
                <c:ptCount val="16"/>
                <c:pt idx="0">
                  <c:v>4.3</c:v>
                </c:pt>
                <c:pt idx="1">
                  <c:v>11</c:v>
                </c:pt>
                <c:pt idx="2">
                  <c:v>3.5</c:v>
                </c:pt>
                <c:pt idx="3">
                  <c:v>4.5</c:v>
                </c:pt>
                <c:pt idx="4">
                  <c:v>4</c:v>
                </c:pt>
                <c:pt idx="5">
                  <c:v>3</c:v>
                </c:pt>
                <c:pt idx="6">
                  <c:v>3.7</c:v>
                </c:pt>
                <c:pt idx="7">
                  <c:v>4.5999999999999996</c:v>
                </c:pt>
                <c:pt idx="8">
                  <c:v>3.6</c:v>
                </c:pt>
                <c:pt idx="9">
                  <c:v>2.9</c:v>
                </c:pt>
                <c:pt idx="10">
                  <c:v>2</c:v>
                </c:pt>
                <c:pt idx="11">
                  <c:v>3.1</c:v>
                </c:pt>
              </c:numCache>
            </c:numRef>
          </c:val>
          <c:extLst>
            <c:ext xmlns:c16="http://schemas.microsoft.com/office/drawing/2014/chart" uri="{C3380CC4-5D6E-409C-BE32-E72D297353CC}">
              <c16:uniqueId val="{00000018-C1A3-4573-A19F-456DD72F52EA}"/>
            </c:ext>
          </c:extLst>
        </c:ser>
        <c:dLbls>
          <c:showLegendKey val="0"/>
          <c:showVal val="0"/>
          <c:showCatName val="0"/>
          <c:showSerName val="0"/>
          <c:showPercent val="0"/>
          <c:showBubbleSize val="0"/>
        </c:dLbls>
        <c:gapWidth val="85"/>
        <c:overlap val="-78"/>
        <c:axId val="406112392"/>
        <c:axId val="406112784"/>
      </c:barChart>
      <c:catAx>
        <c:axId val="406112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406112784"/>
        <c:crosses val="autoZero"/>
        <c:auto val="1"/>
        <c:lblAlgn val="ctr"/>
        <c:lblOffset val="100"/>
        <c:noMultiLvlLbl val="0"/>
      </c:catAx>
      <c:valAx>
        <c:axId val="406112784"/>
        <c:scaling>
          <c:orientation val="minMax"/>
        </c:scaling>
        <c:delete val="0"/>
        <c:axPos val="l"/>
        <c:majorGridlines>
          <c:spPr>
            <a:ln w="9525" cap="flat" cmpd="sng" algn="ctr">
              <a:solidFill>
                <a:schemeClr val="bg1"/>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406112392"/>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张海山草泥马体" panose="02000000000000000000" pitchFamily="2" charset="-122"/>
          <a:ea typeface="张海山草泥马体" panose="02000000000000000000" pitchFamily="2" charset="-122"/>
        </a:defRPr>
      </a:pPr>
      <a:endParaRPr lang="zh-CN"/>
    </a:p>
  </c:txPr>
  <c:externalData r:id="rId3">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一月</c:v>
                </c:pt>
              </c:strCache>
            </c:strRef>
          </c:tx>
          <c:spPr>
            <a:blipFill>
              <a:blip xmlns:r="http://schemas.openxmlformats.org/officeDocument/2006/relationships" r:embed="rId3"/>
              <a:stretch>
                <a:fillRect/>
              </a:stretch>
            </a:blipFill>
            <a:ln>
              <a:noFill/>
            </a:ln>
            <a:effectLst/>
          </c:spPr>
          <c:invertIfNegative val="0"/>
          <c:pictureOptions>
            <c:pictureFormat val="stretch"/>
          </c:pictureOptions>
          <c:cat>
            <c:strRef>
              <c:f>Sheet1!$A$2</c:f>
              <c:strCache>
                <c:ptCount val="1"/>
                <c:pt idx="0">
                  <c:v>类别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0-2FC2-4C71-A3EA-387481FC7D06}"/>
            </c:ext>
          </c:extLst>
        </c:ser>
        <c:ser>
          <c:idx val="1"/>
          <c:order val="1"/>
          <c:tx>
            <c:strRef>
              <c:f>Sheet1!$C$1</c:f>
              <c:strCache>
                <c:ptCount val="1"/>
                <c:pt idx="0">
                  <c:v>二月</c:v>
                </c:pt>
              </c:strCache>
            </c:strRef>
          </c:tx>
          <c:spPr>
            <a:solidFill>
              <a:schemeClr val="accent2"/>
            </a:solidFill>
            <a:ln>
              <a:noFill/>
            </a:ln>
            <a:effectLst/>
          </c:spPr>
          <c:invertIfNegative val="0"/>
          <c:dPt>
            <c:idx val="0"/>
            <c:invertIfNegative val="0"/>
            <c:bubble3D val="0"/>
            <c:spPr>
              <a:blipFill>
                <a:blip xmlns:r="http://schemas.openxmlformats.org/officeDocument/2006/relationships" r:embed="rId4"/>
                <a:stretch>
                  <a:fillRect/>
                </a:stretch>
              </a:blipFill>
              <a:ln>
                <a:noFill/>
              </a:ln>
              <a:effectLst/>
            </c:spPr>
            <c:extLst>
              <c:ext xmlns:c16="http://schemas.microsoft.com/office/drawing/2014/chart" uri="{C3380CC4-5D6E-409C-BE32-E72D297353CC}">
                <c16:uniqueId val="{00000002-2FC2-4C71-A3EA-387481FC7D06}"/>
              </c:ext>
            </c:extLst>
          </c:dPt>
          <c:cat>
            <c:strRef>
              <c:f>Sheet1!$A$2</c:f>
              <c:strCache>
                <c:ptCount val="1"/>
                <c:pt idx="0">
                  <c:v>类别 1</c:v>
                </c:pt>
              </c:strCache>
            </c:strRef>
          </c:cat>
          <c:val>
            <c:numRef>
              <c:f>Sheet1!$C$2</c:f>
              <c:numCache>
                <c:formatCode>General</c:formatCode>
                <c:ptCount val="1"/>
                <c:pt idx="0">
                  <c:v>11</c:v>
                </c:pt>
              </c:numCache>
            </c:numRef>
          </c:val>
          <c:extLst>
            <c:ext xmlns:c16="http://schemas.microsoft.com/office/drawing/2014/chart" uri="{C3380CC4-5D6E-409C-BE32-E72D297353CC}">
              <c16:uniqueId val="{00000003-2FC2-4C71-A3EA-387481FC7D06}"/>
            </c:ext>
          </c:extLst>
        </c:ser>
        <c:ser>
          <c:idx val="2"/>
          <c:order val="2"/>
          <c:tx>
            <c:strRef>
              <c:f>Sheet1!$D$1</c:f>
              <c:strCache>
                <c:ptCount val="1"/>
                <c:pt idx="0">
                  <c:v>三月</c:v>
                </c:pt>
              </c:strCache>
            </c:strRef>
          </c:tx>
          <c:spPr>
            <a:blipFill>
              <a:blip xmlns:r="http://schemas.openxmlformats.org/officeDocument/2006/relationships" r:embed="rId5"/>
              <a:stretch>
                <a:fillRect/>
              </a:stretch>
            </a:blipFill>
            <a:ln>
              <a:noFill/>
            </a:ln>
            <a:effectLst/>
          </c:spPr>
          <c:invertIfNegative val="0"/>
          <c:cat>
            <c:strRef>
              <c:f>Sheet1!$A$2</c:f>
              <c:strCache>
                <c:ptCount val="1"/>
                <c:pt idx="0">
                  <c:v>类别 1</c:v>
                </c:pt>
              </c:strCache>
            </c:strRef>
          </c:cat>
          <c:val>
            <c:numRef>
              <c:f>Sheet1!$D$2</c:f>
              <c:numCache>
                <c:formatCode>General</c:formatCode>
                <c:ptCount val="1"/>
                <c:pt idx="0">
                  <c:v>2</c:v>
                </c:pt>
              </c:numCache>
            </c:numRef>
          </c:val>
          <c:extLst>
            <c:ext xmlns:c16="http://schemas.microsoft.com/office/drawing/2014/chart" uri="{C3380CC4-5D6E-409C-BE32-E72D297353CC}">
              <c16:uniqueId val="{00000004-2FC2-4C71-A3EA-387481FC7D06}"/>
            </c:ext>
          </c:extLst>
        </c:ser>
        <c:ser>
          <c:idx val="3"/>
          <c:order val="3"/>
          <c:tx>
            <c:strRef>
              <c:f>Sheet1!$E$1</c:f>
              <c:strCache>
                <c:ptCount val="1"/>
                <c:pt idx="0">
                  <c:v>四月</c:v>
                </c:pt>
              </c:strCache>
            </c:strRef>
          </c:tx>
          <c:spPr>
            <a:solidFill>
              <a:schemeClr val="accent4"/>
            </a:solidFill>
            <a:ln>
              <a:noFill/>
            </a:ln>
            <a:effectLst/>
          </c:spPr>
          <c:invertIfNegative val="0"/>
          <c:dPt>
            <c:idx val="0"/>
            <c:invertIfNegative val="0"/>
            <c:bubble3D val="0"/>
            <c:spPr>
              <a:blipFill>
                <a:blip xmlns:r="http://schemas.openxmlformats.org/officeDocument/2006/relationships" r:embed="rId6"/>
                <a:stretch>
                  <a:fillRect/>
                </a:stretch>
              </a:blipFill>
              <a:ln>
                <a:noFill/>
              </a:ln>
              <a:effectLst/>
            </c:spPr>
            <c:extLst>
              <c:ext xmlns:c16="http://schemas.microsoft.com/office/drawing/2014/chart" uri="{C3380CC4-5D6E-409C-BE32-E72D297353CC}">
                <c16:uniqueId val="{00000006-2FC2-4C71-A3EA-387481FC7D06}"/>
              </c:ext>
            </c:extLst>
          </c:dPt>
          <c:cat>
            <c:strRef>
              <c:f>Sheet1!$A$2</c:f>
              <c:strCache>
                <c:ptCount val="1"/>
                <c:pt idx="0">
                  <c:v>类别 1</c:v>
                </c:pt>
              </c:strCache>
            </c:strRef>
          </c:cat>
          <c:val>
            <c:numRef>
              <c:f>Sheet1!$E$2</c:f>
              <c:numCache>
                <c:formatCode>General</c:formatCode>
                <c:ptCount val="1"/>
                <c:pt idx="0">
                  <c:v>3</c:v>
                </c:pt>
              </c:numCache>
            </c:numRef>
          </c:val>
          <c:extLst>
            <c:ext xmlns:c16="http://schemas.microsoft.com/office/drawing/2014/chart" uri="{C3380CC4-5D6E-409C-BE32-E72D297353CC}">
              <c16:uniqueId val="{00000007-2FC2-4C71-A3EA-387481FC7D06}"/>
            </c:ext>
          </c:extLst>
        </c:ser>
        <c:ser>
          <c:idx val="4"/>
          <c:order val="4"/>
          <c:tx>
            <c:strRef>
              <c:f>Sheet1!$F$1</c:f>
              <c:strCache>
                <c:ptCount val="1"/>
                <c:pt idx="0">
                  <c:v>五月</c:v>
                </c:pt>
              </c:strCache>
            </c:strRef>
          </c:tx>
          <c:spPr>
            <a:solidFill>
              <a:schemeClr val="accent5"/>
            </a:solidFill>
            <a:ln>
              <a:noFill/>
            </a:ln>
            <a:effectLst/>
          </c:spPr>
          <c:invertIfNegative val="0"/>
          <c:dPt>
            <c:idx val="0"/>
            <c:invertIfNegative val="0"/>
            <c:bubble3D val="0"/>
            <c:spPr>
              <a:blipFill>
                <a:blip xmlns:r="http://schemas.openxmlformats.org/officeDocument/2006/relationships" r:embed="rId7"/>
                <a:stretch>
                  <a:fillRect/>
                </a:stretch>
              </a:blipFill>
              <a:ln>
                <a:noFill/>
              </a:ln>
              <a:effectLst/>
            </c:spPr>
            <c:extLst>
              <c:ext xmlns:c16="http://schemas.microsoft.com/office/drawing/2014/chart" uri="{C3380CC4-5D6E-409C-BE32-E72D297353CC}">
                <c16:uniqueId val="{00000009-2FC2-4C71-A3EA-387481FC7D06}"/>
              </c:ext>
            </c:extLst>
          </c:dPt>
          <c:cat>
            <c:strRef>
              <c:f>Sheet1!$A$2</c:f>
              <c:strCache>
                <c:ptCount val="1"/>
                <c:pt idx="0">
                  <c:v>类别 1</c:v>
                </c:pt>
              </c:strCache>
            </c:strRef>
          </c:cat>
          <c:val>
            <c:numRef>
              <c:f>Sheet1!$F$2</c:f>
              <c:numCache>
                <c:formatCode>General</c:formatCode>
                <c:ptCount val="1"/>
                <c:pt idx="0">
                  <c:v>2.5</c:v>
                </c:pt>
              </c:numCache>
            </c:numRef>
          </c:val>
          <c:extLst>
            <c:ext xmlns:c16="http://schemas.microsoft.com/office/drawing/2014/chart" uri="{C3380CC4-5D6E-409C-BE32-E72D297353CC}">
              <c16:uniqueId val="{0000000A-2FC2-4C71-A3EA-387481FC7D06}"/>
            </c:ext>
          </c:extLst>
        </c:ser>
        <c:ser>
          <c:idx val="5"/>
          <c:order val="5"/>
          <c:tx>
            <c:strRef>
              <c:f>Sheet1!$G$1</c:f>
              <c:strCache>
                <c:ptCount val="1"/>
                <c:pt idx="0">
                  <c:v>六月</c:v>
                </c:pt>
              </c:strCache>
            </c:strRef>
          </c:tx>
          <c:spPr>
            <a:solidFill>
              <a:schemeClr val="accent6"/>
            </a:solidFill>
            <a:ln>
              <a:noFill/>
            </a:ln>
            <a:effectLst/>
          </c:spPr>
          <c:invertIfNegative val="0"/>
          <c:dPt>
            <c:idx val="0"/>
            <c:invertIfNegative val="0"/>
            <c:bubble3D val="0"/>
            <c:spPr>
              <a:blipFill>
                <a:blip xmlns:r="http://schemas.openxmlformats.org/officeDocument/2006/relationships" r:embed="rId8"/>
                <a:stretch>
                  <a:fillRect/>
                </a:stretch>
              </a:blipFill>
              <a:ln>
                <a:noFill/>
              </a:ln>
              <a:effectLst/>
            </c:spPr>
            <c:extLst>
              <c:ext xmlns:c16="http://schemas.microsoft.com/office/drawing/2014/chart" uri="{C3380CC4-5D6E-409C-BE32-E72D297353CC}">
                <c16:uniqueId val="{0000000C-2FC2-4C71-A3EA-387481FC7D06}"/>
              </c:ext>
            </c:extLst>
          </c:dPt>
          <c:cat>
            <c:strRef>
              <c:f>Sheet1!$A$2</c:f>
              <c:strCache>
                <c:ptCount val="1"/>
                <c:pt idx="0">
                  <c:v>类别 1</c:v>
                </c:pt>
              </c:strCache>
            </c:strRef>
          </c:cat>
          <c:val>
            <c:numRef>
              <c:f>Sheet1!$G$2</c:f>
              <c:numCache>
                <c:formatCode>General</c:formatCode>
                <c:ptCount val="1"/>
                <c:pt idx="0">
                  <c:v>2.9</c:v>
                </c:pt>
              </c:numCache>
            </c:numRef>
          </c:val>
          <c:extLst>
            <c:ext xmlns:c16="http://schemas.microsoft.com/office/drawing/2014/chart" uri="{C3380CC4-5D6E-409C-BE32-E72D297353CC}">
              <c16:uniqueId val="{0000000D-2FC2-4C71-A3EA-387481FC7D06}"/>
            </c:ext>
          </c:extLst>
        </c:ser>
        <c:ser>
          <c:idx val="6"/>
          <c:order val="6"/>
          <c:tx>
            <c:strRef>
              <c:f>Sheet1!$H$1</c:f>
              <c:strCache>
                <c:ptCount val="1"/>
                <c:pt idx="0">
                  <c:v>七月</c:v>
                </c:pt>
              </c:strCache>
            </c:strRef>
          </c:tx>
          <c:spPr>
            <a:blipFill>
              <a:blip xmlns:r="http://schemas.openxmlformats.org/officeDocument/2006/relationships" r:embed="rId9"/>
              <a:stretch>
                <a:fillRect/>
              </a:stretch>
            </a:blipFill>
            <a:ln>
              <a:noFill/>
            </a:ln>
            <a:effectLst/>
          </c:spPr>
          <c:invertIfNegative val="0"/>
          <c:cat>
            <c:strRef>
              <c:f>Sheet1!$A$2</c:f>
              <c:strCache>
                <c:ptCount val="1"/>
                <c:pt idx="0">
                  <c:v>类别 1</c:v>
                </c:pt>
              </c:strCache>
            </c:strRef>
          </c:cat>
          <c:val>
            <c:numRef>
              <c:f>Sheet1!$H$2</c:f>
              <c:numCache>
                <c:formatCode>General</c:formatCode>
                <c:ptCount val="1"/>
                <c:pt idx="0">
                  <c:v>3.1</c:v>
                </c:pt>
              </c:numCache>
            </c:numRef>
          </c:val>
          <c:extLst>
            <c:ext xmlns:c16="http://schemas.microsoft.com/office/drawing/2014/chart" uri="{C3380CC4-5D6E-409C-BE32-E72D297353CC}">
              <c16:uniqueId val="{0000000E-2FC2-4C71-A3EA-387481FC7D06}"/>
            </c:ext>
          </c:extLst>
        </c:ser>
        <c:ser>
          <c:idx val="7"/>
          <c:order val="7"/>
          <c:tx>
            <c:strRef>
              <c:f>Sheet1!$I$1</c:f>
              <c:strCache>
                <c:ptCount val="1"/>
                <c:pt idx="0">
                  <c:v>八月</c:v>
                </c:pt>
              </c:strCache>
            </c:strRef>
          </c:tx>
          <c:spPr>
            <a:solidFill>
              <a:schemeClr val="accent2">
                <a:lumMod val="75000"/>
              </a:schemeClr>
            </a:solidFill>
            <a:ln>
              <a:noFill/>
            </a:ln>
            <a:effectLst/>
          </c:spPr>
          <c:invertIfNegative val="0"/>
          <c:dPt>
            <c:idx val="0"/>
            <c:invertIfNegative val="0"/>
            <c:bubble3D val="0"/>
            <c:spPr>
              <a:blipFill>
                <a:blip xmlns:r="http://schemas.openxmlformats.org/officeDocument/2006/relationships" r:embed="rId10"/>
                <a:stretch>
                  <a:fillRect/>
                </a:stretch>
              </a:blipFill>
              <a:ln>
                <a:noFill/>
              </a:ln>
              <a:effectLst/>
            </c:spPr>
            <c:extLst>
              <c:ext xmlns:c16="http://schemas.microsoft.com/office/drawing/2014/chart" uri="{C3380CC4-5D6E-409C-BE32-E72D297353CC}">
                <c16:uniqueId val="{00000010-2FC2-4C71-A3EA-387481FC7D06}"/>
              </c:ext>
            </c:extLst>
          </c:dPt>
          <c:cat>
            <c:strRef>
              <c:f>Sheet1!$A$2</c:f>
              <c:strCache>
                <c:ptCount val="1"/>
                <c:pt idx="0">
                  <c:v>类别 1</c:v>
                </c:pt>
              </c:strCache>
            </c:strRef>
          </c:cat>
          <c:val>
            <c:numRef>
              <c:f>Sheet1!$I$2</c:f>
              <c:numCache>
                <c:formatCode>General</c:formatCode>
                <c:ptCount val="1"/>
                <c:pt idx="0">
                  <c:v>4</c:v>
                </c:pt>
              </c:numCache>
            </c:numRef>
          </c:val>
          <c:extLst>
            <c:ext xmlns:c16="http://schemas.microsoft.com/office/drawing/2014/chart" uri="{C3380CC4-5D6E-409C-BE32-E72D297353CC}">
              <c16:uniqueId val="{00000011-2FC2-4C71-A3EA-387481FC7D06}"/>
            </c:ext>
          </c:extLst>
        </c:ser>
        <c:ser>
          <c:idx val="8"/>
          <c:order val="8"/>
          <c:tx>
            <c:strRef>
              <c:f>Sheet1!$J$1</c:f>
              <c:strCache>
                <c:ptCount val="1"/>
                <c:pt idx="0">
                  <c:v>九月</c:v>
                </c:pt>
              </c:strCache>
            </c:strRef>
          </c:tx>
          <c:spPr>
            <a:solidFill>
              <a:schemeClr val="accent3">
                <a:lumMod val="75000"/>
              </a:schemeClr>
            </a:solidFill>
            <a:ln>
              <a:noFill/>
            </a:ln>
            <a:effectLst/>
          </c:spPr>
          <c:invertIfNegative val="0"/>
          <c:dPt>
            <c:idx val="0"/>
            <c:invertIfNegative val="0"/>
            <c:bubble3D val="0"/>
            <c:spPr>
              <a:blipFill>
                <a:blip xmlns:r="http://schemas.openxmlformats.org/officeDocument/2006/relationships" r:embed="rId11"/>
                <a:stretch>
                  <a:fillRect/>
                </a:stretch>
              </a:blipFill>
              <a:ln>
                <a:noFill/>
              </a:ln>
              <a:effectLst/>
            </c:spPr>
            <c:extLst>
              <c:ext xmlns:c16="http://schemas.microsoft.com/office/drawing/2014/chart" uri="{C3380CC4-5D6E-409C-BE32-E72D297353CC}">
                <c16:uniqueId val="{00000013-2FC2-4C71-A3EA-387481FC7D06}"/>
              </c:ext>
            </c:extLst>
          </c:dPt>
          <c:cat>
            <c:strRef>
              <c:f>Sheet1!$A$2</c:f>
              <c:strCache>
                <c:ptCount val="1"/>
                <c:pt idx="0">
                  <c:v>类别 1</c:v>
                </c:pt>
              </c:strCache>
            </c:strRef>
          </c:cat>
          <c:val>
            <c:numRef>
              <c:f>Sheet1!$J$2</c:f>
              <c:numCache>
                <c:formatCode>General</c:formatCode>
                <c:ptCount val="1"/>
                <c:pt idx="0">
                  <c:v>5</c:v>
                </c:pt>
              </c:numCache>
            </c:numRef>
          </c:val>
          <c:extLst>
            <c:ext xmlns:c16="http://schemas.microsoft.com/office/drawing/2014/chart" uri="{C3380CC4-5D6E-409C-BE32-E72D297353CC}">
              <c16:uniqueId val="{00000014-2FC2-4C71-A3EA-387481FC7D06}"/>
            </c:ext>
          </c:extLst>
        </c:ser>
        <c:ser>
          <c:idx val="9"/>
          <c:order val="9"/>
          <c:tx>
            <c:strRef>
              <c:f>Sheet1!$K$1</c:f>
              <c:strCache>
                <c:ptCount val="1"/>
                <c:pt idx="0">
                  <c:v>十月</c:v>
                </c:pt>
              </c:strCache>
            </c:strRef>
          </c:tx>
          <c:spPr>
            <a:solidFill>
              <a:schemeClr val="accent4">
                <a:lumMod val="75000"/>
              </a:schemeClr>
            </a:solidFill>
            <a:ln>
              <a:noFill/>
            </a:ln>
            <a:effectLst/>
          </c:spPr>
          <c:invertIfNegative val="0"/>
          <c:dPt>
            <c:idx val="0"/>
            <c:invertIfNegative val="0"/>
            <c:bubble3D val="0"/>
            <c:spPr>
              <a:blipFill>
                <a:blip xmlns:r="http://schemas.openxmlformats.org/officeDocument/2006/relationships" r:embed="rId12"/>
                <a:stretch>
                  <a:fillRect/>
                </a:stretch>
              </a:blipFill>
              <a:ln>
                <a:noFill/>
              </a:ln>
              <a:effectLst/>
            </c:spPr>
            <c:extLst>
              <c:ext xmlns:c16="http://schemas.microsoft.com/office/drawing/2014/chart" uri="{C3380CC4-5D6E-409C-BE32-E72D297353CC}">
                <c16:uniqueId val="{00000016-2FC2-4C71-A3EA-387481FC7D06}"/>
              </c:ext>
            </c:extLst>
          </c:dPt>
          <c:cat>
            <c:strRef>
              <c:f>Sheet1!$A$2</c:f>
              <c:strCache>
                <c:ptCount val="1"/>
                <c:pt idx="0">
                  <c:v>类别 1</c:v>
                </c:pt>
              </c:strCache>
            </c:strRef>
          </c:cat>
          <c:val>
            <c:numRef>
              <c:f>Sheet1!$K$2</c:f>
              <c:numCache>
                <c:formatCode>General</c:formatCode>
                <c:ptCount val="1"/>
                <c:pt idx="0">
                  <c:v>3.3</c:v>
                </c:pt>
              </c:numCache>
            </c:numRef>
          </c:val>
          <c:extLst>
            <c:ext xmlns:c16="http://schemas.microsoft.com/office/drawing/2014/chart" uri="{C3380CC4-5D6E-409C-BE32-E72D297353CC}">
              <c16:uniqueId val="{00000017-2FC2-4C71-A3EA-387481FC7D06}"/>
            </c:ext>
          </c:extLst>
        </c:ser>
        <c:ser>
          <c:idx val="10"/>
          <c:order val="10"/>
          <c:tx>
            <c:strRef>
              <c:f>Sheet1!$L$1</c:f>
              <c:strCache>
                <c:ptCount val="1"/>
                <c:pt idx="0">
                  <c:v>十一月</c:v>
                </c:pt>
              </c:strCache>
            </c:strRef>
          </c:tx>
          <c:spPr>
            <a:blipFill>
              <a:blip xmlns:r="http://schemas.openxmlformats.org/officeDocument/2006/relationships" r:embed="rId13"/>
              <a:stretch>
                <a:fillRect/>
              </a:stretch>
            </a:blipFill>
            <a:ln>
              <a:noFill/>
            </a:ln>
            <a:effectLst/>
          </c:spPr>
          <c:invertIfNegative val="0"/>
          <c:cat>
            <c:strRef>
              <c:f>Sheet1!$A$2</c:f>
              <c:strCache>
                <c:ptCount val="1"/>
                <c:pt idx="0">
                  <c:v>类别 1</c:v>
                </c:pt>
              </c:strCache>
            </c:strRef>
          </c:cat>
          <c:val>
            <c:numRef>
              <c:f>Sheet1!$L$2</c:f>
              <c:numCache>
                <c:formatCode>General</c:formatCode>
                <c:ptCount val="1"/>
                <c:pt idx="0">
                  <c:v>1.8</c:v>
                </c:pt>
              </c:numCache>
            </c:numRef>
          </c:val>
          <c:extLst>
            <c:ext xmlns:c16="http://schemas.microsoft.com/office/drawing/2014/chart" uri="{C3380CC4-5D6E-409C-BE32-E72D297353CC}">
              <c16:uniqueId val="{00000018-2FC2-4C71-A3EA-387481FC7D06}"/>
            </c:ext>
          </c:extLst>
        </c:ser>
        <c:ser>
          <c:idx val="11"/>
          <c:order val="11"/>
          <c:tx>
            <c:strRef>
              <c:f>Sheet1!$M$1</c:f>
              <c:strCache>
                <c:ptCount val="1"/>
                <c:pt idx="0">
                  <c:v>十二月</c:v>
                </c:pt>
              </c:strCache>
            </c:strRef>
          </c:tx>
          <c:spPr>
            <a:blipFill>
              <a:blip xmlns:r="http://schemas.openxmlformats.org/officeDocument/2006/relationships" r:embed="rId14"/>
              <a:stretch>
                <a:fillRect/>
              </a:stretch>
            </a:blipFill>
            <a:ln>
              <a:noFill/>
            </a:ln>
            <a:effectLst/>
          </c:spPr>
          <c:invertIfNegative val="0"/>
          <c:cat>
            <c:strRef>
              <c:f>Sheet1!$A$2</c:f>
              <c:strCache>
                <c:ptCount val="1"/>
                <c:pt idx="0">
                  <c:v>类别 1</c:v>
                </c:pt>
              </c:strCache>
            </c:strRef>
          </c:cat>
          <c:val>
            <c:numRef>
              <c:f>Sheet1!$M$2</c:f>
              <c:numCache>
                <c:formatCode>General</c:formatCode>
                <c:ptCount val="1"/>
                <c:pt idx="0">
                  <c:v>3.3</c:v>
                </c:pt>
              </c:numCache>
            </c:numRef>
          </c:val>
          <c:extLst>
            <c:ext xmlns:c16="http://schemas.microsoft.com/office/drawing/2014/chart" uri="{C3380CC4-5D6E-409C-BE32-E72D297353CC}">
              <c16:uniqueId val="{00000019-2FC2-4C71-A3EA-387481FC7D06}"/>
            </c:ext>
          </c:extLst>
        </c:ser>
        <c:dLbls>
          <c:showLegendKey val="0"/>
          <c:showVal val="0"/>
          <c:showCatName val="0"/>
          <c:showSerName val="0"/>
          <c:showPercent val="0"/>
          <c:showBubbleSize val="0"/>
        </c:dLbls>
        <c:gapWidth val="50"/>
        <c:overlap val="27"/>
        <c:axId val="406114352"/>
        <c:axId val="406114744"/>
      </c:barChart>
      <c:catAx>
        <c:axId val="406114352"/>
        <c:scaling>
          <c:orientation val="minMax"/>
        </c:scaling>
        <c:delete val="1"/>
        <c:axPos val="b"/>
        <c:numFmt formatCode="General" sourceLinked="1"/>
        <c:majorTickMark val="none"/>
        <c:minorTickMark val="none"/>
        <c:tickLblPos val="nextTo"/>
        <c:crossAx val="406114744"/>
        <c:crosses val="autoZero"/>
        <c:auto val="1"/>
        <c:lblAlgn val="ctr"/>
        <c:lblOffset val="100"/>
        <c:noMultiLvlLbl val="0"/>
      </c:catAx>
      <c:valAx>
        <c:axId val="406114744"/>
        <c:scaling>
          <c:orientation val="minMax"/>
        </c:scaling>
        <c:delete val="0"/>
        <c:axPos val="l"/>
        <c:majorGridlines>
          <c:spPr>
            <a:ln w="9525" cap="flat" cmpd="sng" algn="ctr">
              <a:solidFill>
                <a:schemeClr val="bg1"/>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4061143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1"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legend>
    <c:plotVisOnly val="1"/>
    <c:dispBlanksAs val="gap"/>
    <c:showDLblsOverMax val="0"/>
  </c:chart>
  <c:spPr>
    <a:noFill/>
    <a:ln>
      <a:noFill/>
    </a:ln>
    <a:effectLst/>
  </c:spPr>
  <c:txPr>
    <a:bodyPr/>
    <a:lstStyle/>
    <a:p>
      <a:pPr>
        <a:defRPr>
          <a:solidFill>
            <a:schemeClr val="tx1">
              <a:lumMod val="65000"/>
              <a:lumOff val="35000"/>
            </a:schemeClr>
          </a:solidFill>
          <a:latin typeface="张海山草泥马体" panose="02000000000000000000" pitchFamily="2" charset="-122"/>
          <a:ea typeface="张海山草泥马体" panose="02000000000000000000" pitchFamily="2" charset="-122"/>
        </a:defRPr>
      </a:pPr>
      <a:endParaRPr lang="zh-CN"/>
    </a:p>
  </c:txPr>
  <c:externalData r:id="rId15">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一月</c:v>
                </c:pt>
              </c:strCache>
            </c:strRef>
          </c:tx>
          <c:spPr>
            <a:blipFill>
              <a:blip xmlns:r="http://schemas.openxmlformats.org/officeDocument/2006/relationships" r:embed="rId3"/>
              <a:stretch>
                <a:fillRect/>
              </a:stretch>
            </a:blipFill>
            <a:ln>
              <a:noFill/>
            </a:ln>
            <a:effectLst/>
          </c:spPr>
          <c:invertIfNegative val="0"/>
          <c:pictureOptions>
            <c:pictureFormat val="stretch"/>
          </c:pictureOptions>
          <c:cat>
            <c:strRef>
              <c:f>Sheet1!$A$2</c:f>
              <c:strCache>
                <c:ptCount val="1"/>
                <c:pt idx="0">
                  <c:v>类别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0-BEB9-45AB-8DA0-CA8567E4B107}"/>
            </c:ext>
          </c:extLst>
        </c:ser>
        <c:ser>
          <c:idx val="1"/>
          <c:order val="1"/>
          <c:tx>
            <c:strRef>
              <c:f>Sheet1!$C$1</c:f>
              <c:strCache>
                <c:ptCount val="1"/>
                <c:pt idx="0">
                  <c:v>二月</c:v>
                </c:pt>
              </c:strCache>
            </c:strRef>
          </c:tx>
          <c:spPr>
            <a:blipFill>
              <a:blip xmlns:r="http://schemas.openxmlformats.org/officeDocument/2006/relationships" r:embed="rId4"/>
              <a:stretch>
                <a:fillRect/>
              </a:stretch>
            </a:blipFill>
            <a:ln>
              <a:noFill/>
            </a:ln>
            <a:effectLst/>
          </c:spPr>
          <c:invertIfNegative val="0"/>
          <c:dPt>
            <c:idx val="0"/>
            <c:invertIfNegative val="0"/>
            <c:bubble3D val="0"/>
            <c:spPr>
              <a:blipFill>
                <a:blip xmlns:r="http://schemas.openxmlformats.org/officeDocument/2006/relationships" r:embed="rId4"/>
                <a:stretch>
                  <a:fillRect/>
                </a:stretch>
              </a:blipFill>
              <a:ln>
                <a:noFill/>
              </a:ln>
              <a:effectLst/>
            </c:spPr>
            <c:extLst>
              <c:ext xmlns:c16="http://schemas.microsoft.com/office/drawing/2014/chart" uri="{C3380CC4-5D6E-409C-BE32-E72D297353CC}">
                <c16:uniqueId val="{00000002-BEB9-45AB-8DA0-CA8567E4B107}"/>
              </c:ext>
            </c:extLst>
          </c:dPt>
          <c:cat>
            <c:strRef>
              <c:f>Sheet1!$A$2</c:f>
              <c:strCache>
                <c:ptCount val="1"/>
                <c:pt idx="0">
                  <c:v>类别 1</c:v>
                </c:pt>
              </c:strCache>
            </c:strRef>
          </c:cat>
          <c:val>
            <c:numRef>
              <c:f>Sheet1!$C$2</c:f>
              <c:numCache>
                <c:formatCode>General</c:formatCode>
                <c:ptCount val="1"/>
                <c:pt idx="0">
                  <c:v>2.4</c:v>
                </c:pt>
              </c:numCache>
            </c:numRef>
          </c:val>
          <c:extLst>
            <c:ext xmlns:c16="http://schemas.microsoft.com/office/drawing/2014/chart" uri="{C3380CC4-5D6E-409C-BE32-E72D297353CC}">
              <c16:uniqueId val="{00000003-BEB9-45AB-8DA0-CA8567E4B107}"/>
            </c:ext>
          </c:extLst>
        </c:ser>
        <c:ser>
          <c:idx val="2"/>
          <c:order val="2"/>
          <c:tx>
            <c:strRef>
              <c:f>Sheet1!$D$1</c:f>
              <c:strCache>
                <c:ptCount val="1"/>
                <c:pt idx="0">
                  <c:v>三月</c:v>
                </c:pt>
              </c:strCache>
            </c:strRef>
          </c:tx>
          <c:spPr>
            <a:blipFill>
              <a:blip xmlns:r="http://schemas.openxmlformats.org/officeDocument/2006/relationships" r:embed="rId5"/>
              <a:stretch>
                <a:fillRect/>
              </a:stretch>
            </a:blipFill>
            <a:ln>
              <a:noFill/>
            </a:ln>
            <a:effectLst/>
          </c:spPr>
          <c:invertIfNegative val="0"/>
          <c:cat>
            <c:strRef>
              <c:f>Sheet1!$A$2</c:f>
              <c:strCache>
                <c:ptCount val="1"/>
                <c:pt idx="0">
                  <c:v>类别 1</c:v>
                </c:pt>
              </c:strCache>
            </c:strRef>
          </c:cat>
          <c:val>
            <c:numRef>
              <c:f>Sheet1!$D$2</c:f>
              <c:numCache>
                <c:formatCode>General</c:formatCode>
                <c:ptCount val="1"/>
                <c:pt idx="0">
                  <c:v>2</c:v>
                </c:pt>
              </c:numCache>
            </c:numRef>
          </c:val>
          <c:extLst>
            <c:ext xmlns:c16="http://schemas.microsoft.com/office/drawing/2014/chart" uri="{C3380CC4-5D6E-409C-BE32-E72D297353CC}">
              <c16:uniqueId val="{00000004-BEB9-45AB-8DA0-CA8567E4B107}"/>
            </c:ext>
          </c:extLst>
        </c:ser>
        <c:ser>
          <c:idx val="3"/>
          <c:order val="3"/>
          <c:tx>
            <c:strRef>
              <c:f>Sheet1!$E$1</c:f>
              <c:strCache>
                <c:ptCount val="1"/>
                <c:pt idx="0">
                  <c:v>四月</c:v>
                </c:pt>
              </c:strCache>
            </c:strRef>
          </c:tx>
          <c:spPr>
            <a:blipFill>
              <a:blip xmlns:r="http://schemas.openxmlformats.org/officeDocument/2006/relationships" r:embed="rId6"/>
              <a:stretch>
                <a:fillRect/>
              </a:stretch>
            </a:blipFill>
            <a:ln>
              <a:noFill/>
            </a:ln>
            <a:effectLst/>
          </c:spPr>
          <c:invertIfNegative val="0"/>
          <c:dPt>
            <c:idx val="0"/>
            <c:invertIfNegative val="0"/>
            <c:bubble3D val="0"/>
            <c:spPr>
              <a:blipFill>
                <a:blip xmlns:r="http://schemas.openxmlformats.org/officeDocument/2006/relationships" r:embed="rId6"/>
                <a:stretch>
                  <a:fillRect/>
                </a:stretch>
              </a:blipFill>
              <a:ln>
                <a:noFill/>
              </a:ln>
              <a:effectLst/>
            </c:spPr>
            <c:extLst>
              <c:ext xmlns:c16="http://schemas.microsoft.com/office/drawing/2014/chart" uri="{C3380CC4-5D6E-409C-BE32-E72D297353CC}">
                <c16:uniqueId val="{00000006-BEB9-45AB-8DA0-CA8567E4B107}"/>
              </c:ext>
            </c:extLst>
          </c:dPt>
          <c:cat>
            <c:strRef>
              <c:f>Sheet1!$A$2</c:f>
              <c:strCache>
                <c:ptCount val="1"/>
                <c:pt idx="0">
                  <c:v>类别 1</c:v>
                </c:pt>
              </c:strCache>
            </c:strRef>
          </c:cat>
          <c:val>
            <c:numRef>
              <c:f>Sheet1!$E$2</c:f>
              <c:numCache>
                <c:formatCode>General</c:formatCode>
                <c:ptCount val="1"/>
                <c:pt idx="0">
                  <c:v>3</c:v>
                </c:pt>
              </c:numCache>
            </c:numRef>
          </c:val>
          <c:extLst>
            <c:ext xmlns:c16="http://schemas.microsoft.com/office/drawing/2014/chart" uri="{C3380CC4-5D6E-409C-BE32-E72D297353CC}">
              <c16:uniqueId val="{00000007-BEB9-45AB-8DA0-CA8567E4B107}"/>
            </c:ext>
          </c:extLst>
        </c:ser>
        <c:ser>
          <c:idx val="4"/>
          <c:order val="4"/>
          <c:tx>
            <c:strRef>
              <c:f>Sheet1!$F$1</c:f>
              <c:strCache>
                <c:ptCount val="1"/>
                <c:pt idx="0">
                  <c:v>五月</c:v>
                </c:pt>
              </c:strCache>
            </c:strRef>
          </c:tx>
          <c:spPr>
            <a:blipFill>
              <a:blip xmlns:r="http://schemas.openxmlformats.org/officeDocument/2006/relationships" r:embed="rId7"/>
              <a:stretch>
                <a:fillRect/>
              </a:stretch>
            </a:blipFill>
            <a:ln>
              <a:noFill/>
            </a:ln>
            <a:effectLst/>
          </c:spPr>
          <c:invertIfNegative val="0"/>
          <c:dPt>
            <c:idx val="0"/>
            <c:invertIfNegative val="0"/>
            <c:bubble3D val="0"/>
            <c:spPr>
              <a:blipFill>
                <a:blip xmlns:r="http://schemas.openxmlformats.org/officeDocument/2006/relationships" r:embed="rId7"/>
                <a:stretch>
                  <a:fillRect/>
                </a:stretch>
              </a:blipFill>
              <a:ln>
                <a:noFill/>
              </a:ln>
              <a:effectLst/>
            </c:spPr>
            <c:extLst>
              <c:ext xmlns:c16="http://schemas.microsoft.com/office/drawing/2014/chart" uri="{C3380CC4-5D6E-409C-BE32-E72D297353CC}">
                <c16:uniqueId val="{00000009-BEB9-45AB-8DA0-CA8567E4B107}"/>
              </c:ext>
            </c:extLst>
          </c:dPt>
          <c:cat>
            <c:strRef>
              <c:f>Sheet1!$A$2</c:f>
              <c:strCache>
                <c:ptCount val="1"/>
                <c:pt idx="0">
                  <c:v>类别 1</c:v>
                </c:pt>
              </c:strCache>
            </c:strRef>
          </c:cat>
          <c:val>
            <c:numRef>
              <c:f>Sheet1!$F$2</c:f>
              <c:numCache>
                <c:formatCode>General</c:formatCode>
                <c:ptCount val="1"/>
                <c:pt idx="0">
                  <c:v>2.5</c:v>
                </c:pt>
              </c:numCache>
            </c:numRef>
          </c:val>
          <c:extLst>
            <c:ext xmlns:c16="http://schemas.microsoft.com/office/drawing/2014/chart" uri="{C3380CC4-5D6E-409C-BE32-E72D297353CC}">
              <c16:uniqueId val="{0000000A-BEB9-45AB-8DA0-CA8567E4B107}"/>
            </c:ext>
          </c:extLst>
        </c:ser>
        <c:ser>
          <c:idx val="5"/>
          <c:order val="5"/>
          <c:tx>
            <c:strRef>
              <c:f>Sheet1!$G$1</c:f>
              <c:strCache>
                <c:ptCount val="1"/>
                <c:pt idx="0">
                  <c:v>六月</c:v>
                </c:pt>
              </c:strCache>
            </c:strRef>
          </c:tx>
          <c:spPr>
            <a:blipFill>
              <a:blip xmlns:r="http://schemas.openxmlformats.org/officeDocument/2006/relationships" r:embed="rId8"/>
              <a:stretch>
                <a:fillRect/>
              </a:stretch>
            </a:blipFill>
            <a:ln>
              <a:noFill/>
            </a:ln>
            <a:effectLst/>
          </c:spPr>
          <c:invertIfNegative val="0"/>
          <c:dPt>
            <c:idx val="0"/>
            <c:invertIfNegative val="0"/>
            <c:bubble3D val="0"/>
            <c:spPr>
              <a:blipFill>
                <a:blip xmlns:r="http://schemas.openxmlformats.org/officeDocument/2006/relationships" r:embed="rId8"/>
                <a:stretch>
                  <a:fillRect/>
                </a:stretch>
              </a:blipFill>
              <a:ln>
                <a:noFill/>
              </a:ln>
              <a:effectLst/>
            </c:spPr>
            <c:extLst>
              <c:ext xmlns:c16="http://schemas.microsoft.com/office/drawing/2014/chart" uri="{C3380CC4-5D6E-409C-BE32-E72D297353CC}">
                <c16:uniqueId val="{0000000C-BEB9-45AB-8DA0-CA8567E4B107}"/>
              </c:ext>
            </c:extLst>
          </c:dPt>
          <c:cat>
            <c:strRef>
              <c:f>Sheet1!$A$2</c:f>
              <c:strCache>
                <c:ptCount val="1"/>
                <c:pt idx="0">
                  <c:v>类别 1</c:v>
                </c:pt>
              </c:strCache>
            </c:strRef>
          </c:cat>
          <c:val>
            <c:numRef>
              <c:f>Sheet1!$G$2</c:f>
              <c:numCache>
                <c:formatCode>General</c:formatCode>
                <c:ptCount val="1"/>
                <c:pt idx="0">
                  <c:v>12</c:v>
                </c:pt>
              </c:numCache>
            </c:numRef>
          </c:val>
          <c:extLst>
            <c:ext xmlns:c16="http://schemas.microsoft.com/office/drawing/2014/chart" uri="{C3380CC4-5D6E-409C-BE32-E72D297353CC}">
              <c16:uniqueId val="{0000000D-BEB9-45AB-8DA0-CA8567E4B107}"/>
            </c:ext>
          </c:extLst>
        </c:ser>
        <c:ser>
          <c:idx val="6"/>
          <c:order val="6"/>
          <c:tx>
            <c:strRef>
              <c:f>Sheet1!$H$1</c:f>
              <c:strCache>
                <c:ptCount val="1"/>
                <c:pt idx="0">
                  <c:v>七月</c:v>
                </c:pt>
              </c:strCache>
            </c:strRef>
          </c:tx>
          <c:spPr>
            <a:blipFill>
              <a:blip xmlns:r="http://schemas.openxmlformats.org/officeDocument/2006/relationships" r:embed="rId9"/>
              <a:stretch>
                <a:fillRect/>
              </a:stretch>
            </a:blipFill>
            <a:ln>
              <a:noFill/>
            </a:ln>
            <a:effectLst/>
          </c:spPr>
          <c:invertIfNegative val="0"/>
          <c:cat>
            <c:strRef>
              <c:f>Sheet1!$A$2</c:f>
              <c:strCache>
                <c:ptCount val="1"/>
                <c:pt idx="0">
                  <c:v>类别 1</c:v>
                </c:pt>
              </c:strCache>
            </c:strRef>
          </c:cat>
          <c:val>
            <c:numRef>
              <c:f>Sheet1!$H$2</c:f>
              <c:numCache>
                <c:formatCode>General</c:formatCode>
                <c:ptCount val="1"/>
                <c:pt idx="0">
                  <c:v>3.1</c:v>
                </c:pt>
              </c:numCache>
            </c:numRef>
          </c:val>
          <c:extLst>
            <c:ext xmlns:c16="http://schemas.microsoft.com/office/drawing/2014/chart" uri="{C3380CC4-5D6E-409C-BE32-E72D297353CC}">
              <c16:uniqueId val="{0000000E-BEB9-45AB-8DA0-CA8567E4B107}"/>
            </c:ext>
          </c:extLst>
        </c:ser>
        <c:ser>
          <c:idx val="7"/>
          <c:order val="7"/>
          <c:tx>
            <c:strRef>
              <c:f>Sheet1!$I$1</c:f>
              <c:strCache>
                <c:ptCount val="1"/>
                <c:pt idx="0">
                  <c:v>八月</c:v>
                </c:pt>
              </c:strCache>
            </c:strRef>
          </c:tx>
          <c:spPr>
            <a:blipFill>
              <a:blip xmlns:r="http://schemas.openxmlformats.org/officeDocument/2006/relationships" r:embed="rId10"/>
              <a:stretch>
                <a:fillRect/>
              </a:stretch>
            </a:blipFill>
            <a:ln>
              <a:noFill/>
            </a:ln>
            <a:effectLst/>
          </c:spPr>
          <c:invertIfNegative val="0"/>
          <c:dPt>
            <c:idx val="0"/>
            <c:invertIfNegative val="0"/>
            <c:bubble3D val="0"/>
            <c:spPr>
              <a:blipFill>
                <a:blip xmlns:r="http://schemas.openxmlformats.org/officeDocument/2006/relationships" r:embed="rId10"/>
                <a:stretch>
                  <a:fillRect/>
                </a:stretch>
              </a:blipFill>
              <a:ln>
                <a:noFill/>
              </a:ln>
              <a:effectLst/>
            </c:spPr>
            <c:extLst>
              <c:ext xmlns:c16="http://schemas.microsoft.com/office/drawing/2014/chart" uri="{C3380CC4-5D6E-409C-BE32-E72D297353CC}">
                <c16:uniqueId val="{00000010-BEB9-45AB-8DA0-CA8567E4B107}"/>
              </c:ext>
            </c:extLst>
          </c:dPt>
          <c:cat>
            <c:strRef>
              <c:f>Sheet1!$A$2</c:f>
              <c:strCache>
                <c:ptCount val="1"/>
                <c:pt idx="0">
                  <c:v>类别 1</c:v>
                </c:pt>
              </c:strCache>
            </c:strRef>
          </c:cat>
          <c:val>
            <c:numRef>
              <c:f>Sheet1!$I$2</c:f>
              <c:numCache>
                <c:formatCode>General</c:formatCode>
                <c:ptCount val="1"/>
                <c:pt idx="0">
                  <c:v>4</c:v>
                </c:pt>
              </c:numCache>
            </c:numRef>
          </c:val>
          <c:extLst>
            <c:ext xmlns:c16="http://schemas.microsoft.com/office/drawing/2014/chart" uri="{C3380CC4-5D6E-409C-BE32-E72D297353CC}">
              <c16:uniqueId val="{00000011-BEB9-45AB-8DA0-CA8567E4B107}"/>
            </c:ext>
          </c:extLst>
        </c:ser>
        <c:ser>
          <c:idx val="8"/>
          <c:order val="8"/>
          <c:tx>
            <c:strRef>
              <c:f>Sheet1!$J$1</c:f>
              <c:strCache>
                <c:ptCount val="1"/>
                <c:pt idx="0">
                  <c:v>九月</c:v>
                </c:pt>
              </c:strCache>
            </c:strRef>
          </c:tx>
          <c:spPr>
            <a:blipFill>
              <a:blip xmlns:r="http://schemas.openxmlformats.org/officeDocument/2006/relationships" r:embed="rId11"/>
              <a:stretch>
                <a:fillRect/>
              </a:stretch>
            </a:blipFill>
            <a:ln>
              <a:noFill/>
            </a:ln>
            <a:effectLst/>
          </c:spPr>
          <c:invertIfNegative val="0"/>
          <c:dPt>
            <c:idx val="0"/>
            <c:invertIfNegative val="0"/>
            <c:bubble3D val="0"/>
            <c:spPr>
              <a:blipFill>
                <a:blip xmlns:r="http://schemas.openxmlformats.org/officeDocument/2006/relationships" r:embed="rId11"/>
                <a:stretch>
                  <a:fillRect/>
                </a:stretch>
              </a:blipFill>
              <a:ln>
                <a:noFill/>
              </a:ln>
              <a:effectLst/>
            </c:spPr>
            <c:extLst>
              <c:ext xmlns:c16="http://schemas.microsoft.com/office/drawing/2014/chart" uri="{C3380CC4-5D6E-409C-BE32-E72D297353CC}">
                <c16:uniqueId val="{00000013-BEB9-45AB-8DA0-CA8567E4B107}"/>
              </c:ext>
            </c:extLst>
          </c:dPt>
          <c:cat>
            <c:strRef>
              <c:f>Sheet1!$A$2</c:f>
              <c:strCache>
                <c:ptCount val="1"/>
                <c:pt idx="0">
                  <c:v>类别 1</c:v>
                </c:pt>
              </c:strCache>
            </c:strRef>
          </c:cat>
          <c:val>
            <c:numRef>
              <c:f>Sheet1!$J$2</c:f>
              <c:numCache>
                <c:formatCode>General</c:formatCode>
                <c:ptCount val="1"/>
                <c:pt idx="0">
                  <c:v>5</c:v>
                </c:pt>
              </c:numCache>
            </c:numRef>
          </c:val>
          <c:extLst>
            <c:ext xmlns:c16="http://schemas.microsoft.com/office/drawing/2014/chart" uri="{C3380CC4-5D6E-409C-BE32-E72D297353CC}">
              <c16:uniqueId val="{00000014-BEB9-45AB-8DA0-CA8567E4B107}"/>
            </c:ext>
          </c:extLst>
        </c:ser>
        <c:ser>
          <c:idx val="9"/>
          <c:order val="9"/>
          <c:tx>
            <c:strRef>
              <c:f>Sheet1!$K$1</c:f>
              <c:strCache>
                <c:ptCount val="1"/>
                <c:pt idx="0">
                  <c:v>十月</c:v>
                </c:pt>
              </c:strCache>
            </c:strRef>
          </c:tx>
          <c:spPr>
            <a:blipFill>
              <a:blip xmlns:r="http://schemas.openxmlformats.org/officeDocument/2006/relationships" r:embed="rId12"/>
              <a:stretch>
                <a:fillRect/>
              </a:stretch>
            </a:blipFill>
            <a:ln>
              <a:noFill/>
            </a:ln>
            <a:effectLst/>
          </c:spPr>
          <c:invertIfNegative val="0"/>
          <c:dPt>
            <c:idx val="0"/>
            <c:invertIfNegative val="0"/>
            <c:bubble3D val="0"/>
            <c:spPr>
              <a:blipFill>
                <a:blip xmlns:r="http://schemas.openxmlformats.org/officeDocument/2006/relationships" r:embed="rId12"/>
                <a:stretch>
                  <a:fillRect/>
                </a:stretch>
              </a:blipFill>
              <a:ln>
                <a:noFill/>
              </a:ln>
              <a:effectLst/>
            </c:spPr>
            <c:extLst>
              <c:ext xmlns:c16="http://schemas.microsoft.com/office/drawing/2014/chart" uri="{C3380CC4-5D6E-409C-BE32-E72D297353CC}">
                <c16:uniqueId val="{00000016-BEB9-45AB-8DA0-CA8567E4B107}"/>
              </c:ext>
            </c:extLst>
          </c:dPt>
          <c:cat>
            <c:strRef>
              <c:f>Sheet1!$A$2</c:f>
              <c:strCache>
                <c:ptCount val="1"/>
                <c:pt idx="0">
                  <c:v>类别 1</c:v>
                </c:pt>
              </c:strCache>
            </c:strRef>
          </c:cat>
          <c:val>
            <c:numRef>
              <c:f>Sheet1!$K$2</c:f>
              <c:numCache>
                <c:formatCode>General</c:formatCode>
                <c:ptCount val="1"/>
                <c:pt idx="0">
                  <c:v>3.3</c:v>
                </c:pt>
              </c:numCache>
            </c:numRef>
          </c:val>
          <c:extLst>
            <c:ext xmlns:c16="http://schemas.microsoft.com/office/drawing/2014/chart" uri="{C3380CC4-5D6E-409C-BE32-E72D297353CC}">
              <c16:uniqueId val="{00000017-BEB9-45AB-8DA0-CA8567E4B107}"/>
            </c:ext>
          </c:extLst>
        </c:ser>
        <c:ser>
          <c:idx val="10"/>
          <c:order val="10"/>
          <c:tx>
            <c:strRef>
              <c:f>Sheet1!$L$1</c:f>
              <c:strCache>
                <c:ptCount val="1"/>
                <c:pt idx="0">
                  <c:v>十一月</c:v>
                </c:pt>
              </c:strCache>
            </c:strRef>
          </c:tx>
          <c:spPr>
            <a:blipFill>
              <a:blip xmlns:r="http://schemas.openxmlformats.org/officeDocument/2006/relationships" r:embed="rId13"/>
              <a:stretch>
                <a:fillRect/>
              </a:stretch>
            </a:blipFill>
            <a:ln>
              <a:noFill/>
            </a:ln>
            <a:effectLst/>
          </c:spPr>
          <c:invertIfNegative val="0"/>
          <c:cat>
            <c:strRef>
              <c:f>Sheet1!$A$2</c:f>
              <c:strCache>
                <c:ptCount val="1"/>
                <c:pt idx="0">
                  <c:v>类别 1</c:v>
                </c:pt>
              </c:strCache>
            </c:strRef>
          </c:cat>
          <c:val>
            <c:numRef>
              <c:f>Sheet1!$L$2</c:f>
              <c:numCache>
                <c:formatCode>General</c:formatCode>
                <c:ptCount val="1"/>
                <c:pt idx="0">
                  <c:v>1.8</c:v>
                </c:pt>
              </c:numCache>
            </c:numRef>
          </c:val>
          <c:extLst>
            <c:ext xmlns:c16="http://schemas.microsoft.com/office/drawing/2014/chart" uri="{C3380CC4-5D6E-409C-BE32-E72D297353CC}">
              <c16:uniqueId val="{00000018-BEB9-45AB-8DA0-CA8567E4B107}"/>
            </c:ext>
          </c:extLst>
        </c:ser>
        <c:ser>
          <c:idx val="11"/>
          <c:order val="11"/>
          <c:tx>
            <c:strRef>
              <c:f>Sheet1!$M$1</c:f>
              <c:strCache>
                <c:ptCount val="1"/>
                <c:pt idx="0">
                  <c:v>十二月</c:v>
                </c:pt>
              </c:strCache>
            </c:strRef>
          </c:tx>
          <c:spPr>
            <a:blipFill>
              <a:blip xmlns:r="http://schemas.openxmlformats.org/officeDocument/2006/relationships" r:embed="rId14"/>
              <a:stretch>
                <a:fillRect/>
              </a:stretch>
            </a:blipFill>
            <a:ln>
              <a:noFill/>
            </a:ln>
            <a:effectLst/>
          </c:spPr>
          <c:invertIfNegative val="0"/>
          <c:dPt>
            <c:idx val="0"/>
            <c:invertIfNegative val="0"/>
            <c:bubble3D val="0"/>
            <c:spPr>
              <a:blipFill>
                <a:blip xmlns:r="http://schemas.openxmlformats.org/officeDocument/2006/relationships" r:embed="rId15"/>
                <a:stretch>
                  <a:fillRect/>
                </a:stretch>
              </a:blipFill>
              <a:ln>
                <a:noFill/>
              </a:ln>
              <a:effectLst/>
            </c:spPr>
            <c:extLst>
              <c:ext xmlns:c16="http://schemas.microsoft.com/office/drawing/2014/chart" uri="{C3380CC4-5D6E-409C-BE32-E72D297353CC}">
                <c16:uniqueId val="{0000001A-BEB9-45AB-8DA0-CA8567E4B107}"/>
              </c:ext>
            </c:extLst>
          </c:dPt>
          <c:cat>
            <c:strRef>
              <c:f>Sheet1!$A$2</c:f>
              <c:strCache>
                <c:ptCount val="1"/>
                <c:pt idx="0">
                  <c:v>类别 1</c:v>
                </c:pt>
              </c:strCache>
            </c:strRef>
          </c:cat>
          <c:val>
            <c:numRef>
              <c:f>Sheet1!$M$2</c:f>
              <c:numCache>
                <c:formatCode>General</c:formatCode>
                <c:ptCount val="1"/>
                <c:pt idx="0">
                  <c:v>3.3</c:v>
                </c:pt>
              </c:numCache>
            </c:numRef>
          </c:val>
          <c:extLst>
            <c:ext xmlns:c16="http://schemas.microsoft.com/office/drawing/2014/chart" uri="{C3380CC4-5D6E-409C-BE32-E72D297353CC}">
              <c16:uniqueId val="{0000001B-BEB9-45AB-8DA0-CA8567E4B107}"/>
            </c:ext>
          </c:extLst>
        </c:ser>
        <c:dLbls>
          <c:showLegendKey val="0"/>
          <c:showVal val="0"/>
          <c:showCatName val="0"/>
          <c:showSerName val="0"/>
          <c:showPercent val="0"/>
          <c:showBubbleSize val="0"/>
        </c:dLbls>
        <c:gapWidth val="50"/>
        <c:overlap val="27"/>
        <c:axId val="406113568"/>
        <c:axId val="408146728"/>
      </c:barChart>
      <c:catAx>
        <c:axId val="406113568"/>
        <c:scaling>
          <c:orientation val="minMax"/>
        </c:scaling>
        <c:delete val="1"/>
        <c:axPos val="b"/>
        <c:numFmt formatCode="General" sourceLinked="1"/>
        <c:majorTickMark val="none"/>
        <c:minorTickMark val="none"/>
        <c:tickLblPos val="nextTo"/>
        <c:crossAx val="408146728"/>
        <c:crosses val="autoZero"/>
        <c:auto val="1"/>
        <c:lblAlgn val="ctr"/>
        <c:lblOffset val="100"/>
        <c:noMultiLvlLbl val="0"/>
      </c:catAx>
      <c:valAx>
        <c:axId val="408146728"/>
        <c:scaling>
          <c:orientation val="minMax"/>
        </c:scaling>
        <c:delete val="0"/>
        <c:axPos val="l"/>
        <c:majorGridlines>
          <c:spPr>
            <a:ln w="9525" cap="flat" cmpd="sng" algn="ctr">
              <a:solidFill>
                <a:schemeClr val="bg1"/>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4061135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1" i="0" u="none" strike="noStrike" kern="1200" baseline="0">
              <a:solidFill>
                <a:schemeClr val="tx1"/>
              </a:solidFill>
              <a:latin typeface="+mj-ea"/>
              <a:ea typeface="+mj-ea"/>
              <a:cs typeface="+mn-cs"/>
            </a:defRPr>
          </a:pPr>
          <a:endParaRPr lang="zh-CN"/>
        </a:p>
      </c:txPr>
    </c:legend>
    <c:plotVisOnly val="1"/>
    <c:dispBlanksAs val="gap"/>
    <c:showDLblsOverMax val="0"/>
  </c:chart>
  <c:spPr>
    <a:noFill/>
    <a:ln>
      <a:noFill/>
    </a:ln>
    <a:effectLst/>
  </c:spPr>
  <c:txPr>
    <a:bodyPr/>
    <a:lstStyle/>
    <a:p>
      <a:pPr>
        <a:defRPr>
          <a:solidFill>
            <a:schemeClr val="tx1">
              <a:lumMod val="65000"/>
              <a:lumOff val="35000"/>
            </a:schemeClr>
          </a:solidFill>
          <a:latin typeface="张海山草泥马体" panose="02000000000000000000" pitchFamily="2" charset="-122"/>
          <a:ea typeface="张海山草泥马体" panose="02000000000000000000" pitchFamily="2" charset="-122"/>
        </a:defRPr>
      </a:pPr>
      <a:endParaRPr lang="zh-CN"/>
    </a:p>
  </c:txPr>
  <c:externalData r:id="rId16">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521413540242707E-2"/>
          <c:y val="3.993910094500111E-2"/>
          <c:w val="0.95810066003835259"/>
          <c:h val="0.81479829812062843"/>
        </c:manualLayout>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6F06-45B8-85CA-3A208EB843CE}"/>
            </c:ext>
          </c:extLst>
        </c:ser>
        <c:ser>
          <c:idx val="1"/>
          <c:order val="1"/>
          <c:tx>
            <c:strRef>
              <c:f>Sheet1!$C$1</c:f>
              <c:strCache>
                <c:ptCount val="1"/>
                <c:pt idx="0">
                  <c:v>系列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6F06-45B8-85CA-3A208EB843CE}"/>
            </c:ext>
          </c:extLst>
        </c:ser>
        <c:ser>
          <c:idx val="2"/>
          <c:order val="2"/>
          <c:tx>
            <c:strRef>
              <c:f>Sheet1!$D$1</c:f>
              <c:strCache>
                <c:ptCount val="1"/>
                <c:pt idx="0">
                  <c:v>系列 3</c:v>
                </c:pt>
              </c:strCache>
            </c:strRef>
          </c:tx>
          <c:spPr>
            <a:solidFill>
              <a:schemeClr val="accent3"/>
            </a:solidFill>
            <a:ln>
              <a:solidFill>
                <a:schemeClr val="bg1">
                  <a:lumMod val="85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3</c:v>
                </c:pt>
                <c:pt idx="1">
                  <c:v>2</c:v>
                </c:pt>
                <c:pt idx="2">
                  <c:v>3</c:v>
                </c:pt>
                <c:pt idx="3">
                  <c:v>5</c:v>
                </c:pt>
              </c:numCache>
            </c:numRef>
          </c:val>
          <c:extLst>
            <c:ext xmlns:c16="http://schemas.microsoft.com/office/drawing/2014/chart" uri="{C3380CC4-5D6E-409C-BE32-E72D297353CC}">
              <c16:uniqueId val="{00000002-6F06-45B8-85CA-3A208EB843CE}"/>
            </c:ext>
          </c:extLst>
        </c:ser>
        <c:ser>
          <c:idx val="3"/>
          <c:order val="3"/>
          <c:tx>
            <c:strRef>
              <c:f>Sheet1!$E$1</c:f>
              <c:strCache>
                <c:ptCount val="1"/>
                <c:pt idx="0">
                  <c:v>系列 32</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Sheet1!$E$2:$E$5</c:f>
              <c:numCache>
                <c:formatCode>General</c:formatCode>
                <c:ptCount val="4"/>
                <c:pt idx="0">
                  <c:v>2.5</c:v>
                </c:pt>
                <c:pt idx="1">
                  <c:v>3</c:v>
                </c:pt>
                <c:pt idx="2">
                  <c:v>3.5</c:v>
                </c:pt>
                <c:pt idx="3">
                  <c:v>4</c:v>
                </c:pt>
              </c:numCache>
            </c:numRef>
          </c:val>
          <c:extLst>
            <c:ext xmlns:c16="http://schemas.microsoft.com/office/drawing/2014/chart" uri="{C3380CC4-5D6E-409C-BE32-E72D297353CC}">
              <c16:uniqueId val="{00000000-01B5-4088-ABFE-2DFDF0A2C6F4}"/>
            </c:ext>
          </c:extLst>
        </c:ser>
        <c:dLbls>
          <c:dLblPos val="outEnd"/>
          <c:showLegendKey val="0"/>
          <c:showVal val="1"/>
          <c:showCatName val="0"/>
          <c:showSerName val="0"/>
          <c:showPercent val="0"/>
          <c:showBubbleSize val="0"/>
        </c:dLbls>
        <c:gapWidth val="453"/>
        <c:overlap val="-97"/>
        <c:axId val="629810184"/>
        <c:axId val="629810576"/>
      </c:barChart>
      <c:catAx>
        <c:axId val="6298101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629810576"/>
        <c:crosses val="autoZero"/>
        <c:auto val="1"/>
        <c:lblAlgn val="ctr"/>
        <c:lblOffset val="100"/>
        <c:noMultiLvlLbl val="0"/>
      </c:catAx>
      <c:valAx>
        <c:axId val="62981057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629810184"/>
        <c:crosses val="autoZero"/>
        <c:crossBetween val="between"/>
      </c:valAx>
      <c:spPr>
        <a:noFill/>
        <a:ln w="25400">
          <a:noFill/>
        </a:ln>
        <a:effectLst/>
      </c:spPr>
    </c:plotArea>
    <c:legend>
      <c:legendPos val="b"/>
      <c:layout>
        <c:manualLayout>
          <c:xMode val="edge"/>
          <c:yMode val="edge"/>
          <c:x val="0.3457570127952756"/>
          <c:y val="6.2355339855042921E-2"/>
          <c:w val="0.27796994515241691"/>
          <c:h val="6.574934123359609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legend>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系列 1</c:v>
                </c:pt>
              </c:strCache>
            </c:strRef>
          </c:tx>
          <c:spPr>
            <a:solidFill>
              <a:schemeClr val="accent1"/>
            </a:solidFill>
            <a:ln>
              <a:noFill/>
            </a:ln>
            <a:effectLst/>
            <a:sp3d/>
          </c:spPr>
          <c:invertIfNegative val="0"/>
          <c:dPt>
            <c:idx val="1"/>
            <c:invertIfNegative val="0"/>
            <c:bubble3D val="0"/>
            <c:spPr>
              <a:solidFill>
                <a:schemeClr val="accent2"/>
              </a:solidFill>
              <a:ln>
                <a:noFill/>
              </a:ln>
              <a:effectLst/>
              <a:sp3d/>
            </c:spPr>
            <c:extLst>
              <c:ext xmlns:c16="http://schemas.microsoft.com/office/drawing/2014/chart" uri="{C3380CC4-5D6E-409C-BE32-E72D297353CC}">
                <c16:uniqueId val="{00000001-C201-4AAB-949F-0FE5B807E96B}"/>
              </c:ext>
            </c:extLst>
          </c:dPt>
          <c:dPt>
            <c:idx val="2"/>
            <c:invertIfNegative val="0"/>
            <c:bubble3D val="0"/>
            <c:spPr>
              <a:solidFill>
                <a:schemeClr val="accent3"/>
              </a:solidFill>
              <a:ln>
                <a:noFill/>
              </a:ln>
              <a:effectLst/>
              <a:sp3d/>
            </c:spPr>
            <c:extLst>
              <c:ext xmlns:c16="http://schemas.microsoft.com/office/drawing/2014/chart" uri="{C3380CC4-5D6E-409C-BE32-E72D297353CC}">
                <c16:uniqueId val="{00000003-C201-4AAB-949F-0FE5B807E96B}"/>
              </c:ext>
            </c:extLst>
          </c:dPt>
          <c:dPt>
            <c:idx val="3"/>
            <c:invertIfNegative val="0"/>
            <c:bubble3D val="0"/>
            <c:spPr>
              <a:solidFill>
                <a:schemeClr val="accent4"/>
              </a:solidFill>
              <a:ln>
                <a:noFill/>
              </a:ln>
              <a:effectLst/>
              <a:sp3d/>
            </c:spPr>
            <c:extLst>
              <c:ext xmlns:c16="http://schemas.microsoft.com/office/drawing/2014/chart" uri="{C3380CC4-5D6E-409C-BE32-E72D297353CC}">
                <c16:uniqueId val="{00000005-C201-4AAB-949F-0FE5B807E96B}"/>
              </c:ext>
            </c:extLst>
          </c:dPt>
          <c:dPt>
            <c:idx val="4"/>
            <c:invertIfNegative val="0"/>
            <c:bubble3D val="0"/>
            <c:spPr>
              <a:solidFill>
                <a:schemeClr val="accent5"/>
              </a:solidFill>
              <a:ln>
                <a:noFill/>
              </a:ln>
              <a:effectLst/>
              <a:sp3d/>
            </c:spPr>
            <c:extLst>
              <c:ext xmlns:c16="http://schemas.microsoft.com/office/drawing/2014/chart" uri="{C3380CC4-5D6E-409C-BE32-E72D297353CC}">
                <c16:uniqueId val="{00000007-C201-4AAB-949F-0FE5B807E96B}"/>
              </c:ext>
            </c:extLst>
          </c:dPt>
          <c:dPt>
            <c:idx val="5"/>
            <c:invertIfNegative val="0"/>
            <c:bubble3D val="0"/>
            <c:spPr>
              <a:solidFill>
                <a:schemeClr val="accent6"/>
              </a:solidFill>
              <a:ln>
                <a:noFill/>
              </a:ln>
              <a:effectLst/>
              <a:sp3d/>
            </c:spPr>
            <c:extLst>
              <c:ext xmlns:c16="http://schemas.microsoft.com/office/drawing/2014/chart" uri="{C3380CC4-5D6E-409C-BE32-E72D297353CC}">
                <c16:uniqueId val="{00000009-C201-4AAB-949F-0FE5B807E96B}"/>
              </c:ext>
            </c:extLst>
          </c:dPt>
          <c:dPt>
            <c:idx val="6"/>
            <c:invertIfNegative val="0"/>
            <c:bubble3D val="0"/>
            <c:spPr>
              <a:solidFill>
                <a:schemeClr val="accent1">
                  <a:lumMod val="75000"/>
                </a:schemeClr>
              </a:solidFill>
              <a:ln>
                <a:noFill/>
              </a:ln>
              <a:effectLst/>
              <a:sp3d/>
            </c:spPr>
            <c:extLst>
              <c:ext xmlns:c16="http://schemas.microsoft.com/office/drawing/2014/chart" uri="{C3380CC4-5D6E-409C-BE32-E72D297353CC}">
                <c16:uniqueId val="{0000000B-C201-4AAB-949F-0FE5B807E96B}"/>
              </c:ext>
            </c:extLst>
          </c:dPt>
          <c:dPt>
            <c:idx val="7"/>
            <c:invertIfNegative val="0"/>
            <c:bubble3D val="0"/>
            <c:spPr>
              <a:solidFill>
                <a:schemeClr val="accent2">
                  <a:lumMod val="75000"/>
                </a:schemeClr>
              </a:solidFill>
              <a:ln>
                <a:noFill/>
              </a:ln>
              <a:effectLst/>
              <a:sp3d/>
            </c:spPr>
            <c:extLst>
              <c:ext xmlns:c16="http://schemas.microsoft.com/office/drawing/2014/chart" uri="{C3380CC4-5D6E-409C-BE32-E72D297353CC}">
                <c16:uniqueId val="{0000000D-C201-4AAB-949F-0FE5B807E96B}"/>
              </c:ext>
            </c:extLst>
          </c:dPt>
          <c:dPt>
            <c:idx val="8"/>
            <c:invertIfNegative val="0"/>
            <c:bubble3D val="0"/>
            <c:spPr>
              <a:solidFill>
                <a:schemeClr val="accent3">
                  <a:lumMod val="75000"/>
                </a:schemeClr>
              </a:solidFill>
              <a:ln>
                <a:noFill/>
              </a:ln>
              <a:effectLst/>
              <a:sp3d/>
            </c:spPr>
            <c:extLst>
              <c:ext xmlns:c16="http://schemas.microsoft.com/office/drawing/2014/chart" uri="{C3380CC4-5D6E-409C-BE32-E72D297353CC}">
                <c16:uniqueId val="{0000000F-C201-4AAB-949F-0FE5B807E96B}"/>
              </c:ext>
            </c:extLst>
          </c:dPt>
          <c:dPt>
            <c:idx val="9"/>
            <c:invertIfNegative val="0"/>
            <c:bubble3D val="0"/>
            <c:spPr>
              <a:solidFill>
                <a:schemeClr val="accent4">
                  <a:lumMod val="75000"/>
                </a:schemeClr>
              </a:solidFill>
              <a:ln>
                <a:noFill/>
              </a:ln>
              <a:effectLst/>
              <a:sp3d/>
            </c:spPr>
            <c:extLst>
              <c:ext xmlns:c16="http://schemas.microsoft.com/office/drawing/2014/chart" uri="{C3380CC4-5D6E-409C-BE32-E72D297353CC}">
                <c16:uniqueId val="{00000011-C201-4AAB-949F-0FE5B807E96B}"/>
              </c:ext>
            </c:extLst>
          </c:dPt>
          <c:dPt>
            <c:idx val="10"/>
            <c:invertIfNegative val="0"/>
            <c:bubble3D val="0"/>
            <c:spPr>
              <a:solidFill>
                <a:schemeClr val="accent5">
                  <a:lumMod val="75000"/>
                </a:schemeClr>
              </a:solidFill>
              <a:ln>
                <a:noFill/>
              </a:ln>
              <a:effectLst/>
              <a:sp3d/>
            </c:spPr>
            <c:extLst>
              <c:ext xmlns:c16="http://schemas.microsoft.com/office/drawing/2014/chart" uri="{C3380CC4-5D6E-409C-BE32-E72D297353CC}">
                <c16:uniqueId val="{00000013-C201-4AAB-949F-0FE5B807E96B}"/>
              </c:ext>
            </c:extLst>
          </c:dPt>
          <c:dPt>
            <c:idx val="11"/>
            <c:invertIfNegative val="0"/>
            <c:bubble3D val="0"/>
            <c:spPr>
              <a:solidFill>
                <a:schemeClr val="accent6">
                  <a:lumMod val="75000"/>
                </a:schemeClr>
              </a:solidFill>
              <a:ln>
                <a:noFill/>
              </a:ln>
              <a:effectLst/>
              <a:sp3d/>
            </c:spPr>
            <c:extLst>
              <c:ext xmlns:c16="http://schemas.microsoft.com/office/drawing/2014/chart" uri="{C3380CC4-5D6E-409C-BE32-E72D297353CC}">
                <c16:uniqueId val="{00000015-C201-4AAB-949F-0FE5B807E96B}"/>
              </c:ext>
            </c:extLst>
          </c:dPt>
          <c:cat>
            <c:strRef>
              <c:f>Sheet1!$A$2:$A$17</c:f>
              <c:strCache>
                <c:ptCount val="12"/>
                <c:pt idx="0">
                  <c:v>一月份</c:v>
                </c:pt>
                <c:pt idx="1">
                  <c:v>二月份</c:v>
                </c:pt>
                <c:pt idx="2">
                  <c:v>三月份</c:v>
                </c:pt>
                <c:pt idx="3">
                  <c:v>四月份</c:v>
                </c:pt>
                <c:pt idx="4">
                  <c:v>五月份</c:v>
                </c:pt>
                <c:pt idx="5">
                  <c:v>六月份</c:v>
                </c:pt>
                <c:pt idx="6">
                  <c:v>七月份</c:v>
                </c:pt>
                <c:pt idx="7">
                  <c:v>八月份</c:v>
                </c:pt>
                <c:pt idx="8">
                  <c:v>九月份</c:v>
                </c:pt>
                <c:pt idx="9">
                  <c:v>十月份</c:v>
                </c:pt>
                <c:pt idx="10">
                  <c:v>十一月份</c:v>
                </c:pt>
                <c:pt idx="11">
                  <c:v>十二月份</c:v>
                </c:pt>
              </c:strCache>
            </c:strRef>
          </c:cat>
          <c:val>
            <c:numRef>
              <c:f>Sheet1!$B$2:$B$17</c:f>
              <c:numCache>
                <c:formatCode>General</c:formatCode>
                <c:ptCount val="16"/>
                <c:pt idx="0">
                  <c:v>4.3</c:v>
                </c:pt>
                <c:pt idx="1">
                  <c:v>3</c:v>
                </c:pt>
                <c:pt idx="2">
                  <c:v>3.5</c:v>
                </c:pt>
                <c:pt idx="3">
                  <c:v>4.5</c:v>
                </c:pt>
                <c:pt idx="4">
                  <c:v>4</c:v>
                </c:pt>
                <c:pt idx="5">
                  <c:v>3</c:v>
                </c:pt>
                <c:pt idx="6">
                  <c:v>3.7</c:v>
                </c:pt>
                <c:pt idx="7">
                  <c:v>4.5999999999999996</c:v>
                </c:pt>
                <c:pt idx="8">
                  <c:v>3.6</c:v>
                </c:pt>
                <c:pt idx="9">
                  <c:v>2.9</c:v>
                </c:pt>
                <c:pt idx="10">
                  <c:v>2</c:v>
                </c:pt>
                <c:pt idx="11">
                  <c:v>3.1</c:v>
                </c:pt>
              </c:numCache>
            </c:numRef>
          </c:val>
          <c:shape val="pyramid"/>
          <c:extLst>
            <c:ext xmlns:c16="http://schemas.microsoft.com/office/drawing/2014/chart" uri="{C3380CC4-5D6E-409C-BE32-E72D297353CC}">
              <c16:uniqueId val="{00000016-C201-4AAB-949F-0FE5B807E96B}"/>
            </c:ext>
          </c:extLst>
        </c:ser>
        <c:dLbls>
          <c:showLegendKey val="0"/>
          <c:showVal val="0"/>
          <c:showCatName val="0"/>
          <c:showSerName val="0"/>
          <c:showPercent val="0"/>
          <c:showBubbleSize val="0"/>
        </c:dLbls>
        <c:gapWidth val="85"/>
        <c:shape val="box"/>
        <c:axId val="408147512"/>
        <c:axId val="408147904"/>
        <c:axId val="0"/>
      </c:bar3DChart>
      <c:catAx>
        <c:axId val="408147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408147904"/>
        <c:crosses val="autoZero"/>
        <c:auto val="1"/>
        <c:lblAlgn val="ctr"/>
        <c:lblOffset val="100"/>
        <c:noMultiLvlLbl val="0"/>
      </c:catAx>
      <c:valAx>
        <c:axId val="408147904"/>
        <c:scaling>
          <c:orientation val="minMax"/>
        </c:scaling>
        <c:delete val="0"/>
        <c:axPos val="l"/>
        <c:majorGridlines>
          <c:spPr>
            <a:ln w="9525" cap="flat" cmpd="sng" algn="ctr">
              <a:solidFill>
                <a:schemeClr val="bg1"/>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408147512"/>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张海山草泥马体" panose="02000000000000000000" pitchFamily="2" charset="-122"/>
          <a:ea typeface="张海山草泥马体" panose="02000000000000000000" pitchFamily="2" charset="-122"/>
        </a:defRPr>
      </a:pPr>
      <a:endParaRPr lang="zh-CN"/>
    </a:p>
  </c:txPr>
  <c:externalData r:id="rId3">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系列 1</c:v>
                </c:pt>
              </c:strCache>
            </c:strRef>
          </c:tx>
          <c:spPr>
            <a:solidFill>
              <a:schemeClr val="accent1"/>
            </a:solidFill>
            <a:ln>
              <a:noFill/>
            </a:ln>
            <a:effectLst/>
            <a:sp3d/>
          </c:spPr>
          <c:invertIfNegative val="0"/>
          <c:dPt>
            <c:idx val="1"/>
            <c:invertIfNegative val="0"/>
            <c:bubble3D val="0"/>
            <c:spPr>
              <a:solidFill>
                <a:schemeClr val="accent2"/>
              </a:solidFill>
              <a:ln>
                <a:noFill/>
              </a:ln>
              <a:effectLst/>
              <a:sp3d/>
            </c:spPr>
            <c:extLst>
              <c:ext xmlns:c16="http://schemas.microsoft.com/office/drawing/2014/chart" uri="{C3380CC4-5D6E-409C-BE32-E72D297353CC}">
                <c16:uniqueId val="{00000001-5910-4467-AC76-F10114ED84E0}"/>
              </c:ext>
            </c:extLst>
          </c:dPt>
          <c:dPt>
            <c:idx val="2"/>
            <c:invertIfNegative val="0"/>
            <c:bubble3D val="0"/>
            <c:spPr>
              <a:solidFill>
                <a:schemeClr val="accent3"/>
              </a:solidFill>
              <a:ln>
                <a:noFill/>
              </a:ln>
              <a:effectLst/>
              <a:sp3d/>
            </c:spPr>
            <c:extLst>
              <c:ext xmlns:c16="http://schemas.microsoft.com/office/drawing/2014/chart" uri="{C3380CC4-5D6E-409C-BE32-E72D297353CC}">
                <c16:uniqueId val="{00000003-5910-4467-AC76-F10114ED84E0}"/>
              </c:ext>
            </c:extLst>
          </c:dPt>
          <c:dPt>
            <c:idx val="3"/>
            <c:invertIfNegative val="0"/>
            <c:bubble3D val="0"/>
            <c:spPr>
              <a:solidFill>
                <a:schemeClr val="accent4"/>
              </a:solidFill>
              <a:ln>
                <a:noFill/>
              </a:ln>
              <a:effectLst/>
              <a:sp3d/>
            </c:spPr>
            <c:extLst>
              <c:ext xmlns:c16="http://schemas.microsoft.com/office/drawing/2014/chart" uri="{C3380CC4-5D6E-409C-BE32-E72D297353CC}">
                <c16:uniqueId val="{00000005-5910-4467-AC76-F10114ED84E0}"/>
              </c:ext>
            </c:extLst>
          </c:dPt>
          <c:dPt>
            <c:idx val="4"/>
            <c:invertIfNegative val="0"/>
            <c:bubble3D val="0"/>
            <c:spPr>
              <a:solidFill>
                <a:schemeClr val="accent5"/>
              </a:solidFill>
              <a:ln>
                <a:noFill/>
              </a:ln>
              <a:effectLst/>
              <a:sp3d/>
            </c:spPr>
            <c:extLst>
              <c:ext xmlns:c16="http://schemas.microsoft.com/office/drawing/2014/chart" uri="{C3380CC4-5D6E-409C-BE32-E72D297353CC}">
                <c16:uniqueId val="{00000007-5910-4467-AC76-F10114ED84E0}"/>
              </c:ext>
            </c:extLst>
          </c:dPt>
          <c:dPt>
            <c:idx val="5"/>
            <c:invertIfNegative val="0"/>
            <c:bubble3D val="0"/>
            <c:spPr>
              <a:solidFill>
                <a:schemeClr val="accent6"/>
              </a:solidFill>
              <a:ln>
                <a:noFill/>
              </a:ln>
              <a:effectLst/>
              <a:sp3d/>
            </c:spPr>
            <c:extLst>
              <c:ext xmlns:c16="http://schemas.microsoft.com/office/drawing/2014/chart" uri="{C3380CC4-5D6E-409C-BE32-E72D297353CC}">
                <c16:uniqueId val="{00000009-5910-4467-AC76-F10114ED84E0}"/>
              </c:ext>
            </c:extLst>
          </c:dPt>
          <c:dPt>
            <c:idx val="6"/>
            <c:invertIfNegative val="0"/>
            <c:bubble3D val="0"/>
            <c:spPr>
              <a:solidFill>
                <a:schemeClr val="accent1">
                  <a:lumMod val="75000"/>
                </a:schemeClr>
              </a:solidFill>
              <a:ln>
                <a:noFill/>
              </a:ln>
              <a:effectLst/>
              <a:sp3d/>
            </c:spPr>
            <c:extLst>
              <c:ext xmlns:c16="http://schemas.microsoft.com/office/drawing/2014/chart" uri="{C3380CC4-5D6E-409C-BE32-E72D297353CC}">
                <c16:uniqueId val="{0000000B-5910-4467-AC76-F10114ED84E0}"/>
              </c:ext>
            </c:extLst>
          </c:dPt>
          <c:dPt>
            <c:idx val="7"/>
            <c:invertIfNegative val="0"/>
            <c:bubble3D val="0"/>
            <c:spPr>
              <a:solidFill>
                <a:schemeClr val="accent2">
                  <a:lumMod val="75000"/>
                </a:schemeClr>
              </a:solidFill>
              <a:ln>
                <a:noFill/>
              </a:ln>
              <a:effectLst/>
              <a:sp3d/>
            </c:spPr>
            <c:extLst>
              <c:ext xmlns:c16="http://schemas.microsoft.com/office/drawing/2014/chart" uri="{C3380CC4-5D6E-409C-BE32-E72D297353CC}">
                <c16:uniqueId val="{0000000D-5910-4467-AC76-F10114ED84E0}"/>
              </c:ext>
            </c:extLst>
          </c:dPt>
          <c:dPt>
            <c:idx val="8"/>
            <c:invertIfNegative val="0"/>
            <c:bubble3D val="0"/>
            <c:spPr>
              <a:solidFill>
                <a:schemeClr val="accent3">
                  <a:lumMod val="75000"/>
                </a:schemeClr>
              </a:solidFill>
              <a:ln>
                <a:noFill/>
              </a:ln>
              <a:effectLst/>
              <a:sp3d/>
            </c:spPr>
            <c:extLst>
              <c:ext xmlns:c16="http://schemas.microsoft.com/office/drawing/2014/chart" uri="{C3380CC4-5D6E-409C-BE32-E72D297353CC}">
                <c16:uniqueId val="{0000000F-5910-4467-AC76-F10114ED84E0}"/>
              </c:ext>
            </c:extLst>
          </c:dPt>
          <c:dPt>
            <c:idx val="9"/>
            <c:invertIfNegative val="0"/>
            <c:bubble3D val="0"/>
            <c:spPr>
              <a:solidFill>
                <a:schemeClr val="accent4">
                  <a:lumMod val="75000"/>
                </a:schemeClr>
              </a:solidFill>
              <a:ln>
                <a:noFill/>
              </a:ln>
              <a:effectLst/>
              <a:sp3d/>
            </c:spPr>
            <c:extLst>
              <c:ext xmlns:c16="http://schemas.microsoft.com/office/drawing/2014/chart" uri="{C3380CC4-5D6E-409C-BE32-E72D297353CC}">
                <c16:uniqueId val="{00000011-5910-4467-AC76-F10114ED84E0}"/>
              </c:ext>
            </c:extLst>
          </c:dPt>
          <c:dPt>
            <c:idx val="10"/>
            <c:invertIfNegative val="0"/>
            <c:bubble3D val="0"/>
            <c:spPr>
              <a:solidFill>
                <a:schemeClr val="accent5">
                  <a:lumMod val="75000"/>
                </a:schemeClr>
              </a:solidFill>
              <a:ln>
                <a:noFill/>
              </a:ln>
              <a:effectLst/>
              <a:sp3d/>
            </c:spPr>
            <c:extLst>
              <c:ext xmlns:c16="http://schemas.microsoft.com/office/drawing/2014/chart" uri="{C3380CC4-5D6E-409C-BE32-E72D297353CC}">
                <c16:uniqueId val="{00000013-5910-4467-AC76-F10114ED84E0}"/>
              </c:ext>
            </c:extLst>
          </c:dPt>
          <c:dPt>
            <c:idx val="11"/>
            <c:invertIfNegative val="0"/>
            <c:bubble3D val="0"/>
            <c:spPr>
              <a:solidFill>
                <a:schemeClr val="accent6">
                  <a:lumMod val="75000"/>
                </a:schemeClr>
              </a:solidFill>
              <a:ln>
                <a:noFill/>
              </a:ln>
              <a:effectLst/>
              <a:sp3d/>
            </c:spPr>
            <c:extLst>
              <c:ext xmlns:c16="http://schemas.microsoft.com/office/drawing/2014/chart" uri="{C3380CC4-5D6E-409C-BE32-E72D297353CC}">
                <c16:uniqueId val="{00000015-5910-4467-AC76-F10114ED84E0}"/>
              </c:ext>
            </c:extLst>
          </c:dPt>
          <c:cat>
            <c:strRef>
              <c:f>Sheet1!$A$2:$A$17</c:f>
              <c:strCache>
                <c:ptCount val="12"/>
                <c:pt idx="0">
                  <c:v>一月份</c:v>
                </c:pt>
                <c:pt idx="1">
                  <c:v>二月份</c:v>
                </c:pt>
                <c:pt idx="2">
                  <c:v>三月份</c:v>
                </c:pt>
                <c:pt idx="3">
                  <c:v>四月份</c:v>
                </c:pt>
                <c:pt idx="4">
                  <c:v>五月份</c:v>
                </c:pt>
                <c:pt idx="5">
                  <c:v>六月份</c:v>
                </c:pt>
                <c:pt idx="6">
                  <c:v>七月份</c:v>
                </c:pt>
                <c:pt idx="7">
                  <c:v>八月份</c:v>
                </c:pt>
                <c:pt idx="8">
                  <c:v>九月份</c:v>
                </c:pt>
                <c:pt idx="9">
                  <c:v>十月份</c:v>
                </c:pt>
                <c:pt idx="10">
                  <c:v>十一月份</c:v>
                </c:pt>
                <c:pt idx="11">
                  <c:v>十二月份</c:v>
                </c:pt>
              </c:strCache>
            </c:strRef>
          </c:cat>
          <c:val>
            <c:numRef>
              <c:f>Sheet1!$B$2:$B$17</c:f>
              <c:numCache>
                <c:formatCode>General</c:formatCode>
                <c:ptCount val="16"/>
                <c:pt idx="0">
                  <c:v>4.3</c:v>
                </c:pt>
                <c:pt idx="1">
                  <c:v>2.5</c:v>
                </c:pt>
                <c:pt idx="2">
                  <c:v>3.5</c:v>
                </c:pt>
                <c:pt idx="3">
                  <c:v>1</c:v>
                </c:pt>
                <c:pt idx="4">
                  <c:v>4</c:v>
                </c:pt>
                <c:pt idx="5">
                  <c:v>3</c:v>
                </c:pt>
                <c:pt idx="6">
                  <c:v>3.7</c:v>
                </c:pt>
                <c:pt idx="7">
                  <c:v>4.5999999999999996</c:v>
                </c:pt>
                <c:pt idx="8">
                  <c:v>3.6</c:v>
                </c:pt>
                <c:pt idx="9">
                  <c:v>2.9</c:v>
                </c:pt>
                <c:pt idx="10">
                  <c:v>2</c:v>
                </c:pt>
                <c:pt idx="11">
                  <c:v>3.1</c:v>
                </c:pt>
              </c:numCache>
            </c:numRef>
          </c:val>
          <c:extLst>
            <c:ext xmlns:c16="http://schemas.microsoft.com/office/drawing/2014/chart" uri="{C3380CC4-5D6E-409C-BE32-E72D297353CC}">
              <c16:uniqueId val="{00000016-5910-4467-AC76-F10114ED84E0}"/>
            </c:ext>
          </c:extLst>
        </c:ser>
        <c:dLbls>
          <c:showLegendKey val="0"/>
          <c:showVal val="0"/>
          <c:showCatName val="0"/>
          <c:showSerName val="0"/>
          <c:showPercent val="0"/>
          <c:showBubbleSize val="0"/>
        </c:dLbls>
        <c:gapWidth val="85"/>
        <c:shape val="box"/>
        <c:axId val="240033384"/>
        <c:axId val="402796464"/>
        <c:axId val="0"/>
      </c:bar3DChart>
      <c:catAx>
        <c:axId val="240033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402796464"/>
        <c:crosses val="autoZero"/>
        <c:auto val="1"/>
        <c:lblAlgn val="ctr"/>
        <c:lblOffset val="100"/>
        <c:noMultiLvlLbl val="0"/>
      </c:catAx>
      <c:valAx>
        <c:axId val="402796464"/>
        <c:scaling>
          <c:orientation val="minMax"/>
        </c:scaling>
        <c:delete val="0"/>
        <c:axPos val="l"/>
        <c:majorGridlines>
          <c:spPr>
            <a:ln w="9525" cap="flat" cmpd="sng" algn="ctr">
              <a:solidFill>
                <a:schemeClr val="bg1"/>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solidFill>
                <a:latin typeface="+mj-ea"/>
                <a:ea typeface="+mj-ea"/>
                <a:cs typeface="+mn-cs"/>
              </a:defRPr>
            </a:pPr>
            <a:endParaRPr lang="zh-CN"/>
          </a:p>
        </c:txPr>
        <c:crossAx val="240033384"/>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张海山草泥马体" panose="02000000000000000000" pitchFamily="2" charset="-122"/>
          <a:ea typeface="张海山草泥马体" panose="02000000000000000000" pitchFamily="2" charset="-122"/>
        </a:defRPr>
      </a:pPr>
      <a:endParaRPr lang="zh-CN"/>
    </a:p>
  </c:txPr>
  <c:externalData r:id="rId3">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系列 1</c:v>
                </c:pt>
              </c:strCache>
            </c:strRef>
          </c:tx>
          <c:spPr>
            <a:solidFill>
              <a:schemeClr val="accent1"/>
            </a:solidFill>
            <a:ln>
              <a:noFill/>
            </a:ln>
            <a:effectLst/>
            <a:sp3d/>
          </c:spPr>
          <c:invertIfNegative val="0"/>
          <c:dPt>
            <c:idx val="1"/>
            <c:invertIfNegative val="0"/>
            <c:bubble3D val="0"/>
            <c:spPr>
              <a:solidFill>
                <a:schemeClr val="accent2"/>
              </a:solidFill>
              <a:ln>
                <a:noFill/>
              </a:ln>
              <a:effectLst/>
              <a:sp3d/>
            </c:spPr>
            <c:extLst>
              <c:ext xmlns:c16="http://schemas.microsoft.com/office/drawing/2014/chart" uri="{C3380CC4-5D6E-409C-BE32-E72D297353CC}">
                <c16:uniqueId val="{00000001-048B-4223-9CBD-24BE084F19DA}"/>
              </c:ext>
            </c:extLst>
          </c:dPt>
          <c:dPt>
            <c:idx val="2"/>
            <c:invertIfNegative val="0"/>
            <c:bubble3D val="0"/>
            <c:spPr>
              <a:solidFill>
                <a:schemeClr val="accent3"/>
              </a:solidFill>
              <a:ln>
                <a:noFill/>
              </a:ln>
              <a:effectLst/>
              <a:sp3d/>
            </c:spPr>
            <c:extLst>
              <c:ext xmlns:c16="http://schemas.microsoft.com/office/drawing/2014/chart" uri="{C3380CC4-5D6E-409C-BE32-E72D297353CC}">
                <c16:uniqueId val="{00000003-048B-4223-9CBD-24BE084F19DA}"/>
              </c:ext>
            </c:extLst>
          </c:dPt>
          <c:dPt>
            <c:idx val="3"/>
            <c:invertIfNegative val="0"/>
            <c:bubble3D val="0"/>
            <c:spPr>
              <a:solidFill>
                <a:schemeClr val="accent4"/>
              </a:solidFill>
              <a:ln>
                <a:noFill/>
              </a:ln>
              <a:effectLst/>
              <a:sp3d/>
            </c:spPr>
            <c:extLst>
              <c:ext xmlns:c16="http://schemas.microsoft.com/office/drawing/2014/chart" uri="{C3380CC4-5D6E-409C-BE32-E72D297353CC}">
                <c16:uniqueId val="{00000005-048B-4223-9CBD-24BE084F19DA}"/>
              </c:ext>
            </c:extLst>
          </c:dPt>
          <c:dPt>
            <c:idx val="4"/>
            <c:invertIfNegative val="0"/>
            <c:bubble3D val="0"/>
            <c:spPr>
              <a:solidFill>
                <a:schemeClr val="accent5"/>
              </a:solidFill>
              <a:ln>
                <a:noFill/>
              </a:ln>
              <a:effectLst/>
              <a:sp3d/>
            </c:spPr>
            <c:extLst>
              <c:ext xmlns:c16="http://schemas.microsoft.com/office/drawing/2014/chart" uri="{C3380CC4-5D6E-409C-BE32-E72D297353CC}">
                <c16:uniqueId val="{00000007-048B-4223-9CBD-24BE084F19DA}"/>
              </c:ext>
            </c:extLst>
          </c:dPt>
          <c:dPt>
            <c:idx val="5"/>
            <c:invertIfNegative val="0"/>
            <c:bubble3D val="0"/>
            <c:spPr>
              <a:solidFill>
                <a:schemeClr val="accent6"/>
              </a:solidFill>
              <a:ln>
                <a:noFill/>
              </a:ln>
              <a:effectLst/>
              <a:sp3d/>
            </c:spPr>
            <c:extLst>
              <c:ext xmlns:c16="http://schemas.microsoft.com/office/drawing/2014/chart" uri="{C3380CC4-5D6E-409C-BE32-E72D297353CC}">
                <c16:uniqueId val="{00000009-048B-4223-9CBD-24BE084F19DA}"/>
              </c:ext>
            </c:extLst>
          </c:dPt>
          <c:dPt>
            <c:idx val="6"/>
            <c:invertIfNegative val="0"/>
            <c:bubble3D val="0"/>
            <c:spPr>
              <a:solidFill>
                <a:schemeClr val="accent1">
                  <a:lumMod val="75000"/>
                </a:schemeClr>
              </a:solidFill>
              <a:ln>
                <a:noFill/>
              </a:ln>
              <a:effectLst/>
              <a:sp3d/>
            </c:spPr>
            <c:extLst>
              <c:ext xmlns:c16="http://schemas.microsoft.com/office/drawing/2014/chart" uri="{C3380CC4-5D6E-409C-BE32-E72D297353CC}">
                <c16:uniqueId val="{0000000B-048B-4223-9CBD-24BE084F19DA}"/>
              </c:ext>
            </c:extLst>
          </c:dPt>
          <c:dPt>
            <c:idx val="7"/>
            <c:invertIfNegative val="0"/>
            <c:bubble3D val="0"/>
            <c:spPr>
              <a:solidFill>
                <a:schemeClr val="accent2">
                  <a:lumMod val="75000"/>
                </a:schemeClr>
              </a:solidFill>
              <a:ln>
                <a:noFill/>
              </a:ln>
              <a:effectLst/>
              <a:sp3d/>
            </c:spPr>
            <c:extLst>
              <c:ext xmlns:c16="http://schemas.microsoft.com/office/drawing/2014/chart" uri="{C3380CC4-5D6E-409C-BE32-E72D297353CC}">
                <c16:uniqueId val="{0000000D-048B-4223-9CBD-24BE084F19DA}"/>
              </c:ext>
            </c:extLst>
          </c:dPt>
          <c:dPt>
            <c:idx val="8"/>
            <c:invertIfNegative val="0"/>
            <c:bubble3D val="0"/>
            <c:spPr>
              <a:solidFill>
                <a:schemeClr val="accent3">
                  <a:lumMod val="75000"/>
                </a:schemeClr>
              </a:solidFill>
              <a:ln>
                <a:noFill/>
              </a:ln>
              <a:effectLst/>
              <a:sp3d/>
            </c:spPr>
            <c:extLst>
              <c:ext xmlns:c16="http://schemas.microsoft.com/office/drawing/2014/chart" uri="{C3380CC4-5D6E-409C-BE32-E72D297353CC}">
                <c16:uniqueId val="{0000000F-048B-4223-9CBD-24BE084F19DA}"/>
              </c:ext>
            </c:extLst>
          </c:dPt>
          <c:dPt>
            <c:idx val="9"/>
            <c:invertIfNegative val="0"/>
            <c:bubble3D val="0"/>
            <c:spPr>
              <a:solidFill>
                <a:schemeClr val="accent4">
                  <a:lumMod val="75000"/>
                </a:schemeClr>
              </a:solidFill>
              <a:ln>
                <a:noFill/>
              </a:ln>
              <a:effectLst/>
              <a:sp3d/>
            </c:spPr>
            <c:extLst>
              <c:ext xmlns:c16="http://schemas.microsoft.com/office/drawing/2014/chart" uri="{C3380CC4-5D6E-409C-BE32-E72D297353CC}">
                <c16:uniqueId val="{00000011-048B-4223-9CBD-24BE084F19DA}"/>
              </c:ext>
            </c:extLst>
          </c:dPt>
          <c:dPt>
            <c:idx val="10"/>
            <c:invertIfNegative val="0"/>
            <c:bubble3D val="0"/>
            <c:spPr>
              <a:solidFill>
                <a:schemeClr val="accent5">
                  <a:lumMod val="75000"/>
                </a:schemeClr>
              </a:solidFill>
              <a:ln>
                <a:noFill/>
              </a:ln>
              <a:effectLst/>
              <a:sp3d/>
            </c:spPr>
            <c:extLst>
              <c:ext xmlns:c16="http://schemas.microsoft.com/office/drawing/2014/chart" uri="{C3380CC4-5D6E-409C-BE32-E72D297353CC}">
                <c16:uniqueId val="{00000013-048B-4223-9CBD-24BE084F19DA}"/>
              </c:ext>
            </c:extLst>
          </c:dPt>
          <c:dPt>
            <c:idx val="11"/>
            <c:invertIfNegative val="0"/>
            <c:bubble3D val="0"/>
            <c:spPr>
              <a:solidFill>
                <a:schemeClr val="accent6">
                  <a:lumMod val="75000"/>
                </a:schemeClr>
              </a:solidFill>
              <a:ln>
                <a:noFill/>
              </a:ln>
              <a:effectLst/>
              <a:sp3d/>
            </c:spPr>
            <c:extLst>
              <c:ext xmlns:c16="http://schemas.microsoft.com/office/drawing/2014/chart" uri="{C3380CC4-5D6E-409C-BE32-E72D297353CC}">
                <c16:uniqueId val="{00000015-048B-4223-9CBD-24BE084F19DA}"/>
              </c:ext>
            </c:extLst>
          </c:dPt>
          <c:cat>
            <c:strRef>
              <c:f>Sheet1!$A$2:$A$17</c:f>
              <c:strCache>
                <c:ptCount val="12"/>
                <c:pt idx="0">
                  <c:v>一月份</c:v>
                </c:pt>
                <c:pt idx="1">
                  <c:v>二月份</c:v>
                </c:pt>
                <c:pt idx="2">
                  <c:v>三月份</c:v>
                </c:pt>
                <c:pt idx="3">
                  <c:v>四月份</c:v>
                </c:pt>
                <c:pt idx="4">
                  <c:v>五月份</c:v>
                </c:pt>
                <c:pt idx="5">
                  <c:v>六月份</c:v>
                </c:pt>
                <c:pt idx="6">
                  <c:v>七月份</c:v>
                </c:pt>
                <c:pt idx="7">
                  <c:v>八月份</c:v>
                </c:pt>
                <c:pt idx="8">
                  <c:v>九月份</c:v>
                </c:pt>
                <c:pt idx="9">
                  <c:v>十月份</c:v>
                </c:pt>
                <c:pt idx="10">
                  <c:v>十一月份</c:v>
                </c:pt>
                <c:pt idx="11">
                  <c:v>十二月份</c:v>
                </c:pt>
              </c:strCache>
            </c:strRef>
          </c:cat>
          <c:val>
            <c:numRef>
              <c:f>Sheet1!$B$2:$B$17</c:f>
              <c:numCache>
                <c:formatCode>General</c:formatCode>
                <c:ptCount val="16"/>
                <c:pt idx="0">
                  <c:v>4.3</c:v>
                </c:pt>
                <c:pt idx="1">
                  <c:v>2.5</c:v>
                </c:pt>
                <c:pt idx="2">
                  <c:v>3.5</c:v>
                </c:pt>
                <c:pt idx="3">
                  <c:v>2</c:v>
                </c:pt>
                <c:pt idx="4">
                  <c:v>4</c:v>
                </c:pt>
                <c:pt idx="5">
                  <c:v>3</c:v>
                </c:pt>
                <c:pt idx="6">
                  <c:v>3.7</c:v>
                </c:pt>
                <c:pt idx="7">
                  <c:v>4.5999999999999996</c:v>
                </c:pt>
                <c:pt idx="8">
                  <c:v>3.6</c:v>
                </c:pt>
                <c:pt idx="9">
                  <c:v>2.9</c:v>
                </c:pt>
                <c:pt idx="10">
                  <c:v>2</c:v>
                </c:pt>
                <c:pt idx="11">
                  <c:v>3.1</c:v>
                </c:pt>
              </c:numCache>
            </c:numRef>
          </c:val>
          <c:shape val="cone"/>
          <c:extLst>
            <c:ext xmlns:c16="http://schemas.microsoft.com/office/drawing/2014/chart" uri="{C3380CC4-5D6E-409C-BE32-E72D297353CC}">
              <c16:uniqueId val="{00000016-048B-4223-9CBD-24BE084F19DA}"/>
            </c:ext>
          </c:extLst>
        </c:ser>
        <c:dLbls>
          <c:showLegendKey val="0"/>
          <c:showVal val="0"/>
          <c:showCatName val="0"/>
          <c:showSerName val="0"/>
          <c:showPercent val="0"/>
          <c:showBubbleSize val="0"/>
        </c:dLbls>
        <c:gapWidth val="85"/>
        <c:shape val="box"/>
        <c:axId val="408148688"/>
        <c:axId val="408149472"/>
        <c:axId val="0"/>
      </c:bar3DChart>
      <c:catAx>
        <c:axId val="4081486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mj-ea"/>
                <a:ea typeface="+mj-ea"/>
                <a:cs typeface="+mn-cs"/>
              </a:defRPr>
            </a:pPr>
            <a:endParaRPr lang="zh-CN"/>
          </a:p>
        </c:txPr>
        <c:crossAx val="408149472"/>
        <c:crosses val="autoZero"/>
        <c:auto val="1"/>
        <c:lblAlgn val="ctr"/>
        <c:lblOffset val="100"/>
        <c:noMultiLvlLbl val="0"/>
      </c:catAx>
      <c:valAx>
        <c:axId val="408149472"/>
        <c:scaling>
          <c:orientation val="minMax"/>
        </c:scaling>
        <c:delete val="0"/>
        <c:axPos val="l"/>
        <c:majorGridlines>
          <c:spPr>
            <a:ln w="9525" cap="flat" cmpd="sng" algn="ctr">
              <a:solidFill>
                <a:schemeClr val="bg1"/>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40814868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张海山草泥马体" panose="02000000000000000000" pitchFamily="2" charset="-122"/>
          <a:ea typeface="张海山草泥马体" panose="02000000000000000000" pitchFamily="2" charset="-122"/>
        </a:defRPr>
      </a:pPr>
      <a:endParaRPr lang="zh-CN"/>
    </a:p>
  </c:txPr>
  <c:externalData r:id="rId3">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系列 1</c:v>
                </c:pt>
              </c:strCache>
            </c:strRef>
          </c:tx>
          <c:spPr>
            <a:solidFill>
              <a:schemeClr val="accent1"/>
            </a:solidFill>
            <a:ln>
              <a:noFill/>
            </a:ln>
            <a:effectLst/>
            <a:sp3d/>
          </c:spPr>
          <c:invertIfNegative val="0"/>
          <c:dPt>
            <c:idx val="1"/>
            <c:invertIfNegative val="0"/>
            <c:bubble3D val="0"/>
            <c:spPr>
              <a:solidFill>
                <a:schemeClr val="accent2"/>
              </a:solidFill>
              <a:ln>
                <a:noFill/>
              </a:ln>
              <a:effectLst/>
              <a:sp3d/>
            </c:spPr>
            <c:extLst>
              <c:ext xmlns:c16="http://schemas.microsoft.com/office/drawing/2014/chart" uri="{C3380CC4-5D6E-409C-BE32-E72D297353CC}">
                <c16:uniqueId val="{00000001-46C9-4689-A905-18694377AFB2}"/>
              </c:ext>
            </c:extLst>
          </c:dPt>
          <c:dPt>
            <c:idx val="2"/>
            <c:invertIfNegative val="0"/>
            <c:bubble3D val="0"/>
            <c:spPr>
              <a:solidFill>
                <a:schemeClr val="accent3"/>
              </a:solidFill>
              <a:ln>
                <a:noFill/>
              </a:ln>
              <a:effectLst/>
              <a:sp3d/>
            </c:spPr>
            <c:extLst>
              <c:ext xmlns:c16="http://schemas.microsoft.com/office/drawing/2014/chart" uri="{C3380CC4-5D6E-409C-BE32-E72D297353CC}">
                <c16:uniqueId val="{00000003-46C9-4689-A905-18694377AFB2}"/>
              </c:ext>
            </c:extLst>
          </c:dPt>
          <c:dPt>
            <c:idx val="3"/>
            <c:invertIfNegative val="0"/>
            <c:bubble3D val="0"/>
            <c:spPr>
              <a:solidFill>
                <a:schemeClr val="accent4"/>
              </a:solidFill>
              <a:ln>
                <a:noFill/>
              </a:ln>
              <a:effectLst/>
              <a:sp3d/>
            </c:spPr>
            <c:extLst>
              <c:ext xmlns:c16="http://schemas.microsoft.com/office/drawing/2014/chart" uri="{C3380CC4-5D6E-409C-BE32-E72D297353CC}">
                <c16:uniqueId val="{00000005-46C9-4689-A905-18694377AFB2}"/>
              </c:ext>
            </c:extLst>
          </c:dPt>
          <c:dPt>
            <c:idx val="4"/>
            <c:invertIfNegative val="0"/>
            <c:bubble3D val="0"/>
            <c:spPr>
              <a:solidFill>
                <a:schemeClr val="accent5"/>
              </a:solidFill>
              <a:ln>
                <a:noFill/>
              </a:ln>
              <a:effectLst/>
              <a:sp3d/>
            </c:spPr>
            <c:extLst>
              <c:ext xmlns:c16="http://schemas.microsoft.com/office/drawing/2014/chart" uri="{C3380CC4-5D6E-409C-BE32-E72D297353CC}">
                <c16:uniqueId val="{00000007-46C9-4689-A905-18694377AFB2}"/>
              </c:ext>
            </c:extLst>
          </c:dPt>
          <c:dPt>
            <c:idx val="5"/>
            <c:invertIfNegative val="0"/>
            <c:bubble3D val="0"/>
            <c:spPr>
              <a:solidFill>
                <a:schemeClr val="accent6"/>
              </a:solidFill>
              <a:ln>
                <a:noFill/>
              </a:ln>
              <a:effectLst/>
              <a:sp3d/>
            </c:spPr>
            <c:extLst>
              <c:ext xmlns:c16="http://schemas.microsoft.com/office/drawing/2014/chart" uri="{C3380CC4-5D6E-409C-BE32-E72D297353CC}">
                <c16:uniqueId val="{00000009-46C9-4689-A905-18694377AFB2}"/>
              </c:ext>
            </c:extLst>
          </c:dPt>
          <c:dPt>
            <c:idx val="6"/>
            <c:invertIfNegative val="0"/>
            <c:bubble3D val="0"/>
            <c:spPr>
              <a:solidFill>
                <a:schemeClr val="accent1">
                  <a:lumMod val="75000"/>
                </a:schemeClr>
              </a:solidFill>
              <a:ln>
                <a:noFill/>
              </a:ln>
              <a:effectLst/>
              <a:sp3d/>
            </c:spPr>
            <c:extLst>
              <c:ext xmlns:c16="http://schemas.microsoft.com/office/drawing/2014/chart" uri="{C3380CC4-5D6E-409C-BE32-E72D297353CC}">
                <c16:uniqueId val="{0000000B-46C9-4689-A905-18694377AFB2}"/>
              </c:ext>
            </c:extLst>
          </c:dPt>
          <c:dPt>
            <c:idx val="7"/>
            <c:invertIfNegative val="0"/>
            <c:bubble3D val="0"/>
            <c:spPr>
              <a:solidFill>
                <a:schemeClr val="accent2">
                  <a:lumMod val="75000"/>
                </a:schemeClr>
              </a:solidFill>
              <a:ln>
                <a:noFill/>
              </a:ln>
              <a:effectLst/>
              <a:sp3d/>
            </c:spPr>
            <c:extLst>
              <c:ext xmlns:c16="http://schemas.microsoft.com/office/drawing/2014/chart" uri="{C3380CC4-5D6E-409C-BE32-E72D297353CC}">
                <c16:uniqueId val="{0000000D-46C9-4689-A905-18694377AFB2}"/>
              </c:ext>
            </c:extLst>
          </c:dPt>
          <c:dPt>
            <c:idx val="8"/>
            <c:invertIfNegative val="0"/>
            <c:bubble3D val="0"/>
            <c:spPr>
              <a:solidFill>
                <a:schemeClr val="accent3">
                  <a:lumMod val="75000"/>
                </a:schemeClr>
              </a:solidFill>
              <a:ln>
                <a:noFill/>
              </a:ln>
              <a:effectLst/>
              <a:sp3d/>
            </c:spPr>
            <c:extLst>
              <c:ext xmlns:c16="http://schemas.microsoft.com/office/drawing/2014/chart" uri="{C3380CC4-5D6E-409C-BE32-E72D297353CC}">
                <c16:uniqueId val="{0000000F-46C9-4689-A905-18694377AFB2}"/>
              </c:ext>
            </c:extLst>
          </c:dPt>
          <c:dPt>
            <c:idx val="9"/>
            <c:invertIfNegative val="0"/>
            <c:bubble3D val="0"/>
            <c:spPr>
              <a:solidFill>
                <a:schemeClr val="accent4">
                  <a:lumMod val="75000"/>
                </a:schemeClr>
              </a:solidFill>
              <a:ln>
                <a:noFill/>
              </a:ln>
              <a:effectLst/>
              <a:sp3d/>
            </c:spPr>
            <c:extLst>
              <c:ext xmlns:c16="http://schemas.microsoft.com/office/drawing/2014/chart" uri="{C3380CC4-5D6E-409C-BE32-E72D297353CC}">
                <c16:uniqueId val="{00000011-46C9-4689-A905-18694377AFB2}"/>
              </c:ext>
            </c:extLst>
          </c:dPt>
          <c:dPt>
            <c:idx val="10"/>
            <c:invertIfNegative val="0"/>
            <c:bubble3D val="0"/>
            <c:spPr>
              <a:solidFill>
                <a:schemeClr val="accent5">
                  <a:lumMod val="75000"/>
                </a:schemeClr>
              </a:solidFill>
              <a:ln>
                <a:noFill/>
              </a:ln>
              <a:effectLst/>
              <a:sp3d/>
            </c:spPr>
            <c:extLst>
              <c:ext xmlns:c16="http://schemas.microsoft.com/office/drawing/2014/chart" uri="{C3380CC4-5D6E-409C-BE32-E72D297353CC}">
                <c16:uniqueId val="{00000013-46C9-4689-A905-18694377AFB2}"/>
              </c:ext>
            </c:extLst>
          </c:dPt>
          <c:dPt>
            <c:idx val="11"/>
            <c:invertIfNegative val="0"/>
            <c:bubble3D val="0"/>
            <c:spPr>
              <a:solidFill>
                <a:schemeClr val="accent6">
                  <a:lumMod val="75000"/>
                </a:schemeClr>
              </a:solidFill>
              <a:ln>
                <a:noFill/>
              </a:ln>
              <a:effectLst/>
              <a:sp3d/>
            </c:spPr>
            <c:extLst>
              <c:ext xmlns:c16="http://schemas.microsoft.com/office/drawing/2014/chart" uri="{C3380CC4-5D6E-409C-BE32-E72D297353CC}">
                <c16:uniqueId val="{00000015-46C9-4689-A905-18694377AFB2}"/>
              </c:ext>
            </c:extLst>
          </c:dPt>
          <c:cat>
            <c:strRef>
              <c:f>Sheet1!$A$2:$A$17</c:f>
              <c:strCache>
                <c:ptCount val="12"/>
                <c:pt idx="0">
                  <c:v>一月份</c:v>
                </c:pt>
                <c:pt idx="1">
                  <c:v>二月份</c:v>
                </c:pt>
                <c:pt idx="2">
                  <c:v>三月份</c:v>
                </c:pt>
                <c:pt idx="3">
                  <c:v>四月份</c:v>
                </c:pt>
                <c:pt idx="4">
                  <c:v>五月份</c:v>
                </c:pt>
                <c:pt idx="5">
                  <c:v>六月份</c:v>
                </c:pt>
                <c:pt idx="6">
                  <c:v>七月份</c:v>
                </c:pt>
                <c:pt idx="7">
                  <c:v>八月份</c:v>
                </c:pt>
                <c:pt idx="8">
                  <c:v>九月份</c:v>
                </c:pt>
                <c:pt idx="9">
                  <c:v>十月份</c:v>
                </c:pt>
                <c:pt idx="10">
                  <c:v>十一月份</c:v>
                </c:pt>
                <c:pt idx="11">
                  <c:v>十二月份</c:v>
                </c:pt>
              </c:strCache>
            </c:strRef>
          </c:cat>
          <c:val>
            <c:numRef>
              <c:f>Sheet1!$B$2:$B$17</c:f>
              <c:numCache>
                <c:formatCode>General</c:formatCode>
                <c:ptCount val="16"/>
                <c:pt idx="0">
                  <c:v>4.3</c:v>
                </c:pt>
                <c:pt idx="1">
                  <c:v>1</c:v>
                </c:pt>
                <c:pt idx="2">
                  <c:v>3.5</c:v>
                </c:pt>
                <c:pt idx="3">
                  <c:v>4.5</c:v>
                </c:pt>
                <c:pt idx="4">
                  <c:v>4</c:v>
                </c:pt>
                <c:pt idx="5">
                  <c:v>3</c:v>
                </c:pt>
                <c:pt idx="6">
                  <c:v>3.7</c:v>
                </c:pt>
                <c:pt idx="7">
                  <c:v>4.5999999999999996</c:v>
                </c:pt>
                <c:pt idx="8">
                  <c:v>3.6</c:v>
                </c:pt>
                <c:pt idx="9">
                  <c:v>2.9</c:v>
                </c:pt>
                <c:pt idx="10">
                  <c:v>2</c:v>
                </c:pt>
                <c:pt idx="11">
                  <c:v>3.1</c:v>
                </c:pt>
              </c:numCache>
            </c:numRef>
          </c:val>
          <c:shape val="cylinder"/>
          <c:extLst>
            <c:ext xmlns:c16="http://schemas.microsoft.com/office/drawing/2014/chart" uri="{C3380CC4-5D6E-409C-BE32-E72D297353CC}">
              <c16:uniqueId val="{00000016-46C9-4689-A905-18694377AFB2}"/>
            </c:ext>
          </c:extLst>
        </c:ser>
        <c:dLbls>
          <c:showLegendKey val="0"/>
          <c:showVal val="0"/>
          <c:showCatName val="0"/>
          <c:showSerName val="0"/>
          <c:showPercent val="0"/>
          <c:showBubbleSize val="0"/>
        </c:dLbls>
        <c:gapWidth val="85"/>
        <c:shape val="box"/>
        <c:axId val="408149864"/>
        <c:axId val="408150256"/>
        <c:axId val="0"/>
      </c:bar3DChart>
      <c:catAx>
        <c:axId val="408149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mj-ea"/>
                <a:ea typeface="+mj-ea"/>
                <a:cs typeface="+mn-cs"/>
              </a:defRPr>
            </a:pPr>
            <a:endParaRPr lang="zh-CN"/>
          </a:p>
        </c:txPr>
        <c:crossAx val="408150256"/>
        <c:crosses val="autoZero"/>
        <c:auto val="1"/>
        <c:lblAlgn val="ctr"/>
        <c:lblOffset val="100"/>
        <c:noMultiLvlLbl val="0"/>
      </c:catAx>
      <c:valAx>
        <c:axId val="408150256"/>
        <c:scaling>
          <c:orientation val="minMax"/>
        </c:scaling>
        <c:delete val="0"/>
        <c:axPos val="l"/>
        <c:majorGridlines>
          <c:spPr>
            <a:ln w="9525" cap="flat" cmpd="sng" algn="ctr">
              <a:solidFill>
                <a:schemeClr val="bg1"/>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solidFill>
                <a:latin typeface="+mj-ea"/>
                <a:ea typeface="+mj-ea"/>
                <a:cs typeface="+mn-cs"/>
              </a:defRPr>
            </a:pPr>
            <a:endParaRPr lang="zh-CN"/>
          </a:p>
        </c:txPr>
        <c:crossAx val="408149864"/>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张海山草泥马体" panose="02000000000000000000" pitchFamily="2" charset="-122"/>
          <a:ea typeface="张海山草泥马体" panose="02000000000000000000" pitchFamily="2" charset="-122"/>
        </a:defRPr>
      </a:pPr>
      <a:endParaRPr lang="zh-CN"/>
    </a:p>
  </c:txPr>
  <c:externalData r:id="rId3">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1-952E-4A83-A0AF-FF644E7888F3}"/>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952E-4A83-A0AF-FF644E7888F3}"/>
              </c:ext>
            </c:extLst>
          </c:dPt>
          <c:dPt>
            <c:idx val="3"/>
            <c:invertIfNegative val="0"/>
            <c:bubble3D val="0"/>
            <c:spPr>
              <a:solidFill>
                <a:schemeClr val="accent4"/>
              </a:solidFill>
              <a:ln>
                <a:noFill/>
              </a:ln>
              <a:effectLst/>
            </c:spPr>
            <c:extLst>
              <c:ext xmlns:c16="http://schemas.microsoft.com/office/drawing/2014/chart" uri="{C3380CC4-5D6E-409C-BE32-E72D297353CC}">
                <c16:uniqueId val="{00000005-952E-4A83-A0AF-FF644E7888F3}"/>
              </c:ext>
            </c:extLst>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4.3</c:v>
                </c:pt>
                <c:pt idx="1">
                  <c:v>2.5</c:v>
                </c:pt>
                <c:pt idx="2">
                  <c:v>8</c:v>
                </c:pt>
                <c:pt idx="3">
                  <c:v>4.5</c:v>
                </c:pt>
              </c:numCache>
            </c:numRef>
          </c:val>
          <c:extLst>
            <c:ext xmlns:c16="http://schemas.microsoft.com/office/drawing/2014/chart" uri="{C3380CC4-5D6E-409C-BE32-E72D297353CC}">
              <c16:uniqueId val="{00000006-952E-4A83-A0AF-FF644E7888F3}"/>
            </c:ext>
          </c:extLst>
        </c:ser>
        <c:dLbls>
          <c:showLegendKey val="0"/>
          <c:showVal val="0"/>
          <c:showCatName val="0"/>
          <c:showSerName val="0"/>
          <c:showPercent val="0"/>
          <c:showBubbleSize val="0"/>
        </c:dLbls>
        <c:gapWidth val="75"/>
        <c:overlap val="-27"/>
        <c:axId val="529796056"/>
        <c:axId val="529796448"/>
      </c:barChart>
      <c:catAx>
        <c:axId val="529796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mj-ea"/>
                <a:ea typeface="+mj-ea"/>
                <a:cs typeface="+mn-cs"/>
              </a:defRPr>
            </a:pPr>
            <a:endParaRPr lang="zh-CN"/>
          </a:p>
        </c:txPr>
        <c:crossAx val="529796448"/>
        <c:crosses val="autoZero"/>
        <c:auto val="1"/>
        <c:lblAlgn val="ctr"/>
        <c:lblOffset val="100"/>
        <c:noMultiLvlLbl val="0"/>
      </c:catAx>
      <c:valAx>
        <c:axId val="529796448"/>
        <c:scaling>
          <c:orientation val="minMax"/>
        </c:scaling>
        <c:delete val="0"/>
        <c:axPos val="l"/>
        <c:majorGridlines>
          <c:spPr>
            <a:ln w="9525" cap="flat" cmpd="sng" algn="ctr">
              <a:solidFill>
                <a:schemeClr val="bg1"/>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solidFill>
                <a:latin typeface="+mj-ea"/>
                <a:ea typeface="+mj-ea"/>
                <a:cs typeface="+mn-cs"/>
              </a:defRPr>
            </a:pPr>
            <a:endParaRPr lang="zh-CN"/>
          </a:p>
        </c:txPr>
        <c:crossAx val="529796056"/>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lumMod val="65000"/>
              <a:lumOff val="35000"/>
            </a:schemeClr>
          </a:solidFill>
          <a:latin typeface="张海山草泥马体" panose="02000000000000000000" pitchFamily="2" charset="-122"/>
          <a:ea typeface="张海山草泥马体" panose="02000000000000000000" pitchFamily="2" charset="-122"/>
        </a:defRPr>
      </a:pPr>
      <a:endParaRPr lang="zh-CN"/>
    </a:p>
  </c:txPr>
  <c:externalData r:id="rId3">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第一季度</c:v>
                </c:pt>
              </c:strCache>
            </c:strRef>
          </c:tx>
          <c:spPr>
            <a:solidFill>
              <a:schemeClr val="accent1"/>
            </a:solidFill>
            <a:ln>
              <a:noFill/>
            </a:ln>
            <a:effectLst/>
          </c:spPr>
          <c:invertIfNegative val="0"/>
          <c:dPt>
            <c:idx val="0"/>
            <c:invertIfNegative val="0"/>
            <c:bubble3D val="0"/>
            <c:spPr>
              <a:blipFill>
                <a:blip xmlns:r="http://schemas.openxmlformats.org/officeDocument/2006/relationships" r:embed="rId3"/>
                <a:stretch>
                  <a:fillRect/>
                </a:stretch>
              </a:blipFill>
              <a:ln>
                <a:noFill/>
              </a:ln>
              <a:effectLst/>
            </c:spPr>
            <c:extLst>
              <c:ext xmlns:c16="http://schemas.microsoft.com/office/drawing/2014/chart" uri="{C3380CC4-5D6E-409C-BE32-E72D297353CC}">
                <c16:uniqueId val="{00000001-A98A-42D5-B34B-B748EE872D2E}"/>
              </c:ext>
            </c:extLst>
          </c:dPt>
          <c:cat>
            <c:strRef>
              <c:f>Sheet1!$A$2</c:f>
              <c:strCache>
                <c:ptCount val="1"/>
                <c:pt idx="0">
                  <c:v>类别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2-A98A-42D5-B34B-B748EE872D2E}"/>
            </c:ext>
          </c:extLst>
        </c:ser>
        <c:ser>
          <c:idx val="1"/>
          <c:order val="1"/>
          <c:tx>
            <c:strRef>
              <c:f>Sheet1!$C$1</c:f>
              <c:strCache>
                <c:ptCount val="1"/>
                <c:pt idx="0">
                  <c:v>第二季度</c:v>
                </c:pt>
              </c:strCache>
            </c:strRef>
          </c:tx>
          <c:spPr>
            <a:blipFill>
              <a:blip xmlns:r="http://schemas.openxmlformats.org/officeDocument/2006/relationships" r:embed="rId4"/>
              <a:stretch>
                <a:fillRect/>
              </a:stretch>
            </a:blipFill>
            <a:ln>
              <a:noFill/>
            </a:ln>
            <a:effectLst/>
          </c:spPr>
          <c:invertIfNegative val="0"/>
          <c:cat>
            <c:strRef>
              <c:f>Sheet1!$A$2</c:f>
              <c:strCache>
                <c:ptCount val="1"/>
                <c:pt idx="0">
                  <c:v>类别 1</c:v>
                </c:pt>
              </c:strCache>
            </c:strRef>
          </c:cat>
          <c:val>
            <c:numRef>
              <c:f>Sheet1!$C$2</c:f>
              <c:numCache>
                <c:formatCode>General</c:formatCode>
                <c:ptCount val="1"/>
                <c:pt idx="0">
                  <c:v>2.4</c:v>
                </c:pt>
              </c:numCache>
            </c:numRef>
          </c:val>
          <c:extLst>
            <c:ext xmlns:c16="http://schemas.microsoft.com/office/drawing/2014/chart" uri="{C3380CC4-5D6E-409C-BE32-E72D297353CC}">
              <c16:uniqueId val="{00000003-A98A-42D5-B34B-B748EE872D2E}"/>
            </c:ext>
          </c:extLst>
        </c:ser>
        <c:ser>
          <c:idx val="2"/>
          <c:order val="2"/>
          <c:tx>
            <c:strRef>
              <c:f>Sheet1!$D$1</c:f>
              <c:strCache>
                <c:ptCount val="1"/>
                <c:pt idx="0">
                  <c:v>第三季度</c:v>
                </c:pt>
              </c:strCache>
            </c:strRef>
          </c:tx>
          <c:spPr>
            <a:blipFill>
              <a:blip xmlns:r="http://schemas.openxmlformats.org/officeDocument/2006/relationships" r:embed="rId5"/>
              <a:stretch>
                <a:fillRect/>
              </a:stretch>
            </a:blipFill>
            <a:ln>
              <a:noFill/>
            </a:ln>
            <a:effectLst/>
          </c:spPr>
          <c:invertIfNegative val="0"/>
          <c:cat>
            <c:strRef>
              <c:f>Sheet1!$A$2</c:f>
              <c:strCache>
                <c:ptCount val="1"/>
                <c:pt idx="0">
                  <c:v>类别 1</c:v>
                </c:pt>
              </c:strCache>
            </c:strRef>
          </c:cat>
          <c:val>
            <c:numRef>
              <c:f>Sheet1!$D$2</c:f>
              <c:numCache>
                <c:formatCode>General</c:formatCode>
                <c:ptCount val="1"/>
                <c:pt idx="0">
                  <c:v>8</c:v>
                </c:pt>
              </c:numCache>
            </c:numRef>
          </c:val>
          <c:extLst>
            <c:ext xmlns:c16="http://schemas.microsoft.com/office/drawing/2014/chart" uri="{C3380CC4-5D6E-409C-BE32-E72D297353CC}">
              <c16:uniqueId val="{00000004-A98A-42D5-B34B-B748EE872D2E}"/>
            </c:ext>
          </c:extLst>
        </c:ser>
        <c:ser>
          <c:idx val="3"/>
          <c:order val="3"/>
          <c:tx>
            <c:strRef>
              <c:f>Sheet1!$E$1</c:f>
              <c:strCache>
                <c:ptCount val="1"/>
                <c:pt idx="0">
                  <c:v>第四季度</c:v>
                </c:pt>
              </c:strCache>
            </c:strRef>
          </c:tx>
          <c:spPr>
            <a:solidFill>
              <a:schemeClr val="accent4"/>
            </a:solidFill>
            <a:ln>
              <a:noFill/>
            </a:ln>
            <a:effectLst/>
          </c:spPr>
          <c:invertIfNegative val="0"/>
          <c:dPt>
            <c:idx val="0"/>
            <c:invertIfNegative val="0"/>
            <c:bubble3D val="0"/>
            <c:spPr>
              <a:blipFill>
                <a:blip xmlns:r="http://schemas.openxmlformats.org/officeDocument/2006/relationships" r:embed="rId6"/>
                <a:stretch>
                  <a:fillRect/>
                </a:stretch>
              </a:blipFill>
              <a:ln>
                <a:noFill/>
              </a:ln>
              <a:effectLst/>
            </c:spPr>
            <c:extLst>
              <c:ext xmlns:c16="http://schemas.microsoft.com/office/drawing/2014/chart" uri="{C3380CC4-5D6E-409C-BE32-E72D297353CC}">
                <c16:uniqueId val="{00000006-A98A-42D5-B34B-B748EE872D2E}"/>
              </c:ext>
            </c:extLst>
          </c:dPt>
          <c:cat>
            <c:strRef>
              <c:f>Sheet1!$A$2</c:f>
              <c:strCache>
                <c:ptCount val="1"/>
                <c:pt idx="0">
                  <c:v>类别 1</c:v>
                </c:pt>
              </c:strCache>
            </c:strRef>
          </c:cat>
          <c:val>
            <c:numRef>
              <c:f>Sheet1!$E$2</c:f>
              <c:numCache>
                <c:formatCode>General</c:formatCode>
                <c:ptCount val="1"/>
                <c:pt idx="0">
                  <c:v>3</c:v>
                </c:pt>
              </c:numCache>
            </c:numRef>
          </c:val>
          <c:extLst>
            <c:ext xmlns:c16="http://schemas.microsoft.com/office/drawing/2014/chart" uri="{C3380CC4-5D6E-409C-BE32-E72D297353CC}">
              <c16:uniqueId val="{00000007-A98A-42D5-B34B-B748EE872D2E}"/>
            </c:ext>
          </c:extLst>
        </c:ser>
        <c:dLbls>
          <c:showLegendKey val="0"/>
          <c:showVal val="0"/>
          <c:showCatName val="0"/>
          <c:showSerName val="0"/>
          <c:showPercent val="0"/>
          <c:showBubbleSize val="0"/>
        </c:dLbls>
        <c:gapWidth val="44"/>
        <c:overlap val="40"/>
        <c:axId val="529797232"/>
        <c:axId val="405700368"/>
      </c:barChart>
      <c:catAx>
        <c:axId val="529797232"/>
        <c:scaling>
          <c:orientation val="minMax"/>
        </c:scaling>
        <c:delete val="1"/>
        <c:axPos val="b"/>
        <c:numFmt formatCode="General" sourceLinked="1"/>
        <c:majorTickMark val="none"/>
        <c:minorTickMark val="none"/>
        <c:tickLblPos val="nextTo"/>
        <c:crossAx val="405700368"/>
        <c:crosses val="autoZero"/>
        <c:auto val="1"/>
        <c:lblAlgn val="ctr"/>
        <c:lblOffset val="100"/>
        <c:noMultiLvlLbl val="0"/>
      </c:catAx>
      <c:valAx>
        <c:axId val="405700368"/>
        <c:scaling>
          <c:orientation val="minMax"/>
        </c:scaling>
        <c:delete val="0"/>
        <c:axPos val="l"/>
        <c:majorGridlines>
          <c:spPr>
            <a:ln w="9525" cap="flat" cmpd="sng" algn="ctr">
              <a:solidFill>
                <a:schemeClr val="bg1"/>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5297972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1" i="0" u="none" strike="noStrike" kern="1200" baseline="0">
              <a:solidFill>
                <a:schemeClr val="tx1"/>
              </a:solidFill>
              <a:latin typeface="+mj-ea"/>
              <a:ea typeface="+mj-ea"/>
              <a:cs typeface="+mn-cs"/>
            </a:defRPr>
          </a:pPr>
          <a:endParaRPr lang="zh-CN"/>
        </a:p>
      </c:txPr>
    </c:legend>
    <c:plotVisOnly val="1"/>
    <c:dispBlanksAs val="gap"/>
    <c:showDLblsOverMax val="0"/>
  </c:chart>
  <c:spPr>
    <a:noFill/>
    <a:ln>
      <a:noFill/>
    </a:ln>
    <a:effectLst/>
  </c:spPr>
  <c:txPr>
    <a:bodyPr/>
    <a:lstStyle/>
    <a:p>
      <a:pPr>
        <a:defRPr>
          <a:solidFill>
            <a:schemeClr val="tx1">
              <a:lumMod val="65000"/>
              <a:lumOff val="35000"/>
            </a:schemeClr>
          </a:solidFill>
          <a:latin typeface="张海山草泥马体" panose="02000000000000000000" pitchFamily="2" charset="-122"/>
          <a:ea typeface="张海山草泥马体" panose="02000000000000000000" pitchFamily="2" charset="-122"/>
        </a:defRPr>
      </a:pPr>
      <a:endParaRPr lang="zh-CN"/>
    </a:p>
  </c:txPr>
  <c:externalData r:id="rId7">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第一季度</c:v>
                </c:pt>
              </c:strCache>
            </c:strRef>
          </c:tx>
          <c:spPr>
            <a:blipFill>
              <a:blip xmlns:r="http://schemas.openxmlformats.org/officeDocument/2006/relationships" r:embed="rId3"/>
              <a:stretch>
                <a:fillRect/>
              </a:stretch>
            </a:blipFill>
            <a:ln>
              <a:noFill/>
            </a:ln>
            <a:effectLst/>
          </c:spPr>
          <c:invertIfNegative val="0"/>
          <c:dPt>
            <c:idx val="0"/>
            <c:invertIfNegative val="0"/>
            <c:bubble3D val="0"/>
            <c:spPr>
              <a:blipFill>
                <a:blip xmlns:r="http://schemas.openxmlformats.org/officeDocument/2006/relationships" r:embed="rId3"/>
                <a:stretch>
                  <a:fillRect/>
                </a:stretch>
              </a:blipFill>
              <a:ln>
                <a:noFill/>
              </a:ln>
              <a:effectLst/>
            </c:spPr>
            <c:extLst>
              <c:ext xmlns:c16="http://schemas.microsoft.com/office/drawing/2014/chart" uri="{C3380CC4-5D6E-409C-BE32-E72D297353CC}">
                <c16:uniqueId val="{00000001-BB42-444E-B97B-ED26FA7FE796}"/>
              </c:ext>
            </c:extLst>
          </c:dPt>
          <c:cat>
            <c:strRef>
              <c:f>Sheet1!$A$2</c:f>
              <c:strCache>
                <c:ptCount val="1"/>
                <c:pt idx="0">
                  <c:v>类别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2-BB42-444E-B97B-ED26FA7FE796}"/>
            </c:ext>
          </c:extLst>
        </c:ser>
        <c:ser>
          <c:idx val="1"/>
          <c:order val="1"/>
          <c:tx>
            <c:strRef>
              <c:f>Sheet1!$C$1</c:f>
              <c:strCache>
                <c:ptCount val="1"/>
                <c:pt idx="0">
                  <c:v>第二季度</c:v>
                </c:pt>
              </c:strCache>
            </c:strRef>
          </c:tx>
          <c:spPr>
            <a:blipFill>
              <a:blip xmlns:r="http://schemas.openxmlformats.org/officeDocument/2006/relationships" r:embed="rId4"/>
              <a:stretch>
                <a:fillRect/>
              </a:stretch>
            </a:blipFill>
            <a:ln>
              <a:noFill/>
            </a:ln>
            <a:effectLst/>
          </c:spPr>
          <c:invertIfNegative val="0"/>
          <c:cat>
            <c:strRef>
              <c:f>Sheet1!$A$2</c:f>
              <c:strCache>
                <c:ptCount val="1"/>
                <c:pt idx="0">
                  <c:v>类别 1</c:v>
                </c:pt>
              </c:strCache>
            </c:strRef>
          </c:cat>
          <c:val>
            <c:numRef>
              <c:f>Sheet1!$C$2</c:f>
              <c:numCache>
                <c:formatCode>General</c:formatCode>
                <c:ptCount val="1"/>
                <c:pt idx="0">
                  <c:v>2.4</c:v>
                </c:pt>
              </c:numCache>
            </c:numRef>
          </c:val>
          <c:extLst>
            <c:ext xmlns:c16="http://schemas.microsoft.com/office/drawing/2014/chart" uri="{C3380CC4-5D6E-409C-BE32-E72D297353CC}">
              <c16:uniqueId val="{00000003-BB42-444E-B97B-ED26FA7FE796}"/>
            </c:ext>
          </c:extLst>
        </c:ser>
        <c:ser>
          <c:idx val="2"/>
          <c:order val="2"/>
          <c:tx>
            <c:strRef>
              <c:f>Sheet1!$D$1</c:f>
              <c:strCache>
                <c:ptCount val="1"/>
                <c:pt idx="0">
                  <c:v>第三季度</c:v>
                </c:pt>
              </c:strCache>
            </c:strRef>
          </c:tx>
          <c:spPr>
            <a:blipFill>
              <a:blip xmlns:r="http://schemas.openxmlformats.org/officeDocument/2006/relationships" r:embed="rId5"/>
              <a:stretch>
                <a:fillRect/>
              </a:stretch>
            </a:blipFill>
            <a:ln>
              <a:noFill/>
            </a:ln>
            <a:effectLst/>
          </c:spPr>
          <c:invertIfNegative val="0"/>
          <c:cat>
            <c:strRef>
              <c:f>Sheet1!$A$2</c:f>
              <c:strCache>
                <c:ptCount val="1"/>
                <c:pt idx="0">
                  <c:v>类别 1</c:v>
                </c:pt>
              </c:strCache>
            </c:strRef>
          </c:cat>
          <c:val>
            <c:numRef>
              <c:f>Sheet1!$D$2</c:f>
              <c:numCache>
                <c:formatCode>General</c:formatCode>
                <c:ptCount val="1"/>
                <c:pt idx="0">
                  <c:v>6</c:v>
                </c:pt>
              </c:numCache>
            </c:numRef>
          </c:val>
          <c:extLst>
            <c:ext xmlns:c16="http://schemas.microsoft.com/office/drawing/2014/chart" uri="{C3380CC4-5D6E-409C-BE32-E72D297353CC}">
              <c16:uniqueId val="{00000004-BB42-444E-B97B-ED26FA7FE796}"/>
            </c:ext>
          </c:extLst>
        </c:ser>
        <c:ser>
          <c:idx val="3"/>
          <c:order val="3"/>
          <c:tx>
            <c:strRef>
              <c:f>Sheet1!$E$1</c:f>
              <c:strCache>
                <c:ptCount val="1"/>
                <c:pt idx="0">
                  <c:v>第四季度</c:v>
                </c:pt>
              </c:strCache>
            </c:strRef>
          </c:tx>
          <c:spPr>
            <a:blipFill>
              <a:blip xmlns:r="http://schemas.openxmlformats.org/officeDocument/2006/relationships" r:embed="rId6"/>
              <a:stretch>
                <a:fillRect/>
              </a:stretch>
            </a:blipFill>
            <a:ln>
              <a:noFill/>
            </a:ln>
            <a:effectLst/>
          </c:spPr>
          <c:invertIfNegative val="0"/>
          <c:dPt>
            <c:idx val="0"/>
            <c:invertIfNegative val="0"/>
            <c:bubble3D val="0"/>
            <c:spPr>
              <a:blipFill>
                <a:blip xmlns:r="http://schemas.openxmlformats.org/officeDocument/2006/relationships" r:embed="rId6"/>
                <a:stretch>
                  <a:fillRect/>
                </a:stretch>
              </a:blipFill>
              <a:ln>
                <a:noFill/>
              </a:ln>
              <a:effectLst/>
            </c:spPr>
            <c:extLst>
              <c:ext xmlns:c16="http://schemas.microsoft.com/office/drawing/2014/chart" uri="{C3380CC4-5D6E-409C-BE32-E72D297353CC}">
                <c16:uniqueId val="{00000006-BB42-444E-B97B-ED26FA7FE796}"/>
              </c:ext>
            </c:extLst>
          </c:dPt>
          <c:cat>
            <c:strRef>
              <c:f>Sheet1!$A$2</c:f>
              <c:strCache>
                <c:ptCount val="1"/>
                <c:pt idx="0">
                  <c:v>类别 1</c:v>
                </c:pt>
              </c:strCache>
            </c:strRef>
          </c:cat>
          <c:val>
            <c:numRef>
              <c:f>Sheet1!$E$2</c:f>
              <c:numCache>
                <c:formatCode>General</c:formatCode>
                <c:ptCount val="1"/>
                <c:pt idx="0">
                  <c:v>3</c:v>
                </c:pt>
              </c:numCache>
            </c:numRef>
          </c:val>
          <c:extLst>
            <c:ext xmlns:c16="http://schemas.microsoft.com/office/drawing/2014/chart" uri="{C3380CC4-5D6E-409C-BE32-E72D297353CC}">
              <c16:uniqueId val="{00000007-BB42-444E-B97B-ED26FA7FE796}"/>
            </c:ext>
          </c:extLst>
        </c:ser>
        <c:dLbls>
          <c:showLegendKey val="0"/>
          <c:showVal val="0"/>
          <c:showCatName val="0"/>
          <c:showSerName val="0"/>
          <c:showPercent val="0"/>
          <c:showBubbleSize val="0"/>
        </c:dLbls>
        <c:gapWidth val="44"/>
        <c:overlap val="40"/>
        <c:axId val="405701544"/>
        <c:axId val="405701936"/>
      </c:barChart>
      <c:catAx>
        <c:axId val="405701544"/>
        <c:scaling>
          <c:orientation val="minMax"/>
        </c:scaling>
        <c:delete val="1"/>
        <c:axPos val="b"/>
        <c:numFmt formatCode="General" sourceLinked="1"/>
        <c:majorTickMark val="none"/>
        <c:minorTickMark val="none"/>
        <c:tickLblPos val="nextTo"/>
        <c:crossAx val="405701936"/>
        <c:crosses val="autoZero"/>
        <c:auto val="1"/>
        <c:lblAlgn val="ctr"/>
        <c:lblOffset val="100"/>
        <c:noMultiLvlLbl val="0"/>
      </c:catAx>
      <c:valAx>
        <c:axId val="405701936"/>
        <c:scaling>
          <c:orientation val="minMax"/>
        </c:scaling>
        <c:delete val="0"/>
        <c:axPos val="l"/>
        <c:majorGridlines>
          <c:spPr>
            <a:ln w="9525" cap="flat" cmpd="sng" algn="ctr">
              <a:solidFill>
                <a:schemeClr val="bg1"/>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solidFill>
                <a:latin typeface="+mj-ea"/>
                <a:ea typeface="+mj-ea"/>
                <a:cs typeface="+mn-cs"/>
              </a:defRPr>
            </a:pPr>
            <a:endParaRPr lang="zh-CN"/>
          </a:p>
        </c:txPr>
        <c:crossAx val="4057015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1" i="0" u="none" strike="noStrike" kern="1200" baseline="0">
              <a:solidFill>
                <a:schemeClr val="tx1"/>
              </a:solidFill>
              <a:latin typeface="+mj-ea"/>
              <a:ea typeface="+mj-ea"/>
              <a:cs typeface="+mn-cs"/>
            </a:defRPr>
          </a:pPr>
          <a:endParaRPr lang="zh-CN"/>
        </a:p>
      </c:txPr>
    </c:legend>
    <c:plotVisOnly val="1"/>
    <c:dispBlanksAs val="gap"/>
    <c:showDLblsOverMax val="0"/>
  </c:chart>
  <c:spPr>
    <a:noFill/>
    <a:ln>
      <a:noFill/>
    </a:ln>
    <a:effectLst/>
  </c:spPr>
  <c:txPr>
    <a:bodyPr/>
    <a:lstStyle/>
    <a:p>
      <a:pPr>
        <a:defRPr>
          <a:solidFill>
            <a:schemeClr val="tx1">
              <a:lumMod val="65000"/>
              <a:lumOff val="35000"/>
            </a:schemeClr>
          </a:solidFill>
          <a:latin typeface="张海山草泥马体" panose="02000000000000000000" pitchFamily="2" charset="-122"/>
          <a:ea typeface="张海山草泥马体" panose="02000000000000000000" pitchFamily="2" charset="-122"/>
        </a:defRPr>
      </a:pPr>
      <a:endParaRPr lang="zh-CN"/>
    </a:p>
  </c:txPr>
  <c:externalData r:id="rId7">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0"/>
      <c:rotY val="1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系列 1</c:v>
                </c:pt>
              </c:strCache>
            </c:strRef>
          </c:tx>
          <c:spPr>
            <a:solidFill>
              <a:schemeClr val="accent1"/>
            </a:solidFill>
            <a:ln>
              <a:noFill/>
            </a:ln>
            <a:effectLst/>
            <a:sp3d/>
          </c:spPr>
          <c:invertIfNegative val="0"/>
          <c:dPt>
            <c:idx val="1"/>
            <c:invertIfNegative val="0"/>
            <c:bubble3D val="0"/>
            <c:spPr>
              <a:solidFill>
                <a:schemeClr val="accent2"/>
              </a:solidFill>
              <a:ln>
                <a:noFill/>
              </a:ln>
              <a:effectLst/>
              <a:sp3d/>
            </c:spPr>
            <c:extLst>
              <c:ext xmlns:c16="http://schemas.microsoft.com/office/drawing/2014/chart" uri="{C3380CC4-5D6E-409C-BE32-E72D297353CC}">
                <c16:uniqueId val="{00000001-2968-4CF7-BE1F-82010D1491EA}"/>
              </c:ext>
            </c:extLst>
          </c:dPt>
          <c:dPt>
            <c:idx val="2"/>
            <c:invertIfNegative val="0"/>
            <c:bubble3D val="0"/>
            <c:spPr>
              <a:solidFill>
                <a:schemeClr val="accent3"/>
              </a:solidFill>
              <a:ln>
                <a:noFill/>
              </a:ln>
              <a:effectLst/>
              <a:sp3d/>
            </c:spPr>
            <c:extLst>
              <c:ext xmlns:c16="http://schemas.microsoft.com/office/drawing/2014/chart" uri="{C3380CC4-5D6E-409C-BE32-E72D297353CC}">
                <c16:uniqueId val="{00000003-2968-4CF7-BE1F-82010D1491EA}"/>
              </c:ext>
            </c:extLst>
          </c:dPt>
          <c:dPt>
            <c:idx val="3"/>
            <c:invertIfNegative val="0"/>
            <c:bubble3D val="0"/>
            <c:spPr>
              <a:solidFill>
                <a:schemeClr val="accent4"/>
              </a:solidFill>
              <a:ln>
                <a:noFill/>
              </a:ln>
              <a:effectLst/>
              <a:sp3d/>
            </c:spPr>
            <c:extLst>
              <c:ext xmlns:c16="http://schemas.microsoft.com/office/drawing/2014/chart" uri="{C3380CC4-5D6E-409C-BE32-E72D297353CC}">
                <c16:uniqueId val="{00000005-2968-4CF7-BE1F-82010D1491EA}"/>
              </c:ext>
            </c:extLst>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4.3</c:v>
                </c:pt>
                <c:pt idx="1">
                  <c:v>6</c:v>
                </c:pt>
                <c:pt idx="2">
                  <c:v>3.5</c:v>
                </c:pt>
                <c:pt idx="3">
                  <c:v>4.5</c:v>
                </c:pt>
              </c:numCache>
            </c:numRef>
          </c:val>
          <c:shape val="pyramid"/>
          <c:extLst>
            <c:ext xmlns:c16="http://schemas.microsoft.com/office/drawing/2014/chart" uri="{C3380CC4-5D6E-409C-BE32-E72D297353CC}">
              <c16:uniqueId val="{00000006-2968-4CF7-BE1F-82010D1491EA}"/>
            </c:ext>
          </c:extLst>
        </c:ser>
        <c:dLbls>
          <c:showLegendKey val="0"/>
          <c:showVal val="0"/>
          <c:showCatName val="0"/>
          <c:showSerName val="0"/>
          <c:showPercent val="0"/>
          <c:showBubbleSize val="0"/>
        </c:dLbls>
        <c:gapWidth val="75"/>
        <c:shape val="box"/>
        <c:axId val="405703112"/>
        <c:axId val="405703504"/>
        <c:axId val="0"/>
      </c:bar3DChart>
      <c:catAx>
        <c:axId val="405703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mj-ea"/>
                <a:ea typeface="+mj-ea"/>
                <a:cs typeface="+mn-cs"/>
              </a:defRPr>
            </a:pPr>
            <a:endParaRPr lang="zh-CN"/>
          </a:p>
        </c:txPr>
        <c:crossAx val="405703504"/>
        <c:crosses val="autoZero"/>
        <c:auto val="1"/>
        <c:lblAlgn val="ctr"/>
        <c:lblOffset val="100"/>
        <c:noMultiLvlLbl val="0"/>
      </c:catAx>
      <c:valAx>
        <c:axId val="405703504"/>
        <c:scaling>
          <c:orientation val="minMax"/>
        </c:scaling>
        <c:delete val="0"/>
        <c:axPos val="l"/>
        <c:majorGridlines>
          <c:spPr>
            <a:ln w="9525" cap="flat" cmpd="sng" algn="ctr">
              <a:solidFill>
                <a:schemeClr val="bg1"/>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solidFill>
                <a:latin typeface="+mj-ea"/>
                <a:ea typeface="+mj-ea"/>
                <a:cs typeface="+mn-cs"/>
              </a:defRPr>
            </a:pPr>
            <a:endParaRPr lang="zh-CN"/>
          </a:p>
        </c:txPr>
        <c:crossAx val="405703112"/>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lumMod val="65000"/>
              <a:lumOff val="35000"/>
            </a:schemeClr>
          </a:solidFill>
          <a:latin typeface="张海山草泥马体" panose="02000000000000000000" pitchFamily="2" charset="-122"/>
          <a:ea typeface="张海山草泥马体" panose="02000000000000000000" pitchFamily="2" charset="-122"/>
        </a:defRPr>
      </a:pPr>
      <a:endParaRPr lang="zh-CN"/>
    </a:p>
  </c:txPr>
  <c:externalData r:id="rId3">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0"/>
      <c:rotY val="1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系列 1</c:v>
                </c:pt>
              </c:strCache>
            </c:strRef>
          </c:tx>
          <c:spPr>
            <a:solidFill>
              <a:schemeClr val="accent1"/>
            </a:solidFill>
            <a:ln>
              <a:noFill/>
            </a:ln>
            <a:effectLst/>
            <a:sp3d/>
          </c:spPr>
          <c:invertIfNegative val="0"/>
          <c:dPt>
            <c:idx val="1"/>
            <c:invertIfNegative val="0"/>
            <c:bubble3D val="0"/>
            <c:spPr>
              <a:solidFill>
                <a:schemeClr val="accent2"/>
              </a:solidFill>
              <a:ln>
                <a:noFill/>
              </a:ln>
              <a:effectLst/>
              <a:sp3d/>
            </c:spPr>
            <c:extLst>
              <c:ext xmlns:c16="http://schemas.microsoft.com/office/drawing/2014/chart" uri="{C3380CC4-5D6E-409C-BE32-E72D297353CC}">
                <c16:uniqueId val="{00000001-E5DC-4BC8-9659-769E254A80EE}"/>
              </c:ext>
            </c:extLst>
          </c:dPt>
          <c:dPt>
            <c:idx val="2"/>
            <c:invertIfNegative val="0"/>
            <c:bubble3D val="0"/>
            <c:spPr>
              <a:solidFill>
                <a:schemeClr val="accent3"/>
              </a:solidFill>
              <a:ln>
                <a:noFill/>
              </a:ln>
              <a:effectLst/>
              <a:sp3d/>
            </c:spPr>
            <c:extLst>
              <c:ext xmlns:c16="http://schemas.microsoft.com/office/drawing/2014/chart" uri="{C3380CC4-5D6E-409C-BE32-E72D297353CC}">
                <c16:uniqueId val="{00000003-E5DC-4BC8-9659-769E254A80EE}"/>
              </c:ext>
            </c:extLst>
          </c:dPt>
          <c:dPt>
            <c:idx val="3"/>
            <c:invertIfNegative val="0"/>
            <c:bubble3D val="0"/>
            <c:spPr>
              <a:solidFill>
                <a:schemeClr val="accent4"/>
              </a:solidFill>
              <a:ln>
                <a:noFill/>
              </a:ln>
              <a:effectLst/>
              <a:sp3d/>
            </c:spPr>
            <c:extLst>
              <c:ext xmlns:c16="http://schemas.microsoft.com/office/drawing/2014/chart" uri="{C3380CC4-5D6E-409C-BE32-E72D297353CC}">
                <c16:uniqueId val="{00000005-E5DC-4BC8-9659-769E254A80EE}"/>
              </c:ext>
            </c:extLst>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4.3</c:v>
                </c:pt>
                <c:pt idx="1">
                  <c:v>2.5</c:v>
                </c:pt>
                <c:pt idx="2">
                  <c:v>3.5</c:v>
                </c:pt>
                <c:pt idx="3">
                  <c:v>9</c:v>
                </c:pt>
              </c:numCache>
            </c:numRef>
          </c:val>
          <c:extLst>
            <c:ext xmlns:c16="http://schemas.microsoft.com/office/drawing/2014/chart" uri="{C3380CC4-5D6E-409C-BE32-E72D297353CC}">
              <c16:uniqueId val="{00000006-E5DC-4BC8-9659-769E254A80EE}"/>
            </c:ext>
          </c:extLst>
        </c:ser>
        <c:dLbls>
          <c:showLegendKey val="0"/>
          <c:showVal val="0"/>
          <c:showCatName val="0"/>
          <c:showSerName val="0"/>
          <c:showPercent val="0"/>
          <c:showBubbleSize val="0"/>
        </c:dLbls>
        <c:gapWidth val="75"/>
        <c:shape val="box"/>
        <c:axId val="404850560"/>
        <c:axId val="410255168"/>
        <c:axId val="0"/>
      </c:bar3DChart>
      <c:catAx>
        <c:axId val="4048505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mj-ea"/>
                <a:ea typeface="+mj-ea"/>
                <a:cs typeface="+mn-cs"/>
              </a:defRPr>
            </a:pPr>
            <a:endParaRPr lang="zh-CN"/>
          </a:p>
        </c:txPr>
        <c:crossAx val="410255168"/>
        <c:crosses val="autoZero"/>
        <c:auto val="1"/>
        <c:lblAlgn val="ctr"/>
        <c:lblOffset val="100"/>
        <c:noMultiLvlLbl val="0"/>
      </c:catAx>
      <c:valAx>
        <c:axId val="410255168"/>
        <c:scaling>
          <c:orientation val="minMax"/>
        </c:scaling>
        <c:delete val="0"/>
        <c:axPos val="l"/>
        <c:majorGridlines>
          <c:spPr>
            <a:ln w="9525" cap="flat" cmpd="sng" algn="ctr">
              <a:solidFill>
                <a:schemeClr val="bg1"/>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solidFill>
                <a:latin typeface="+mj-ea"/>
                <a:ea typeface="+mj-ea"/>
                <a:cs typeface="+mn-cs"/>
              </a:defRPr>
            </a:pPr>
            <a:endParaRPr lang="zh-CN"/>
          </a:p>
        </c:txPr>
        <c:crossAx val="404850560"/>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lumMod val="65000"/>
              <a:lumOff val="35000"/>
            </a:schemeClr>
          </a:solidFill>
          <a:latin typeface="张海山草泥马体" panose="02000000000000000000" pitchFamily="2" charset="-122"/>
          <a:ea typeface="张海山草泥马体" panose="02000000000000000000" pitchFamily="2" charset="-122"/>
        </a:defRPr>
      </a:pPr>
      <a:endParaRPr lang="zh-CN"/>
    </a:p>
  </c:txPr>
  <c:externalData r:id="rId3">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0"/>
      <c:rotY val="1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系列 1</c:v>
                </c:pt>
              </c:strCache>
            </c:strRef>
          </c:tx>
          <c:spPr>
            <a:solidFill>
              <a:schemeClr val="accent1"/>
            </a:solidFill>
            <a:ln>
              <a:noFill/>
            </a:ln>
            <a:effectLst/>
            <a:sp3d/>
          </c:spPr>
          <c:invertIfNegative val="0"/>
          <c:dPt>
            <c:idx val="1"/>
            <c:invertIfNegative val="0"/>
            <c:bubble3D val="0"/>
            <c:spPr>
              <a:solidFill>
                <a:schemeClr val="accent2"/>
              </a:solidFill>
              <a:ln>
                <a:noFill/>
              </a:ln>
              <a:effectLst/>
              <a:sp3d/>
            </c:spPr>
            <c:extLst>
              <c:ext xmlns:c16="http://schemas.microsoft.com/office/drawing/2014/chart" uri="{C3380CC4-5D6E-409C-BE32-E72D297353CC}">
                <c16:uniqueId val="{00000001-98DB-4AF9-84C5-EDDDFE368E7B}"/>
              </c:ext>
            </c:extLst>
          </c:dPt>
          <c:dPt>
            <c:idx val="2"/>
            <c:invertIfNegative val="0"/>
            <c:bubble3D val="0"/>
            <c:spPr>
              <a:solidFill>
                <a:schemeClr val="accent3"/>
              </a:solidFill>
              <a:ln>
                <a:noFill/>
              </a:ln>
              <a:effectLst/>
              <a:sp3d/>
            </c:spPr>
            <c:extLst>
              <c:ext xmlns:c16="http://schemas.microsoft.com/office/drawing/2014/chart" uri="{C3380CC4-5D6E-409C-BE32-E72D297353CC}">
                <c16:uniqueId val="{00000003-98DB-4AF9-84C5-EDDDFE368E7B}"/>
              </c:ext>
            </c:extLst>
          </c:dPt>
          <c:dPt>
            <c:idx val="3"/>
            <c:invertIfNegative val="0"/>
            <c:bubble3D val="0"/>
            <c:spPr>
              <a:solidFill>
                <a:schemeClr val="accent4"/>
              </a:solidFill>
              <a:ln>
                <a:noFill/>
              </a:ln>
              <a:effectLst/>
              <a:sp3d/>
            </c:spPr>
            <c:extLst>
              <c:ext xmlns:c16="http://schemas.microsoft.com/office/drawing/2014/chart" uri="{C3380CC4-5D6E-409C-BE32-E72D297353CC}">
                <c16:uniqueId val="{00000005-98DB-4AF9-84C5-EDDDFE368E7B}"/>
              </c:ext>
            </c:extLst>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4.3</c:v>
                </c:pt>
                <c:pt idx="1">
                  <c:v>2.5</c:v>
                </c:pt>
                <c:pt idx="2">
                  <c:v>7</c:v>
                </c:pt>
                <c:pt idx="3">
                  <c:v>4.5</c:v>
                </c:pt>
              </c:numCache>
            </c:numRef>
          </c:val>
          <c:shape val="cylinder"/>
          <c:extLst>
            <c:ext xmlns:c16="http://schemas.microsoft.com/office/drawing/2014/chart" uri="{C3380CC4-5D6E-409C-BE32-E72D297353CC}">
              <c16:uniqueId val="{00000006-98DB-4AF9-84C5-EDDDFE368E7B}"/>
            </c:ext>
          </c:extLst>
        </c:ser>
        <c:dLbls>
          <c:showLegendKey val="0"/>
          <c:showVal val="0"/>
          <c:showCatName val="0"/>
          <c:showSerName val="0"/>
          <c:showPercent val="0"/>
          <c:showBubbleSize val="0"/>
        </c:dLbls>
        <c:gapWidth val="75"/>
        <c:shape val="box"/>
        <c:axId val="410256344"/>
        <c:axId val="410256736"/>
        <c:axId val="0"/>
      </c:bar3DChart>
      <c:catAx>
        <c:axId val="410256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mj-ea"/>
                <a:ea typeface="+mj-ea"/>
                <a:cs typeface="+mn-cs"/>
              </a:defRPr>
            </a:pPr>
            <a:endParaRPr lang="zh-CN"/>
          </a:p>
        </c:txPr>
        <c:crossAx val="410256736"/>
        <c:crosses val="autoZero"/>
        <c:auto val="1"/>
        <c:lblAlgn val="ctr"/>
        <c:lblOffset val="100"/>
        <c:noMultiLvlLbl val="0"/>
      </c:catAx>
      <c:valAx>
        <c:axId val="410256736"/>
        <c:scaling>
          <c:orientation val="minMax"/>
        </c:scaling>
        <c:delete val="0"/>
        <c:axPos val="l"/>
        <c:majorGridlines>
          <c:spPr>
            <a:ln w="9525" cap="flat" cmpd="sng" algn="ctr">
              <a:solidFill>
                <a:schemeClr val="bg1"/>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solidFill>
                <a:latin typeface="+mj-ea"/>
                <a:ea typeface="+mj-ea"/>
                <a:cs typeface="+mn-cs"/>
              </a:defRPr>
            </a:pPr>
            <a:endParaRPr lang="zh-CN"/>
          </a:p>
        </c:txPr>
        <c:crossAx val="410256344"/>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lumMod val="65000"/>
              <a:lumOff val="35000"/>
            </a:schemeClr>
          </a:solidFill>
          <a:latin typeface="张海山草泥马体" panose="02000000000000000000" pitchFamily="2" charset="-122"/>
          <a:ea typeface="张海山草泥马体" panose="02000000000000000000" pitchFamily="2" charset="-122"/>
        </a:defRPr>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Column1</c:v>
                </c:pt>
              </c:strCache>
            </c:strRef>
          </c:tx>
          <c:dPt>
            <c:idx val="0"/>
            <c:bubble3D val="0"/>
            <c:spPr>
              <a:solidFill>
                <a:schemeClr val="accent2"/>
              </a:solidFill>
              <a:ln>
                <a:solidFill>
                  <a:schemeClr val="bg1"/>
                </a:solidFill>
              </a:ln>
            </c:spPr>
            <c:extLst>
              <c:ext xmlns:c16="http://schemas.microsoft.com/office/drawing/2014/chart" uri="{C3380CC4-5D6E-409C-BE32-E72D297353CC}">
                <c16:uniqueId val="{00000001-B3C3-45AE-B410-12DF88A6B07F}"/>
              </c:ext>
            </c:extLst>
          </c:dPt>
          <c:dPt>
            <c:idx val="1"/>
            <c:bubble3D val="0"/>
            <c:spPr>
              <a:pattFill prst="dkDnDiag">
                <a:fgClr>
                  <a:schemeClr val="bg1">
                    <a:lumMod val="85000"/>
                  </a:schemeClr>
                </a:fgClr>
                <a:bgClr>
                  <a:schemeClr val="bg2"/>
                </a:bgClr>
              </a:pattFill>
            </c:spPr>
            <c:extLst>
              <c:ext xmlns:c16="http://schemas.microsoft.com/office/drawing/2014/chart" uri="{C3380CC4-5D6E-409C-BE32-E72D297353CC}">
                <c16:uniqueId val="{00000003-B3C3-45AE-B410-12DF88A6B07F}"/>
              </c:ext>
            </c:extLst>
          </c:dPt>
          <c:cat>
            <c:numRef>
              <c:f>Sheet1!$A$2:$A$3</c:f>
              <c:numCache>
                <c:formatCode>General</c:formatCode>
                <c:ptCount val="2"/>
              </c:numCache>
            </c:numRef>
          </c:cat>
          <c:val>
            <c:numRef>
              <c:f>Sheet1!$B$2:$B$3</c:f>
              <c:numCache>
                <c:formatCode>General</c:formatCode>
                <c:ptCount val="2"/>
                <c:pt idx="0">
                  <c:v>55</c:v>
                </c:pt>
                <c:pt idx="1">
                  <c:v>45</c:v>
                </c:pt>
              </c:numCache>
            </c:numRef>
          </c:val>
          <c:extLst>
            <c:ext xmlns:c16="http://schemas.microsoft.com/office/drawing/2014/chart" uri="{C3380CC4-5D6E-409C-BE32-E72D297353CC}">
              <c16:uniqueId val="{00000004-B3C3-45AE-B410-12DF88A6B07F}"/>
            </c:ext>
          </c:extLst>
        </c:ser>
        <c:dLbls>
          <c:showLegendKey val="0"/>
          <c:showVal val="0"/>
          <c:showCatName val="0"/>
          <c:showSerName val="0"/>
          <c:showPercent val="0"/>
          <c:showBubbleSize val="0"/>
          <c:showLeaderLines val="1"/>
        </c:dLbls>
        <c:firstSliceAng val="0"/>
        <c:holeSize val="82"/>
      </c:doughnutChart>
      <c:spPr>
        <a:noFill/>
        <a:ln w="25371">
          <a:noFill/>
        </a:ln>
      </c:spPr>
    </c:plotArea>
    <c:plotVisOnly val="1"/>
    <c:dispBlanksAs val="gap"/>
    <c:showDLblsOverMax val="0"/>
  </c:chart>
  <c:txPr>
    <a:bodyPr/>
    <a:lstStyle/>
    <a:p>
      <a:pPr>
        <a:defRPr lang="zh-CN" sz="1800" b="0" i="0" u="none" strike="noStrike" baseline="0">
          <a:solidFill>
            <a:srgbClr val="808080"/>
          </a:solidFill>
          <a:latin typeface="+mn-lt"/>
          <a:ea typeface="+mn-ea"/>
          <a:cs typeface="+mn-ea"/>
          <a:sym typeface="+mn-lt"/>
        </a:defRPr>
      </a:pPr>
      <a:endParaRPr lang="zh-CN"/>
    </a:p>
  </c:txPr>
  <c:externalData r:id="rId1">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c:spPr>
          <c:invertIfNegative val="0"/>
          <c:dLbls>
            <c:dLbl>
              <c:idx val="0"/>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1F1-45DC-853A-A67B41E4BF0F}"/>
                </c:ext>
              </c:extLst>
            </c:dLbl>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1F1-45DC-853A-A67B41E4BF0F}"/>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c:f>
              <c:strCache>
                <c:ptCount val="1"/>
                <c:pt idx="0">
                  <c:v>Percentage</c:v>
                </c:pt>
              </c:strCache>
            </c:strRef>
          </c:cat>
          <c:val>
            <c:numRef>
              <c:f>Sheet1!$B$2</c:f>
              <c:numCache>
                <c:formatCode>General</c:formatCode>
                <c:ptCount val="1"/>
                <c:pt idx="0">
                  <c:v>100</c:v>
                </c:pt>
              </c:numCache>
            </c:numRef>
          </c:val>
          <c:extLst>
            <c:ext xmlns:c16="http://schemas.microsoft.com/office/drawing/2014/chart" uri="{C3380CC4-5D6E-409C-BE32-E72D297353CC}">
              <c16:uniqueId val="{00000002-61F1-45DC-853A-A67B41E4BF0F}"/>
            </c:ext>
          </c:extLst>
        </c:ser>
        <c:ser>
          <c:idx val="1"/>
          <c:order val="1"/>
          <c:tx>
            <c:strRef>
              <c:f>Sheet1!$C$1</c:f>
              <c:strCache>
                <c:ptCount val="1"/>
                <c:pt idx="0">
                  <c:v>Series 2</c:v>
                </c:pt>
              </c:strCache>
            </c:strRef>
          </c:tx>
          <c:spPr>
            <a:solidFill>
              <a:schemeClr val="accent2"/>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Percentage</c:v>
                </c:pt>
              </c:strCache>
            </c:strRef>
          </c:cat>
          <c:val>
            <c:numRef>
              <c:f>Sheet1!$C$2</c:f>
              <c:numCache>
                <c:formatCode>General</c:formatCode>
                <c:ptCount val="1"/>
                <c:pt idx="0">
                  <c:v>90</c:v>
                </c:pt>
              </c:numCache>
            </c:numRef>
          </c:val>
          <c:extLst>
            <c:ext xmlns:c16="http://schemas.microsoft.com/office/drawing/2014/chart" uri="{C3380CC4-5D6E-409C-BE32-E72D297353CC}">
              <c16:uniqueId val="{00000003-61F1-45DC-853A-A67B41E4BF0F}"/>
            </c:ext>
          </c:extLst>
        </c:ser>
        <c:ser>
          <c:idx val="2"/>
          <c:order val="2"/>
          <c:tx>
            <c:strRef>
              <c:f>Sheet1!$D$1</c:f>
              <c:strCache>
                <c:ptCount val="1"/>
                <c:pt idx="0">
                  <c:v>Series 3</c:v>
                </c:pt>
              </c:strCache>
            </c:strRef>
          </c:tx>
          <c:spPr>
            <a:solidFill>
              <a:schemeClr val="accent3"/>
            </a:solidFill>
            <a:effectLst/>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Percentage</c:v>
                </c:pt>
              </c:strCache>
            </c:strRef>
          </c:cat>
          <c:val>
            <c:numRef>
              <c:f>Sheet1!$D$2</c:f>
              <c:numCache>
                <c:formatCode>General</c:formatCode>
                <c:ptCount val="1"/>
                <c:pt idx="0">
                  <c:v>80</c:v>
                </c:pt>
              </c:numCache>
            </c:numRef>
          </c:val>
          <c:extLst>
            <c:ext xmlns:c16="http://schemas.microsoft.com/office/drawing/2014/chart" uri="{C3380CC4-5D6E-409C-BE32-E72D297353CC}">
              <c16:uniqueId val="{00000004-61F1-45DC-853A-A67B41E4BF0F}"/>
            </c:ext>
          </c:extLst>
        </c:ser>
        <c:ser>
          <c:idx val="3"/>
          <c:order val="3"/>
          <c:tx>
            <c:strRef>
              <c:f>Sheet1!$E$1</c:f>
              <c:strCache>
                <c:ptCount val="1"/>
                <c:pt idx="0">
                  <c:v>Series 32</c:v>
                </c:pt>
              </c:strCache>
            </c:strRef>
          </c:tx>
          <c:spPr>
            <a:solidFill>
              <a:schemeClr val="accent4"/>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Percentage</c:v>
                </c:pt>
              </c:strCache>
            </c:strRef>
          </c:cat>
          <c:val>
            <c:numRef>
              <c:f>Sheet1!$E$2</c:f>
              <c:numCache>
                <c:formatCode>General</c:formatCode>
                <c:ptCount val="1"/>
                <c:pt idx="0">
                  <c:v>70</c:v>
                </c:pt>
              </c:numCache>
            </c:numRef>
          </c:val>
          <c:extLst>
            <c:ext xmlns:c16="http://schemas.microsoft.com/office/drawing/2014/chart" uri="{C3380CC4-5D6E-409C-BE32-E72D297353CC}">
              <c16:uniqueId val="{00000005-61F1-45DC-853A-A67B41E4BF0F}"/>
            </c:ext>
          </c:extLst>
        </c:ser>
        <c:ser>
          <c:idx val="4"/>
          <c:order val="4"/>
          <c:tx>
            <c:strRef>
              <c:f>Sheet1!$F$1</c:f>
              <c:strCache>
                <c:ptCount val="1"/>
                <c:pt idx="0">
                  <c:v>Series 322</c:v>
                </c:pt>
              </c:strCache>
            </c:strRef>
          </c:tx>
          <c:spPr>
            <a:solidFill>
              <a:schemeClr val="accent5"/>
            </a:solidFill>
          </c:spPr>
          <c:invertIfNegative val="0"/>
          <c:dLbls>
            <c:dLbl>
              <c:idx val="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61F1-45DC-853A-A67B41E4BF0F}"/>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c:f>
              <c:strCache>
                <c:ptCount val="1"/>
                <c:pt idx="0">
                  <c:v>Percentage</c:v>
                </c:pt>
              </c:strCache>
            </c:strRef>
          </c:cat>
          <c:val>
            <c:numRef>
              <c:f>Sheet1!$F$2</c:f>
              <c:numCache>
                <c:formatCode>General</c:formatCode>
                <c:ptCount val="1"/>
                <c:pt idx="0">
                  <c:v>111</c:v>
                </c:pt>
              </c:numCache>
            </c:numRef>
          </c:val>
          <c:extLst>
            <c:ext xmlns:c16="http://schemas.microsoft.com/office/drawing/2014/chart" uri="{C3380CC4-5D6E-409C-BE32-E72D297353CC}">
              <c16:uniqueId val="{00000007-61F1-45DC-853A-A67B41E4BF0F}"/>
            </c:ext>
          </c:extLst>
        </c:ser>
        <c:dLbls>
          <c:showLegendKey val="0"/>
          <c:showVal val="0"/>
          <c:showCatName val="0"/>
          <c:showSerName val="0"/>
          <c:showPercent val="0"/>
          <c:showBubbleSize val="0"/>
        </c:dLbls>
        <c:gapWidth val="115"/>
        <c:overlap val="-50"/>
        <c:axId val="1116873720"/>
        <c:axId val="1116874112"/>
      </c:barChart>
      <c:catAx>
        <c:axId val="1116873720"/>
        <c:scaling>
          <c:orientation val="minMax"/>
        </c:scaling>
        <c:delete val="0"/>
        <c:axPos val="b"/>
        <c:numFmt formatCode="General" sourceLinked="0"/>
        <c:majorTickMark val="out"/>
        <c:minorTickMark val="none"/>
        <c:tickLblPos val="nextTo"/>
        <c:spPr>
          <a:noFill/>
        </c:spPr>
        <c:crossAx val="1116874112"/>
        <c:crosses val="autoZero"/>
        <c:auto val="1"/>
        <c:lblAlgn val="ctr"/>
        <c:lblOffset val="100"/>
        <c:noMultiLvlLbl val="0"/>
      </c:catAx>
      <c:valAx>
        <c:axId val="1116874112"/>
        <c:scaling>
          <c:orientation val="minMax"/>
        </c:scaling>
        <c:delete val="0"/>
        <c:axPos val="l"/>
        <c:majorGridlines>
          <c:spPr>
            <a:ln>
              <a:solidFill>
                <a:prstClr val="white">
                  <a:lumMod val="85000"/>
                  <a:alpha val="48000"/>
                </a:prstClr>
              </a:solidFill>
            </a:ln>
          </c:spPr>
        </c:majorGridlines>
        <c:numFmt formatCode="General" sourceLinked="0"/>
        <c:majorTickMark val="none"/>
        <c:minorTickMark val="in"/>
        <c:tickLblPos val="low"/>
        <c:spPr>
          <a:noFill/>
          <a:ln>
            <a:solidFill>
              <a:schemeClr val="bg1">
                <a:lumMod val="85000"/>
              </a:schemeClr>
            </a:solidFill>
          </a:ln>
        </c:spPr>
        <c:crossAx val="1116873720"/>
        <c:crosses val="autoZero"/>
        <c:crossBetween val="between"/>
      </c:valAx>
    </c:plotArea>
    <c:plotVisOnly val="1"/>
    <c:dispBlanksAs val="gap"/>
    <c:showDLblsOverMax val="0"/>
  </c:chart>
  <c:txPr>
    <a:bodyPr/>
    <a:lstStyle/>
    <a:p>
      <a:pPr>
        <a:defRPr sz="1050" b="1">
          <a:solidFill>
            <a:schemeClr val="tx1">
              <a:lumMod val="65000"/>
              <a:lumOff val="35000"/>
            </a:schemeClr>
          </a:solidFill>
        </a:defRPr>
      </a:pPr>
      <a:endParaRPr lang="zh-CN"/>
    </a:p>
  </c:txPr>
  <c:externalData r:id="rId1">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5.5498951862823172E-2"/>
          <c:y val="5.1251556153279962E-2"/>
          <c:w val="0.80416629969289466"/>
          <c:h val="0.83310476432796898"/>
        </c:manualLayout>
      </c:layout>
      <c:bar3DChart>
        <c:barDir val="bar"/>
        <c:grouping val="stacked"/>
        <c:varyColors val="0"/>
        <c:ser>
          <c:idx val="0"/>
          <c:order val="0"/>
          <c:tx>
            <c:strRef>
              <c:f>Sheet1!$B$1</c:f>
              <c:strCache>
                <c:ptCount val="1"/>
                <c:pt idx="0">
                  <c:v>Series 1</c:v>
                </c:pt>
              </c:strCache>
            </c:strRef>
          </c:tx>
          <c:spPr>
            <a:solidFill>
              <a:schemeClr val="accent1"/>
            </a:solidFill>
            <a:ln>
              <a:noFill/>
            </a:ln>
            <a:effectLst/>
            <a:sp3d/>
          </c:spPr>
          <c:invertIfNegative val="0"/>
          <c:dLbls>
            <c:spPr>
              <a:noFill/>
              <a:ln>
                <a:noFill/>
              </a:ln>
              <a:effectLst/>
            </c:spPr>
            <c:txPr>
              <a:bodyPr rot="0" vert="horz"/>
              <a:lstStyle/>
              <a:p>
                <a:pPr>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Sheet1!$A$2:$A$4</c:f>
              <c:numCache>
                <c:formatCode>General</c:formatCode>
                <c:ptCount val="3"/>
                <c:pt idx="0">
                  <c:v>2012</c:v>
                </c:pt>
                <c:pt idx="1">
                  <c:v>2013</c:v>
                </c:pt>
                <c:pt idx="2">
                  <c:v>2014</c:v>
                </c:pt>
              </c:numCache>
            </c:numRef>
          </c:cat>
          <c:val>
            <c:numRef>
              <c:f>Sheet1!$B$2:$B$4</c:f>
              <c:numCache>
                <c:formatCode>General</c:formatCode>
                <c:ptCount val="3"/>
                <c:pt idx="0">
                  <c:v>1.5</c:v>
                </c:pt>
                <c:pt idx="1">
                  <c:v>2.5</c:v>
                </c:pt>
                <c:pt idx="2">
                  <c:v>2</c:v>
                </c:pt>
              </c:numCache>
            </c:numRef>
          </c:val>
          <c:extLst>
            <c:ext xmlns:c16="http://schemas.microsoft.com/office/drawing/2014/chart" uri="{C3380CC4-5D6E-409C-BE32-E72D297353CC}">
              <c16:uniqueId val="{00000000-26E3-401B-887A-EAAA922A42E5}"/>
            </c:ext>
          </c:extLst>
        </c:ser>
        <c:ser>
          <c:idx val="1"/>
          <c:order val="1"/>
          <c:tx>
            <c:strRef>
              <c:f>Sheet1!$C$1</c:f>
              <c:strCache>
                <c:ptCount val="1"/>
                <c:pt idx="0">
                  <c:v>Series 2</c:v>
                </c:pt>
              </c:strCache>
            </c:strRef>
          </c:tx>
          <c:spPr>
            <a:solidFill>
              <a:schemeClr val="accent3"/>
            </a:solidFill>
            <a:ln>
              <a:noFill/>
            </a:ln>
            <a:effectLst/>
            <a:sp3d/>
          </c:spPr>
          <c:invertIfNegative val="0"/>
          <c:dLbls>
            <c:spPr>
              <a:noFill/>
              <a:ln>
                <a:noFill/>
              </a:ln>
              <a:effectLst/>
            </c:spPr>
            <c:txPr>
              <a:bodyPr rot="0" vert="horz"/>
              <a:lstStyle/>
              <a:p>
                <a:pPr>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Sheet1!$A$2:$A$4</c:f>
              <c:numCache>
                <c:formatCode>General</c:formatCode>
                <c:ptCount val="3"/>
                <c:pt idx="0">
                  <c:v>2012</c:v>
                </c:pt>
                <c:pt idx="1">
                  <c:v>2013</c:v>
                </c:pt>
                <c:pt idx="2">
                  <c:v>2014</c:v>
                </c:pt>
              </c:numCache>
            </c:numRef>
          </c:cat>
          <c:val>
            <c:numRef>
              <c:f>Sheet1!$C$2:$C$4</c:f>
              <c:numCache>
                <c:formatCode>General</c:formatCode>
                <c:ptCount val="3"/>
                <c:pt idx="0">
                  <c:v>1</c:v>
                </c:pt>
                <c:pt idx="1">
                  <c:v>1</c:v>
                </c:pt>
                <c:pt idx="2">
                  <c:v>3</c:v>
                </c:pt>
              </c:numCache>
            </c:numRef>
          </c:val>
          <c:extLst>
            <c:ext xmlns:c16="http://schemas.microsoft.com/office/drawing/2014/chart" uri="{C3380CC4-5D6E-409C-BE32-E72D297353CC}">
              <c16:uniqueId val="{00000001-26E3-401B-887A-EAAA922A42E5}"/>
            </c:ext>
          </c:extLst>
        </c:ser>
        <c:ser>
          <c:idx val="2"/>
          <c:order val="2"/>
          <c:tx>
            <c:strRef>
              <c:f>Sheet1!$D$1</c:f>
              <c:strCache>
                <c:ptCount val="1"/>
                <c:pt idx="0">
                  <c:v>Series 3</c:v>
                </c:pt>
              </c:strCache>
            </c:strRef>
          </c:tx>
          <c:spPr>
            <a:solidFill>
              <a:schemeClr val="accent5"/>
            </a:solidFill>
            <a:ln>
              <a:noFill/>
            </a:ln>
            <a:effectLst/>
            <a:sp3d/>
          </c:spPr>
          <c:invertIfNegative val="0"/>
          <c:dLbls>
            <c:spPr>
              <a:noFill/>
              <a:ln>
                <a:noFill/>
              </a:ln>
              <a:effectLst/>
            </c:spPr>
            <c:txPr>
              <a:bodyPr rot="0" vert="horz"/>
              <a:lstStyle/>
              <a:p>
                <a:pPr>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Sheet1!$A$2:$A$4</c:f>
              <c:numCache>
                <c:formatCode>General</c:formatCode>
                <c:ptCount val="3"/>
                <c:pt idx="0">
                  <c:v>2012</c:v>
                </c:pt>
                <c:pt idx="1">
                  <c:v>2013</c:v>
                </c:pt>
                <c:pt idx="2">
                  <c:v>2014</c:v>
                </c:pt>
              </c:numCache>
            </c:numRef>
          </c:cat>
          <c:val>
            <c:numRef>
              <c:f>Sheet1!$D$2:$D$4</c:f>
              <c:numCache>
                <c:formatCode>General</c:formatCode>
                <c:ptCount val="3"/>
                <c:pt idx="0">
                  <c:v>2.5</c:v>
                </c:pt>
                <c:pt idx="1">
                  <c:v>1.5</c:v>
                </c:pt>
                <c:pt idx="2">
                  <c:v>4</c:v>
                </c:pt>
              </c:numCache>
            </c:numRef>
          </c:val>
          <c:extLst>
            <c:ext xmlns:c16="http://schemas.microsoft.com/office/drawing/2014/chart" uri="{C3380CC4-5D6E-409C-BE32-E72D297353CC}">
              <c16:uniqueId val="{00000002-26E3-401B-887A-EAAA922A42E5}"/>
            </c:ext>
          </c:extLst>
        </c:ser>
        <c:dLbls>
          <c:showLegendKey val="0"/>
          <c:showVal val="1"/>
          <c:showCatName val="0"/>
          <c:showSerName val="0"/>
          <c:showPercent val="0"/>
          <c:showBubbleSize val="0"/>
        </c:dLbls>
        <c:gapWidth val="150"/>
        <c:shape val="cylinder"/>
        <c:axId val="1115333368"/>
        <c:axId val="1115334152"/>
        <c:axId val="0"/>
      </c:bar3DChart>
      <c:catAx>
        <c:axId val="1115333368"/>
        <c:scaling>
          <c:orientation val="minMax"/>
        </c:scaling>
        <c:delete val="0"/>
        <c:axPos val="l"/>
        <c:numFmt formatCode="General" sourceLinked="0"/>
        <c:majorTickMark val="none"/>
        <c:minorTickMark val="none"/>
        <c:tickLblPos val="nextTo"/>
        <c:spPr>
          <a:noFill/>
          <a:ln>
            <a:noFill/>
          </a:ln>
          <a:effectLst/>
        </c:spPr>
        <c:txPr>
          <a:bodyPr rot="-60000000" vert="horz"/>
          <a:lstStyle/>
          <a:p>
            <a:pPr>
              <a:defRPr/>
            </a:pPr>
            <a:endParaRPr lang="zh-CN"/>
          </a:p>
        </c:txPr>
        <c:crossAx val="1115334152"/>
        <c:crosses val="autoZero"/>
        <c:auto val="1"/>
        <c:lblAlgn val="ctr"/>
        <c:lblOffset val="100"/>
        <c:noMultiLvlLbl val="0"/>
      </c:catAx>
      <c:valAx>
        <c:axId val="1115334152"/>
        <c:scaling>
          <c:orientation val="minMax"/>
          <c:max val="5"/>
        </c:scaling>
        <c:delete val="0"/>
        <c:axPos val="b"/>
        <c:majorGridlines>
          <c:spPr>
            <a:ln w="9525" cap="flat" cmpd="sng" algn="ctr">
              <a:solidFill>
                <a:schemeClr val="tx1">
                  <a:lumMod val="60000"/>
                  <a:lumOff val="40000"/>
                </a:schemeClr>
              </a:solidFill>
              <a:round/>
            </a:ln>
            <a:effectLst/>
          </c:spPr>
        </c:majorGridlines>
        <c:numFmt formatCode="General" sourceLinked="1"/>
        <c:majorTickMark val="none"/>
        <c:minorTickMark val="none"/>
        <c:tickLblPos val="nextTo"/>
        <c:spPr>
          <a:noFill/>
          <a:ln>
            <a:noFill/>
          </a:ln>
          <a:effectLst/>
        </c:spPr>
        <c:txPr>
          <a:bodyPr rot="-60000000" vert="horz"/>
          <a:lstStyle/>
          <a:p>
            <a:pPr>
              <a:defRPr/>
            </a:pPr>
            <a:endParaRPr lang="zh-CN"/>
          </a:p>
        </c:txPr>
        <c:crossAx val="1115333368"/>
        <c:crosses val="autoZero"/>
        <c:crossBetween val="between"/>
      </c:valAx>
      <c:spPr>
        <a:noFill/>
        <a:ln>
          <a:noFill/>
        </a:ln>
        <a:effectLst/>
      </c:spPr>
    </c:plotArea>
    <c:legend>
      <c:legendPos val="r"/>
      <c:overlay val="0"/>
      <c:spPr>
        <a:noFill/>
        <a:ln>
          <a:noFill/>
        </a:ln>
        <a:effectLst/>
      </c:spPr>
      <c:txPr>
        <a:bodyPr rot="0" vert="horz"/>
        <a:lstStyle/>
        <a:p>
          <a:pPr>
            <a:defRPr/>
          </a:pPr>
          <a:endParaRPr lang="zh-CN"/>
        </a:p>
      </c:txPr>
    </c:legend>
    <c:plotVisOnly val="1"/>
    <c:dispBlanksAs val="zero"/>
    <c:showDLblsOverMax val="0"/>
  </c:chart>
  <c:spPr>
    <a:noFill/>
    <a:ln>
      <a:noFill/>
    </a:ln>
    <a:effectLst/>
  </c:spPr>
  <c:txPr>
    <a:bodyPr/>
    <a:lstStyle/>
    <a:p>
      <a:pPr>
        <a:defRPr>
          <a:latin typeface="+mn-lt"/>
          <a:ea typeface="+mn-ea"/>
          <a:cs typeface="+mn-ea"/>
          <a:sym typeface="+mn-lt"/>
        </a:defRPr>
      </a:pPr>
      <a:endParaRPr lang="zh-CN"/>
    </a:p>
  </c:txPr>
  <c:externalData r:id="rId1">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clustered"/>
        <c:varyColors val="0"/>
        <c:ser>
          <c:idx val="0"/>
          <c:order val="0"/>
          <c:tx>
            <c:strRef>
              <c:f>Sheet1!$B$1</c:f>
              <c:strCache>
                <c:ptCount val="1"/>
                <c:pt idx="0">
                  <c:v>Series 1</c:v>
                </c:pt>
              </c:strCache>
            </c:strRef>
          </c:tx>
          <c:spPr>
            <a:solidFill>
              <a:schemeClr val="accent1"/>
            </a:solidFill>
            <a:ln>
              <a:noFill/>
            </a:ln>
            <a:effectLst/>
            <a:sp3d/>
          </c:spPr>
          <c:invertIfNegative val="0"/>
          <c:dPt>
            <c:idx val="1"/>
            <c:invertIfNegative val="0"/>
            <c:bubble3D val="0"/>
            <c:spPr>
              <a:solidFill>
                <a:schemeClr val="accent2"/>
              </a:solidFill>
              <a:ln>
                <a:noFill/>
              </a:ln>
              <a:effectLst/>
              <a:sp3d/>
            </c:spPr>
            <c:extLst>
              <c:ext xmlns:c16="http://schemas.microsoft.com/office/drawing/2014/chart" uri="{C3380CC4-5D6E-409C-BE32-E72D297353CC}">
                <c16:uniqueId val="{00000003-DFB7-4E11-A214-C83CEC79B178}"/>
              </c:ext>
            </c:extLst>
          </c:dPt>
          <c:dPt>
            <c:idx val="2"/>
            <c:invertIfNegative val="0"/>
            <c:bubble3D val="0"/>
            <c:spPr>
              <a:solidFill>
                <a:schemeClr val="accent3"/>
              </a:solidFill>
              <a:ln>
                <a:noFill/>
              </a:ln>
              <a:effectLst/>
              <a:sp3d/>
            </c:spPr>
            <c:extLst>
              <c:ext xmlns:c16="http://schemas.microsoft.com/office/drawing/2014/chart" uri="{C3380CC4-5D6E-409C-BE32-E72D297353CC}">
                <c16:uniqueId val="{00000004-DFB7-4E11-A214-C83CEC79B178}"/>
              </c:ext>
            </c:extLst>
          </c:dPt>
          <c:dPt>
            <c:idx val="3"/>
            <c:invertIfNegative val="0"/>
            <c:bubble3D val="0"/>
            <c:spPr>
              <a:solidFill>
                <a:schemeClr val="accent4"/>
              </a:solidFill>
              <a:ln>
                <a:noFill/>
              </a:ln>
              <a:effectLst/>
              <a:sp3d/>
            </c:spPr>
            <c:extLst>
              <c:ext xmlns:c16="http://schemas.microsoft.com/office/drawing/2014/chart" uri="{C3380CC4-5D6E-409C-BE32-E72D297353CC}">
                <c16:uniqueId val="{00000005-DFB7-4E11-A214-C83CEC79B178}"/>
              </c:ext>
            </c:extLst>
          </c:dPt>
          <c:dPt>
            <c:idx val="4"/>
            <c:invertIfNegative val="0"/>
            <c:bubble3D val="0"/>
            <c:spPr>
              <a:solidFill>
                <a:schemeClr val="accent5"/>
              </a:solidFill>
              <a:ln>
                <a:noFill/>
              </a:ln>
              <a:effectLst/>
              <a:sp3d/>
            </c:spPr>
            <c:extLst>
              <c:ext xmlns:c16="http://schemas.microsoft.com/office/drawing/2014/chart" uri="{C3380CC4-5D6E-409C-BE32-E72D297353CC}">
                <c16:uniqueId val="{00000006-DFB7-4E11-A214-C83CEC79B178}"/>
              </c:ext>
            </c:extLst>
          </c:dPt>
          <c:cat>
            <c:strRef>
              <c:f>Sheet1!$A$2:$A$6</c:f>
              <c:strCache>
                <c:ptCount val="5"/>
                <c:pt idx="0">
                  <c:v>Category 1</c:v>
                </c:pt>
                <c:pt idx="1">
                  <c:v>Category 2</c:v>
                </c:pt>
                <c:pt idx="2">
                  <c:v>Category 3</c:v>
                </c:pt>
                <c:pt idx="3">
                  <c:v>Category 4</c:v>
                </c:pt>
                <c:pt idx="4">
                  <c:v>Category 5</c:v>
                </c:pt>
              </c:strCache>
            </c:strRef>
          </c:cat>
          <c:val>
            <c:numRef>
              <c:f>Sheet1!$B$2:$B$6</c:f>
              <c:numCache>
                <c:formatCode>General</c:formatCode>
                <c:ptCount val="5"/>
                <c:pt idx="0">
                  <c:v>1.5</c:v>
                </c:pt>
                <c:pt idx="1">
                  <c:v>2.5</c:v>
                </c:pt>
                <c:pt idx="2">
                  <c:v>2</c:v>
                </c:pt>
                <c:pt idx="3">
                  <c:v>2.7</c:v>
                </c:pt>
                <c:pt idx="4">
                  <c:v>4</c:v>
                </c:pt>
              </c:numCache>
            </c:numRef>
          </c:val>
          <c:extLst>
            <c:ext xmlns:c16="http://schemas.microsoft.com/office/drawing/2014/chart" uri="{C3380CC4-5D6E-409C-BE32-E72D297353CC}">
              <c16:uniqueId val="{00000000-DFB7-4E11-A214-C83CEC79B178}"/>
            </c:ext>
          </c:extLst>
        </c:ser>
        <c:dLbls>
          <c:showLegendKey val="0"/>
          <c:showVal val="0"/>
          <c:showCatName val="0"/>
          <c:showSerName val="0"/>
          <c:showPercent val="0"/>
          <c:showBubbleSize val="0"/>
        </c:dLbls>
        <c:gapWidth val="150"/>
        <c:shape val="box"/>
        <c:axId val="1115332584"/>
        <c:axId val="1115332976"/>
        <c:axId val="0"/>
      </c:bar3DChart>
      <c:catAx>
        <c:axId val="1115332584"/>
        <c:scaling>
          <c:orientation val="minMax"/>
        </c:scaling>
        <c:delete val="0"/>
        <c:axPos val="l"/>
        <c:numFmt formatCode="General" sourceLinked="1"/>
        <c:majorTickMark val="none"/>
        <c:minorTickMark val="none"/>
        <c:tickLblPos val="nextTo"/>
        <c:spPr>
          <a:noFill/>
          <a:ln>
            <a:noFill/>
          </a:ln>
          <a:effectLst/>
        </c:spPr>
        <c:txPr>
          <a:bodyPr rot="-60000000" vert="horz"/>
          <a:lstStyle/>
          <a:p>
            <a:pPr>
              <a:defRPr/>
            </a:pPr>
            <a:endParaRPr lang="zh-CN"/>
          </a:p>
        </c:txPr>
        <c:crossAx val="1115332976"/>
        <c:crosses val="autoZero"/>
        <c:auto val="1"/>
        <c:lblAlgn val="ctr"/>
        <c:lblOffset val="100"/>
        <c:noMultiLvlLbl val="0"/>
      </c:catAx>
      <c:valAx>
        <c:axId val="111533297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vert="horz"/>
          <a:lstStyle/>
          <a:p>
            <a:pPr>
              <a:defRPr/>
            </a:pPr>
            <a:endParaRPr lang="zh-CN"/>
          </a:p>
        </c:txPr>
        <c:crossAx val="1115332584"/>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1">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clustered"/>
        <c:varyColors val="0"/>
        <c:ser>
          <c:idx val="0"/>
          <c:order val="0"/>
          <c:tx>
            <c:strRef>
              <c:f>Sheet1!$B$1</c:f>
              <c:strCache>
                <c:ptCount val="1"/>
                <c:pt idx="0">
                  <c:v>Total Sales</c:v>
                </c:pt>
              </c:strCache>
            </c:strRef>
          </c:tx>
          <c:spPr>
            <a:solidFill>
              <a:schemeClr val="accent1"/>
            </a:solidFill>
            <a:ln>
              <a:noFill/>
            </a:ln>
            <a:effectLst/>
            <a:sp3d/>
          </c:spPr>
          <c:invertIfNegative val="0"/>
          <c:cat>
            <c:numRef>
              <c:f>Sheet1!$A$2:$A$5</c:f>
              <c:numCache>
                <c:formatCode>General</c:formatCode>
                <c:ptCount val="4"/>
                <c:pt idx="0">
                  <c:v>2013</c:v>
                </c:pt>
                <c:pt idx="1">
                  <c:v>2014</c:v>
                </c:pt>
                <c:pt idx="2">
                  <c:v>2015</c:v>
                </c:pt>
                <c:pt idx="3">
                  <c:v>2016</c:v>
                </c:pt>
              </c:numCache>
            </c:num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3358-413C-8C4D-BC5D6777D5CC}"/>
            </c:ext>
          </c:extLst>
        </c:ser>
        <c:ser>
          <c:idx val="1"/>
          <c:order val="1"/>
          <c:tx>
            <c:strRef>
              <c:f>Sheet1!$C$1</c:f>
              <c:strCache>
                <c:ptCount val="1"/>
                <c:pt idx="0">
                  <c:v>Gross</c:v>
                </c:pt>
              </c:strCache>
            </c:strRef>
          </c:tx>
          <c:spPr>
            <a:solidFill>
              <a:schemeClr val="accent2"/>
            </a:solidFill>
            <a:ln>
              <a:noFill/>
            </a:ln>
            <a:effectLst/>
            <a:sp3d/>
          </c:spPr>
          <c:invertIfNegative val="0"/>
          <c:cat>
            <c:numRef>
              <c:f>Sheet1!$A$2:$A$5</c:f>
              <c:numCache>
                <c:formatCode>General</c:formatCode>
                <c:ptCount val="4"/>
                <c:pt idx="0">
                  <c:v>2013</c:v>
                </c:pt>
                <c:pt idx="1">
                  <c:v>2014</c:v>
                </c:pt>
                <c:pt idx="2">
                  <c:v>2015</c:v>
                </c:pt>
                <c:pt idx="3">
                  <c:v>2016</c:v>
                </c:pt>
              </c:numCache>
            </c:numRef>
          </c:cat>
          <c:val>
            <c:numRef>
              <c:f>Sheet1!$C$2:$C$5</c:f>
              <c:numCache>
                <c:formatCode>General</c:formatCode>
                <c:ptCount val="4"/>
                <c:pt idx="0">
                  <c:v>6</c:v>
                </c:pt>
                <c:pt idx="1">
                  <c:v>1</c:v>
                </c:pt>
                <c:pt idx="2">
                  <c:v>2</c:v>
                </c:pt>
                <c:pt idx="3">
                  <c:v>3</c:v>
                </c:pt>
              </c:numCache>
            </c:numRef>
          </c:val>
          <c:extLst>
            <c:ext xmlns:c16="http://schemas.microsoft.com/office/drawing/2014/chart" uri="{C3380CC4-5D6E-409C-BE32-E72D297353CC}">
              <c16:uniqueId val="{00000001-3358-413C-8C4D-BC5D6777D5CC}"/>
            </c:ext>
          </c:extLst>
        </c:ser>
        <c:ser>
          <c:idx val="2"/>
          <c:order val="2"/>
          <c:tx>
            <c:strRef>
              <c:f>Sheet1!$D$1</c:f>
              <c:strCache>
                <c:ptCount val="1"/>
                <c:pt idx="0">
                  <c:v>Profit</c:v>
                </c:pt>
              </c:strCache>
            </c:strRef>
          </c:tx>
          <c:spPr>
            <a:solidFill>
              <a:schemeClr val="accent3"/>
            </a:solidFill>
            <a:ln>
              <a:noFill/>
            </a:ln>
            <a:effectLst/>
            <a:sp3d/>
          </c:spPr>
          <c:invertIfNegative val="0"/>
          <c:cat>
            <c:numRef>
              <c:f>Sheet1!$A$2:$A$5</c:f>
              <c:numCache>
                <c:formatCode>General</c:formatCode>
                <c:ptCount val="4"/>
                <c:pt idx="0">
                  <c:v>2013</c:v>
                </c:pt>
                <c:pt idx="1">
                  <c:v>2014</c:v>
                </c:pt>
                <c:pt idx="2">
                  <c:v>2015</c:v>
                </c:pt>
                <c:pt idx="3">
                  <c:v>2016</c:v>
                </c:pt>
              </c:numCache>
            </c:numRef>
          </c:cat>
          <c:val>
            <c:numRef>
              <c:f>Sheet1!$D$2:$D$5</c:f>
              <c:numCache>
                <c:formatCode>General</c:formatCode>
                <c:ptCount val="4"/>
                <c:pt idx="0">
                  <c:v>2</c:v>
                </c:pt>
                <c:pt idx="1">
                  <c:v>1</c:v>
                </c:pt>
                <c:pt idx="2">
                  <c:v>1.5</c:v>
                </c:pt>
                <c:pt idx="3">
                  <c:v>2.5</c:v>
                </c:pt>
              </c:numCache>
            </c:numRef>
          </c:val>
          <c:extLst>
            <c:ext xmlns:c16="http://schemas.microsoft.com/office/drawing/2014/chart" uri="{C3380CC4-5D6E-409C-BE32-E72D297353CC}">
              <c16:uniqueId val="{00000002-3358-413C-8C4D-BC5D6777D5CC}"/>
            </c:ext>
          </c:extLst>
        </c:ser>
        <c:dLbls>
          <c:showLegendKey val="0"/>
          <c:showVal val="0"/>
          <c:showCatName val="0"/>
          <c:showSerName val="0"/>
          <c:showPercent val="0"/>
          <c:showBubbleSize val="0"/>
        </c:dLbls>
        <c:gapWidth val="150"/>
        <c:shape val="box"/>
        <c:axId val="1115331016"/>
        <c:axId val="1115331800"/>
        <c:axId val="0"/>
      </c:bar3DChart>
      <c:catAx>
        <c:axId val="1115331016"/>
        <c:scaling>
          <c:orientation val="minMax"/>
        </c:scaling>
        <c:delete val="0"/>
        <c:axPos val="l"/>
        <c:numFmt formatCode="General" sourceLinked="1"/>
        <c:majorTickMark val="none"/>
        <c:minorTickMark val="none"/>
        <c:tickLblPos val="nextTo"/>
        <c:spPr>
          <a:noFill/>
          <a:ln>
            <a:noFill/>
          </a:ln>
          <a:effectLst/>
        </c:spPr>
        <c:txPr>
          <a:bodyPr rot="-60000000" vert="horz"/>
          <a:lstStyle/>
          <a:p>
            <a:pPr>
              <a:defRPr/>
            </a:pPr>
            <a:endParaRPr lang="zh-CN"/>
          </a:p>
        </c:txPr>
        <c:crossAx val="1115331800"/>
        <c:crosses val="autoZero"/>
        <c:auto val="1"/>
        <c:lblAlgn val="ctr"/>
        <c:lblOffset val="100"/>
        <c:noMultiLvlLbl val="0"/>
      </c:catAx>
      <c:valAx>
        <c:axId val="111533180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vert="horz"/>
          <a:lstStyle/>
          <a:p>
            <a:pPr>
              <a:defRPr/>
            </a:pPr>
            <a:endParaRPr lang="zh-CN"/>
          </a:p>
        </c:txPr>
        <c:crossAx val="1115331016"/>
        <c:crosses val="autoZero"/>
        <c:crossBetween val="between"/>
      </c:valAx>
      <c:spPr>
        <a:noFill/>
        <a:ln>
          <a:noFill/>
        </a:ln>
        <a:effectLst/>
      </c:spPr>
    </c:plotArea>
    <c:legend>
      <c:legendPos val="r"/>
      <c:overlay val="0"/>
      <c:spPr>
        <a:noFill/>
        <a:ln>
          <a:noFill/>
        </a:ln>
        <a:effectLst/>
      </c:spPr>
      <c:txPr>
        <a:bodyPr rot="0" vert="horz"/>
        <a:lstStyle/>
        <a:p>
          <a:pPr>
            <a:defRPr/>
          </a:pPr>
          <a:endParaRPr lang="zh-CN"/>
        </a:p>
      </c:txPr>
    </c:legend>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1">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horz"/>
          <a:lstStyle/>
          <a:p>
            <a:pPr>
              <a:defRPr/>
            </a:pPr>
            <a:r>
              <a:rPr lang="en-US"/>
              <a:t>Sales Analysis</a:t>
            </a:r>
          </a:p>
        </c:rich>
      </c:tx>
      <c:overlay val="0"/>
      <c:spPr>
        <a:noFill/>
        <a:ln>
          <a:noFill/>
        </a:ln>
        <a:effectLst/>
      </c:spPr>
    </c:title>
    <c:autoTitleDeleted val="0"/>
    <c:plotArea>
      <c:layout/>
      <c:barChart>
        <c:barDir val="col"/>
        <c:grouping val="clustered"/>
        <c:varyColors val="0"/>
        <c:ser>
          <c:idx val="0"/>
          <c:order val="0"/>
          <c:tx>
            <c:strRef>
              <c:f>Sheet1!$B$1</c:f>
              <c:strCache>
                <c:ptCount val="1"/>
                <c:pt idx="0">
                  <c:v>2013</c:v>
                </c:pt>
              </c:strCache>
            </c:strRef>
          </c:tx>
          <c:spPr>
            <a:solidFill>
              <a:schemeClr val="bg2">
                <a:alpha val="65000"/>
              </a:schemeClr>
            </a:solidFill>
            <a:ln>
              <a:noFill/>
            </a:ln>
            <a:effectLst/>
          </c:spPr>
          <c:invertIfNegative val="0"/>
          <c:cat>
            <c:numRef>
              <c:f>Sheet1!$A$2:$A$6</c:f>
              <c:numCache>
                <c:formatCode>General</c:formatCode>
                <c:ptCount val="5"/>
                <c:pt idx="0">
                  <c:v>2012</c:v>
                </c:pt>
                <c:pt idx="1">
                  <c:v>2013</c:v>
                </c:pt>
                <c:pt idx="2">
                  <c:v>2014</c:v>
                </c:pt>
                <c:pt idx="3">
                  <c:v>2015</c:v>
                </c:pt>
                <c:pt idx="4">
                  <c:v>2016</c:v>
                </c:pt>
              </c:numCache>
            </c:numRef>
          </c:cat>
          <c:val>
            <c:numRef>
              <c:f>Sheet1!$B$2:$B$6</c:f>
              <c:numCache>
                <c:formatCode>General</c:formatCode>
                <c:ptCount val="5"/>
                <c:pt idx="0">
                  <c:v>4.3</c:v>
                </c:pt>
                <c:pt idx="1">
                  <c:v>2.5</c:v>
                </c:pt>
                <c:pt idx="2">
                  <c:v>3.5</c:v>
                </c:pt>
                <c:pt idx="3">
                  <c:v>4.5</c:v>
                </c:pt>
                <c:pt idx="4">
                  <c:v>3</c:v>
                </c:pt>
              </c:numCache>
            </c:numRef>
          </c:val>
          <c:extLst>
            <c:ext xmlns:c16="http://schemas.microsoft.com/office/drawing/2014/chart" uri="{C3380CC4-5D6E-409C-BE32-E72D297353CC}">
              <c16:uniqueId val="{00000000-C309-487D-ADED-67A585F937B6}"/>
            </c:ext>
          </c:extLst>
        </c:ser>
        <c:ser>
          <c:idx val="1"/>
          <c:order val="1"/>
          <c:tx>
            <c:strRef>
              <c:f>Sheet1!$C$1</c:f>
              <c:strCache>
                <c:ptCount val="1"/>
                <c:pt idx="0">
                  <c:v>2014</c:v>
                </c:pt>
              </c:strCache>
            </c:strRef>
          </c:tx>
          <c:spPr>
            <a:solidFill>
              <a:schemeClr val="bg2">
                <a:alpha val="75000"/>
              </a:schemeClr>
            </a:solidFill>
            <a:ln>
              <a:noFill/>
            </a:ln>
            <a:effectLst/>
          </c:spPr>
          <c:invertIfNegative val="0"/>
          <c:cat>
            <c:numRef>
              <c:f>Sheet1!$A$2:$A$6</c:f>
              <c:numCache>
                <c:formatCode>General</c:formatCode>
                <c:ptCount val="5"/>
                <c:pt idx="0">
                  <c:v>2012</c:v>
                </c:pt>
                <c:pt idx="1">
                  <c:v>2013</c:v>
                </c:pt>
                <c:pt idx="2">
                  <c:v>2014</c:v>
                </c:pt>
                <c:pt idx="3">
                  <c:v>2015</c:v>
                </c:pt>
                <c:pt idx="4">
                  <c:v>2016</c:v>
                </c:pt>
              </c:numCache>
            </c:numRef>
          </c:cat>
          <c:val>
            <c:numRef>
              <c:f>Sheet1!$C$2:$C$6</c:f>
              <c:numCache>
                <c:formatCode>General</c:formatCode>
                <c:ptCount val="5"/>
                <c:pt idx="0">
                  <c:v>2.4</c:v>
                </c:pt>
                <c:pt idx="1">
                  <c:v>4.4000000000000004</c:v>
                </c:pt>
                <c:pt idx="2">
                  <c:v>1.8</c:v>
                </c:pt>
                <c:pt idx="3">
                  <c:v>2.8</c:v>
                </c:pt>
                <c:pt idx="4">
                  <c:v>2</c:v>
                </c:pt>
              </c:numCache>
            </c:numRef>
          </c:val>
          <c:extLst>
            <c:ext xmlns:c16="http://schemas.microsoft.com/office/drawing/2014/chart" uri="{C3380CC4-5D6E-409C-BE32-E72D297353CC}">
              <c16:uniqueId val="{00000001-C309-487D-ADED-67A585F937B6}"/>
            </c:ext>
          </c:extLst>
        </c:ser>
        <c:ser>
          <c:idx val="2"/>
          <c:order val="2"/>
          <c:tx>
            <c:strRef>
              <c:f>Sheet1!$D$1</c:f>
              <c:strCache>
                <c:ptCount val="1"/>
                <c:pt idx="0">
                  <c:v>2015</c:v>
                </c:pt>
              </c:strCache>
            </c:strRef>
          </c:tx>
          <c:spPr>
            <a:solidFill>
              <a:schemeClr val="bg2">
                <a:alpha val="85000"/>
              </a:schemeClr>
            </a:solidFill>
            <a:ln>
              <a:noFill/>
            </a:ln>
            <a:effectLst/>
          </c:spPr>
          <c:invertIfNegative val="0"/>
          <c:cat>
            <c:numRef>
              <c:f>Sheet1!$A$2:$A$6</c:f>
              <c:numCache>
                <c:formatCode>General</c:formatCode>
                <c:ptCount val="5"/>
                <c:pt idx="0">
                  <c:v>2012</c:v>
                </c:pt>
                <c:pt idx="1">
                  <c:v>2013</c:v>
                </c:pt>
                <c:pt idx="2">
                  <c:v>2014</c:v>
                </c:pt>
                <c:pt idx="3">
                  <c:v>2015</c:v>
                </c:pt>
                <c:pt idx="4">
                  <c:v>2016</c:v>
                </c:pt>
              </c:numCache>
            </c:numRef>
          </c:cat>
          <c:val>
            <c:numRef>
              <c:f>Sheet1!$D$2:$D$6</c:f>
              <c:numCache>
                <c:formatCode>General</c:formatCode>
                <c:ptCount val="5"/>
                <c:pt idx="0">
                  <c:v>3</c:v>
                </c:pt>
                <c:pt idx="1">
                  <c:v>2</c:v>
                </c:pt>
                <c:pt idx="2">
                  <c:v>3</c:v>
                </c:pt>
                <c:pt idx="3">
                  <c:v>5</c:v>
                </c:pt>
                <c:pt idx="4">
                  <c:v>5</c:v>
                </c:pt>
              </c:numCache>
            </c:numRef>
          </c:val>
          <c:extLst>
            <c:ext xmlns:c16="http://schemas.microsoft.com/office/drawing/2014/chart" uri="{C3380CC4-5D6E-409C-BE32-E72D297353CC}">
              <c16:uniqueId val="{00000002-C309-487D-ADED-67A585F937B6}"/>
            </c:ext>
          </c:extLst>
        </c:ser>
        <c:ser>
          <c:idx val="3"/>
          <c:order val="3"/>
          <c:tx>
            <c:strRef>
              <c:f>Sheet1!$E$1</c:f>
              <c:strCache>
                <c:ptCount val="1"/>
                <c:pt idx="0">
                  <c:v>2016</c:v>
                </c:pt>
              </c:strCache>
            </c:strRef>
          </c:tx>
          <c:spPr>
            <a:solidFill>
              <a:schemeClr val="accent1"/>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1-4268-43A4-A3C0-CD10F2D87455}"/>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2-4268-43A4-A3C0-CD10F2D87455}"/>
              </c:ext>
            </c:extLst>
          </c:dPt>
          <c:dPt>
            <c:idx val="3"/>
            <c:invertIfNegative val="0"/>
            <c:bubble3D val="0"/>
            <c:spPr>
              <a:solidFill>
                <a:schemeClr val="accent4"/>
              </a:solidFill>
              <a:ln>
                <a:noFill/>
              </a:ln>
              <a:effectLst/>
            </c:spPr>
            <c:extLst>
              <c:ext xmlns:c16="http://schemas.microsoft.com/office/drawing/2014/chart" uri="{C3380CC4-5D6E-409C-BE32-E72D297353CC}">
                <c16:uniqueId val="{00000003-4268-43A4-A3C0-CD10F2D87455}"/>
              </c:ext>
            </c:extLst>
          </c:dPt>
          <c:dPt>
            <c:idx val="4"/>
            <c:invertIfNegative val="0"/>
            <c:bubble3D val="0"/>
            <c:spPr>
              <a:solidFill>
                <a:schemeClr val="accent5"/>
              </a:solidFill>
              <a:ln>
                <a:noFill/>
              </a:ln>
              <a:effectLst/>
            </c:spPr>
            <c:extLst>
              <c:ext xmlns:c16="http://schemas.microsoft.com/office/drawing/2014/chart" uri="{C3380CC4-5D6E-409C-BE32-E72D297353CC}">
                <c16:uniqueId val="{00000004-4268-43A4-A3C0-CD10F2D87455}"/>
              </c:ext>
            </c:extLst>
          </c:dPt>
          <c:cat>
            <c:numRef>
              <c:f>Sheet1!$A$2:$A$6</c:f>
              <c:numCache>
                <c:formatCode>General</c:formatCode>
                <c:ptCount val="5"/>
                <c:pt idx="0">
                  <c:v>2012</c:v>
                </c:pt>
                <c:pt idx="1">
                  <c:v>2013</c:v>
                </c:pt>
                <c:pt idx="2">
                  <c:v>2014</c:v>
                </c:pt>
                <c:pt idx="3">
                  <c:v>2015</c:v>
                </c:pt>
                <c:pt idx="4">
                  <c:v>2016</c:v>
                </c:pt>
              </c:numCache>
            </c:numRef>
          </c:cat>
          <c:val>
            <c:numRef>
              <c:f>Sheet1!$E$2:$E$6</c:f>
              <c:numCache>
                <c:formatCode>General</c:formatCode>
                <c:ptCount val="5"/>
                <c:pt idx="0">
                  <c:v>4</c:v>
                </c:pt>
                <c:pt idx="1">
                  <c:v>2</c:v>
                </c:pt>
                <c:pt idx="2">
                  <c:v>3</c:v>
                </c:pt>
                <c:pt idx="3">
                  <c:v>4</c:v>
                </c:pt>
                <c:pt idx="4">
                  <c:v>1</c:v>
                </c:pt>
              </c:numCache>
            </c:numRef>
          </c:val>
          <c:extLst>
            <c:ext xmlns:c16="http://schemas.microsoft.com/office/drawing/2014/chart" uri="{C3380CC4-5D6E-409C-BE32-E72D297353CC}">
              <c16:uniqueId val="{00000000-4268-43A4-A3C0-CD10F2D87455}"/>
            </c:ext>
          </c:extLst>
        </c:ser>
        <c:dLbls>
          <c:showLegendKey val="0"/>
          <c:showVal val="0"/>
          <c:showCatName val="0"/>
          <c:showSerName val="0"/>
          <c:showPercent val="0"/>
          <c:showBubbleSize val="0"/>
        </c:dLbls>
        <c:gapWidth val="219"/>
        <c:overlap val="-27"/>
        <c:axId val="1115329840"/>
        <c:axId val="1115330232"/>
      </c:barChart>
      <c:catAx>
        <c:axId val="1115329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zh-CN"/>
          </a:p>
        </c:txPr>
        <c:crossAx val="1115330232"/>
        <c:crosses val="autoZero"/>
        <c:auto val="1"/>
        <c:lblAlgn val="ctr"/>
        <c:lblOffset val="100"/>
        <c:noMultiLvlLbl val="0"/>
      </c:catAx>
      <c:valAx>
        <c:axId val="11153302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vert="horz"/>
          <a:lstStyle/>
          <a:p>
            <a:pPr>
              <a:defRPr/>
            </a:pPr>
            <a:endParaRPr lang="zh-CN"/>
          </a:p>
        </c:txPr>
        <c:crossAx val="1115329840"/>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1">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horz"/>
          <a:lstStyle/>
          <a:p>
            <a:pPr>
              <a:defRPr/>
            </a:pPr>
            <a:r>
              <a:rPr lang="en-US"/>
              <a:t>Sales Analysis</a:t>
            </a:r>
          </a:p>
        </c:rich>
      </c:tx>
      <c:overlay val="0"/>
      <c:spPr>
        <a:noFill/>
        <a:ln>
          <a:noFill/>
        </a:ln>
        <a:effectLst/>
      </c:spPr>
    </c:title>
    <c:autoTitleDeleted val="0"/>
    <c:plotArea>
      <c:layout/>
      <c:barChart>
        <c:barDir val="col"/>
        <c:grouping val="clustered"/>
        <c:varyColors val="0"/>
        <c:ser>
          <c:idx val="0"/>
          <c:order val="0"/>
          <c:tx>
            <c:strRef>
              <c:f>Sheet1!$B$1</c:f>
              <c:strCache>
                <c:ptCount val="1"/>
                <c:pt idx="0">
                  <c:v>2013</c:v>
                </c:pt>
              </c:strCache>
            </c:strRef>
          </c:tx>
          <c:spPr>
            <a:solidFill>
              <a:schemeClr val="accent1"/>
            </a:solidFill>
            <a:ln>
              <a:noFill/>
            </a:ln>
            <a:effectLst/>
          </c:spPr>
          <c:invertIfNegative val="0"/>
          <c:cat>
            <c:numRef>
              <c:f>Sheet1!$A$2:$A$6</c:f>
              <c:numCache>
                <c:formatCode>General</c:formatCode>
                <c:ptCount val="5"/>
                <c:pt idx="0">
                  <c:v>2012</c:v>
                </c:pt>
                <c:pt idx="1">
                  <c:v>2013</c:v>
                </c:pt>
                <c:pt idx="2">
                  <c:v>2014</c:v>
                </c:pt>
                <c:pt idx="3">
                  <c:v>2015</c:v>
                </c:pt>
                <c:pt idx="4">
                  <c:v>2016</c:v>
                </c:pt>
              </c:numCache>
            </c:numRef>
          </c:cat>
          <c:val>
            <c:numRef>
              <c:f>Sheet1!$B$2:$B$6</c:f>
              <c:numCache>
                <c:formatCode>General</c:formatCode>
                <c:ptCount val="5"/>
                <c:pt idx="0">
                  <c:v>4.3</c:v>
                </c:pt>
                <c:pt idx="1">
                  <c:v>2.5</c:v>
                </c:pt>
                <c:pt idx="2">
                  <c:v>3.5</c:v>
                </c:pt>
                <c:pt idx="3">
                  <c:v>4.5</c:v>
                </c:pt>
                <c:pt idx="4">
                  <c:v>3</c:v>
                </c:pt>
              </c:numCache>
            </c:numRef>
          </c:val>
          <c:extLst>
            <c:ext xmlns:c16="http://schemas.microsoft.com/office/drawing/2014/chart" uri="{C3380CC4-5D6E-409C-BE32-E72D297353CC}">
              <c16:uniqueId val="{00000000-C309-487D-ADED-67A585F937B6}"/>
            </c:ext>
          </c:extLst>
        </c:ser>
        <c:ser>
          <c:idx val="1"/>
          <c:order val="1"/>
          <c:tx>
            <c:strRef>
              <c:f>Sheet1!$C$1</c:f>
              <c:strCache>
                <c:ptCount val="1"/>
                <c:pt idx="0">
                  <c:v>2014</c:v>
                </c:pt>
              </c:strCache>
            </c:strRef>
          </c:tx>
          <c:spPr>
            <a:solidFill>
              <a:schemeClr val="accent2"/>
            </a:solidFill>
            <a:ln>
              <a:noFill/>
            </a:ln>
            <a:effectLst/>
          </c:spPr>
          <c:invertIfNegative val="0"/>
          <c:cat>
            <c:numRef>
              <c:f>Sheet1!$A$2:$A$6</c:f>
              <c:numCache>
                <c:formatCode>General</c:formatCode>
                <c:ptCount val="5"/>
                <c:pt idx="0">
                  <c:v>2012</c:v>
                </c:pt>
                <c:pt idx="1">
                  <c:v>2013</c:v>
                </c:pt>
                <c:pt idx="2">
                  <c:v>2014</c:v>
                </c:pt>
                <c:pt idx="3">
                  <c:v>2015</c:v>
                </c:pt>
                <c:pt idx="4">
                  <c:v>2016</c:v>
                </c:pt>
              </c:numCache>
            </c:numRef>
          </c:cat>
          <c:val>
            <c:numRef>
              <c:f>Sheet1!$C$2:$C$6</c:f>
              <c:numCache>
                <c:formatCode>General</c:formatCode>
                <c:ptCount val="5"/>
                <c:pt idx="0">
                  <c:v>2.4</c:v>
                </c:pt>
                <c:pt idx="1">
                  <c:v>4.4000000000000004</c:v>
                </c:pt>
                <c:pt idx="2">
                  <c:v>1.8</c:v>
                </c:pt>
                <c:pt idx="3">
                  <c:v>2.8</c:v>
                </c:pt>
                <c:pt idx="4">
                  <c:v>2</c:v>
                </c:pt>
              </c:numCache>
            </c:numRef>
          </c:val>
          <c:extLst>
            <c:ext xmlns:c16="http://schemas.microsoft.com/office/drawing/2014/chart" uri="{C3380CC4-5D6E-409C-BE32-E72D297353CC}">
              <c16:uniqueId val="{00000001-C309-487D-ADED-67A585F937B6}"/>
            </c:ext>
          </c:extLst>
        </c:ser>
        <c:ser>
          <c:idx val="2"/>
          <c:order val="2"/>
          <c:tx>
            <c:strRef>
              <c:f>Sheet1!$D$1</c:f>
              <c:strCache>
                <c:ptCount val="1"/>
                <c:pt idx="0">
                  <c:v>2015</c:v>
                </c:pt>
              </c:strCache>
            </c:strRef>
          </c:tx>
          <c:spPr>
            <a:solidFill>
              <a:schemeClr val="accent3"/>
            </a:solidFill>
            <a:ln>
              <a:noFill/>
            </a:ln>
            <a:effectLst/>
          </c:spPr>
          <c:invertIfNegative val="0"/>
          <c:cat>
            <c:numRef>
              <c:f>Sheet1!$A$2:$A$6</c:f>
              <c:numCache>
                <c:formatCode>General</c:formatCode>
                <c:ptCount val="5"/>
                <c:pt idx="0">
                  <c:v>2012</c:v>
                </c:pt>
                <c:pt idx="1">
                  <c:v>2013</c:v>
                </c:pt>
                <c:pt idx="2">
                  <c:v>2014</c:v>
                </c:pt>
                <c:pt idx="3">
                  <c:v>2015</c:v>
                </c:pt>
                <c:pt idx="4">
                  <c:v>2016</c:v>
                </c:pt>
              </c:numCache>
            </c:numRef>
          </c:cat>
          <c:val>
            <c:numRef>
              <c:f>Sheet1!$D$2:$D$6</c:f>
              <c:numCache>
                <c:formatCode>General</c:formatCode>
                <c:ptCount val="5"/>
                <c:pt idx="0">
                  <c:v>3</c:v>
                </c:pt>
                <c:pt idx="1">
                  <c:v>2</c:v>
                </c:pt>
                <c:pt idx="2">
                  <c:v>3</c:v>
                </c:pt>
                <c:pt idx="3">
                  <c:v>5</c:v>
                </c:pt>
                <c:pt idx="4">
                  <c:v>5</c:v>
                </c:pt>
              </c:numCache>
            </c:numRef>
          </c:val>
          <c:extLst>
            <c:ext xmlns:c16="http://schemas.microsoft.com/office/drawing/2014/chart" uri="{C3380CC4-5D6E-409C-BE32-E72D297353CC}">
              <c16:uniqueId val="{00000002-C309-487D-ADED-67A585F937B6}"/>
            </c:ext>
          </c:extLst>
        </c:ser>
        <c:dLbls>
          <c:showLegendKey val="0"/>
          <c:showVal val="0"/>
          <c:showCatName val="0"/>
          <c:showSerName val="0"/>
          <c:showPercent val="0"/>
          <c:showBubbleSize val="0"/>
        </c:dLbls>
        <c:gapWidth val="219"/>
        <c:overlap val="-27"/>
        <c:axId val="1115327096"/>
        <c:axId val="1115329056"/>
      </c:barChart>
      <c:catAx>
        <c:axId val="1115327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zh-CN"/>
          </a:p>
        </c:txPr>
        <c:crossAx val="1115329056"/>
        <c:crosses val="autoZero"/>
        <c:auto val="1"/>
        <c:lblAlgn val="ctr"/>
        <c:lblOffset val="100"/>
        <c:noMultiLvlLbl val="0"/>
      </c:catAx>
      <c:valAx>
        <c:axId val="11153290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vert="horz"/>
          <a:lstStyle/>
          <a:p>
            <a:pPr>
              <a:defRPr/>
            </a:pPr>
            <a:endParaRPr lang="zh-CN"/>
          </a:p>
        </c:txPr>
        <c:crossAx val="1115327096"/>
        <c:crosses val="autoZero"/>
        <c:crossBetween val="between"/>
      </c:valAx>
      <c:spPr>
        <a:noFill/>
        <a:ln>
          <a:noFill/>
        </a:ln>
        <a:effectLst/>
      </c:spPr>
    </c:plotArea>
    <c:legend>
      <c:legendPos val="b"/>
      <c:overlay val="0"/>
      <c:spPr>
        <a:noFill/>
        <a:ln>
          <a:noFill/>
        </a:ln>
        <a:effectLst/>
      </c:spPr>
      <c:txPr>
        <a:bodyPr rot="0" vert="horz"/>
        <a:lstStyle/>
        <a:p>
          <a:pPr>
            <a:defRPr/>
          </a:pPr>
          <a:endParaRPr lang="zh-CN"/>
        </a:p>
      </c:txPr>
    </c:legend>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9982641294186701E-2"/>
          <c:y val="2.0363292967870102E-2"/>
          <c:w val="0.930017391684552"/>
          <c:h val="0.67674128013055501"/>
        </c:manualLayout>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mn-lt"/>
                    <a:ea typeface="+mn-ea"/>
                    <a:cs typeface="+mn-ea"/>
                    <a:sym typeface="+mn-lt"/>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类别 1</c:v>
                </c:pt>
              </c:strCache>
            </c:strRef>
          </c:cat>
          <c:val>
            <c:numRef>
              <c:f>Sheet1!$B$2</c:f>
              <c:numCache>
                <c:formatCode>0%</c:formatCode>
                <c:ptCount val="1"/>
                <c:pt idx="0">
                  <c:v>0.3</c:v>
                </c:pt>
              </c:numCache>
            </c:numRef>
          </c:val>
          <c:extLst>
            <c:ext xmlns:c16="http://schemas.microsoft.com/office/drawing/2014/chart" uri="{C3380CC4-5D6E-409C-BE32-E72D297353CC}">
              <c16:uniqueId val="{00000000-2B94-4E28-AFCD-99CC26675E13}"/>
            </c:ext>
          </c:extLst>
        </c:ser>
        <c:ser>
          <c:idx val="1"/>
          <c:order val="1"/>
          <c:tx>
            <c:strRef>
              <c:f>Sheet1!$C$1</c:f>
              <c:strCache>
                <c:ptCount val="1"/>
                <c:pt idx="0">
                  <c:v>系列 2</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mn-lt"/>
                    <a:ea typeface="+mn-ea"/>
                    <a:cs typeface="+mn-ea"/>
                    <a:sym typeface="+mn-lt"/>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类别 1</c:v>
                </c:pt>
              </c:strCache>
            </c:strRef>
          </c:cat>
          <c:val>
            <c:numRef>
              <c:f>Sheet1!$C$2</c:f>
              <c:numCache>
                <c:formatCode>0%</c:formatCode>
                <c:ptCount val="1"/>
                <c:pt idx="0">
                  <c:v>0.3</c:v>
                </c:pt>
              </c:numCache>
            </c:numRef>
          </c:val>
          <c:extLst>
            <c:ext xmlns:c16="http://schemas.microsoft.com/office/drawing/2014/chart" uri="{C3380CC4-5D6E-409C-BE32-E72D297353CC}">
              <c16:uniqueId val="{00000001-2B94-4E28-AFCD-99CC26675E13}"/>
            </c:ext>
          </c:extLst>
        </c:ser>
        <c:ser>
          <c:idx val="2"/>
          <c:order val="2"/>
          <c:tx>
            <c:strRef>
              <c:f>Sheet1!$D$1</c:f>
              <c:strCache>
                <c:ptCount val="1"/>
                <c:pt idx="0">
                  <c:v>系列 3</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mn-lt"/>
                    <a:ea typeface="+mn-ea"/>
                    <a:cs typeface="+mn-ea"/>
                    <a:sym typeface="+mn-lt"/>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类别 1</c:v>
                </c:pt>
              </c:strCache>
            </c:strRef>
          </c:cat>
          <c:val>
            <c:numRef>
              <c:f>Sheet1!$D$2</c:f>
              <c:numCache>
                <c:formatCode>0%</c:formatCode>
                <c:ptCount val="1"/>
                <c:pt idx="0">
                  <c:v>0.4</c:v>
                </c:pt>
              </c:numCache>
            </c:numRef>
          </c:val>
          <c:extLst>
            <c:ext xmlns:c16="http://schemas.microsoft.com/office/drawing/2014/chart" uri="{C3380CC4-5D6E-409C-BE32-E72D297353CC}">
              <c16:uniqueId val="{00000002-2B94-4E28-AFCD-99CC26675E13}"/>
            </c:ext>
          </c:extLst>
        </c:ser>
        <c:ser>
          <c:idx val="3"/>
          <c:order val="3"/>
          <c:tx>
            <c:strRef>
              <c:f>Sheet1!$E$1</c:f>
              <c:strCache>
                <c:ptCount val="1"/>
                <c:pt idx="0">
                  <c:v>系列 4</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mn-lt"/>
                    <a:ea typeface="+mn-ea"/>
                    <a:cs typeface="+mn-ea"/>
                    <a:sym typeface="+mn-lt"/>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类别 1</c:v>
                </c:pt>
              </c:strCache>
            </c:strRef>
          </c:cat>
          <c:val>
            <c:numRef>
              <c:f>Sheet1!$E$2</c:f>
              <c:numCache>
                <c:formatCode>0%</c:formatCode>
                <c:ptCount val="1"/>
                <c:pt idx="0">
                  <c:v>0.5</c:v>
                </c:pt>
              </c:numCache>
            </c:numRef>
          </c:val>
          <c:extLst>
            <c:ext xmlns:c16="http://schemas.microsoft.com/office/drawing/2014/chart" uri="{C3380CC4-5D6E-409C-BE32-E72D297353CC}">
              <c16:uniqueId val="{00000003-2B94-4E28-AFCD-99CC26675E13}"/>
            </c:ext>
          </c:extLst>
        </c:ser>
        <c:ser>
          <c:idx val="4"/>
          <c:order val="4"/>
          <c:tx>
            <c:strRef>
              <c:f>Sheet1!$F$1</c:f>
              <c:strCache>
                <c:ptCount val="1"/>
                <c:pt idx="0">
                  <c:v>系列 5</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mn-lt"/>
                    <a:ea typeface="+mn-ea"/>
                    <a:cs typeface="+mn-ea"/>
                    <a:sym typeface="+mn-lt"/>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类别 1</c:v>
                </c:pt>
              </c:strCache>
            </c:strRef>
          </c:cat>
          <c:val>
            <c:numRef>
              <c:f>Sheet1!$F$2</c:f>
              <c:numCache>
                <c:formatCode>0%</c:formatCode>
                <c:ptCount val="1"/>
                <c:pt idx="0">
                  <c:v>0.6</c:v>
                </c:pt>
              </c:numCache>
            </c:numRef>
          </c:val>
          <c:extLst>
            <c:ext xmlns:c16="http://schemas.microsoft.com/office/drawing/2014/chart" uri="{C3380CC4-5D6E-409C-BE32-E72D297353CC}">
              <c16:uniqueId val="{00000004-2B94-4E28-AFCD-99CC26675E13}"/>
            </c:ext>
          </c:extLst>
        </c:ser>
        <c:ser>
          <c:idx val="5"/>
          <c:order val="5"/>
          <c:tx>
            <c:strRef>
              <c:f>Sheet1!$G$1</c:f>
              <c:strCache>
                <c:ptCount val="1"/>
                <c:pt idx="0">
                  <c:v>系列 6</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mn-lt"/>
                    <a:ea typeface="+mn-ea"/>
                    <a:cs typeface="+mn-ea"/>
                    <a:sym typeface="+mn-lt"/>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类别 1</c:v>
                </c:pt>
              </c:strCache>
            </c:strRef>
          </c:cat>
          <c:val>
            <c:numRef>
              <c:f>Sheet1!$G$2</c:f>
              <c:numCache>
                <c:formatCode>0%</c:formatCode>
                <c:ptCount val="1"/>
                <c:pt idx="0">
                  <c:v>0.7</c:v>
                </c:pt>
              </c:numCache>
            </c:numRef>
          </c:val>
          <c:extLst>
            <c:ext xmlns:c16="http://schemas.microsoft.com/office/drawing/2014/chart" uri="{C3380CC4-5D6E-409C-BE32-E72D297353CC}">
              <c16:uniqueId val="{00000005-2B94-4E28-AFCD-99CC26675E13}"/>
            </c:ext>
          </c:extLst>
        </c:ser>
        <c:ser>
          <c:idx val="6"/>
          <c:order val="6"/>
          <c:tx>
            <c:strRef>
              <c:f>Sheet1!$H$1</c:f>
              <c:strCache>
                <c:ptCount val="1"/>
                <c:pt idx="0">
                  <c:v>系列 7</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mn-lt"/>
                    <a:ea typeface="+mn-ea"/>
                    <a:cs typeface="+mn-ea"/>
                    <a:sym typeface="+mn-lt"/>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类别 1</c:v>
                </c:pt>
              </c:strCache>
            </c:strRef>
          </c:cat>
          <c:val>
            <c:numRef>
              <c:f>Sheet1!$H$2</c:f>
              <c:numCache>
                <c:formatCode>0%</c:formatCode>
                <c:ptCount val="1"/>
                <c:pt idx="0">
                  <c:v>0.95</c:v>
                </c:pt>
              </c:numCache>
            </c:numRef>
          </c:val>
          <c:extLst>
            <c:ext xmlns:c16="http://schemas.microsoft.com/office/drawing/2014/chart" uri="{C3380CC4-5D6E-409C-BE32-E72D297353CC}">
              <c16:uniqueId val="{00000006-2B94-4E28-AFCD-99CC26675E13}"/>
            </c:ext>
          </c:extLst>
        </c:ser>
        <c:dLbls>
          <c:showLegendKey val="0"/>
          <c:showVal val="1"/>
          <c:showCatName val="0"/>
          <c:showSerName val="0"/>
          <c:showPercent val="0"/>
          <c:showBubbleSize val="0"/>
        </c:dLbls>
        <c:gapWidth val="23"/>
        <c:overlap val="-100"/>
        <c:axId val="628800024"/>
        <c:axId val="628800416"/>
      </c:barChart>
      <c:catAx>
        <c:axId val="628800024"/>
        <c:scaling>
          <c:orientation val="minMax"/>
        </c:scaling>
        <c:delete val="0"/>
        <c:axPos val="b"/>
        <c:numFmt formatCode="General" sourceLinked="1"/>
        <c:majorTickMark val="out"/>
        <c:minorTickMark val="none"/>
        <c:tickLblPos val="nextTo"/>
        <c:spPr>
          <a:noFill/>
          <a:ln w="9525" cap="flat" cmpd="sng" algn="ctr">
            <a:solidFill>
              <a:schemeClr val="tx1">
                <a:lumMod val="75000"/>
                <a:lumOff val="2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mn-lt"/>
                <a:ea typeface="+mn-ea"/>
                <a:cs typeface="+mn-ea"/>
                <a:sym typeface="+mn-lt"/>
              </a:defRPr>
            </a:pPr>
            <a:endParaRPr lang="zh-CN"/>
          </a:p>
        </c:txPr>
        <c:crossAx val="628800416"/>
        <c:crosses val="autoZero"/>
        <c:auto val="1"/>
        <c:lblAlgn val="ctr"/>
        <c:lblOffset val="100"/>
        <c:noMultiLvlLbl val="0"/>
      </c:catAx>
      <c:valAx>
        <c:axId val="628800416"/>
        <c:scaling>
          <c:orientation val="minMax"/>
          <c:max val="1"/>
        </c:scaling>
        <c:delete val="0"/>
        <c:axPos val="l"/>
        <c:numFmt formatCode="0%" sourceLinked="1"/>
        <c:majorTickMark val="none"/>
        <c:minorTickMark val="none"/>
        <c:tickLblPos val="nextTo"/>
        <c:spPr>
          <a:noFill/>
          <a:ln>
            <a:solidFill>
              <a:schemeClr val="tx1">
                <a:lumMod val="75000"/>
                <a:lumOff val="25000"/>
              </a:schemeClr>
            </a:solidFill>
          </a:ln>
          <a:effectLst/>
        </c:spPr>
        <c:txPr>
          <a:bodyPr rot="-60000000" spcFirstLastPara="1" vertOverflow="ellipsis" vert="horz" wrap="square" anchor="ctr" anchorCtr="1"/>
          <a:lstStyle/>
          <a:p>
            <a:pPr>
              <a:defRPr lang="zh-CN" sz="1195" b="0" i="0" u="none" strike="noStrike" kern="1200" baseline="0">
                <a:solidFill>
                  <a:schemeClr val="bg1"/>
                </a:solidFill>
                <a:latin typeface="+mn-lt"/>
                <a:ea typeface="+mn-ea"/>
                <a:cs typeface="+mn-ea"/>
                <a:sym typeface="+mn-lt"/>
              </a:defRPr>
            </a:pPr>
            <a:endParaRPr lang="zh-CN"/>
          </a:p>
        </c:txPr>
        <c:crossAx val="628800024"/>
        <c:crosses val="autoZero"/>
        <c:crossBetween val="between"/>
      </c:valAx>
      <c:spPr>
        <a:noFill/>
        <a:ln w="25400">
          <a:noFill/>
        </a:ln>
        <a:effectLst/>
      </c:spPr>
    </c:plotArea>
    <c:plotVisOnly val="1"/>
    <c:dispBlanksAs val="gap"/>
    <c:showDLblsOverMax val="0"/>
  </c:chart>
  <c:spPr>
    <a:noFill/>
    <a:ln>
      <a:noFill/>
    </a:ln>
    <a:effectLst/>
  </c:spPr>
  <c:txPr>
    <a:bodyPr/>
    <a:lstStyle/>
    <a:p>
      <a:pPr>
        <a:defRPr lang="zh-CN">
          <a:solidFill>
            <a:schemeClr val="bg1"/>
          </a:solidFill>
          <a:latin typeface="+mn-lt"/>
          <a:ea typeface="+mn-ea"/>
          <a:cs typeface="+mn-ea"/>
          <a:sym typeface="+mn-lt"/>
        </a:defRPr>
      </a:pPr>
      <a:endParaRPr lang="zh-CN"/>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1">
                <a:lumMod val="85000"/>
              </a:schemeClr>
            </a:solidFill>
            <a:ln>
              <a:solidFill>
                <a:schemeClr val="bg1"/>
              </a:solidFill>
            </a:ln>
          </c:spPr>
          <c:dPt>
            <c:idx val="0"/>
            <c:bubble3D val="0"/>
            <c:spPr>
              <a:solidFill>
                <a:schemeClr val="accent1"/>
              </a:solidFill>
              <a:ln>
                <a:solidFill>
                  <a:schemeClr val="bg1"/>
                </a:solidFill>
              </a:ln>
            </c:spPr>
            <c:extLst>
              <c:ext xmlns:c16="http://schemas.microsoft.com/office/drawing/2014/chart" uri="{C3380CC4-5D6E-409C-BE32-E72D297353CC}">
                <c16:uniqueId val="{00000000-9BDB-4564-A832-AFF70EB686D9}"/>
              </c:ext>
            </c:extLst>
          </c:dPt>
          <c:dPt>
            <c:idx val="1"/>
            <c:bubble3D val="0"/>
            <c:spPr>
              <a:solidFill>
                <a:schemeClr val="accent1"/>
              </a:solidFill>
              <a:ln>
                <a:solidFill>
                  <a:schemeClr val="bg1"/>
                </a:solidFill>
              </a:ln>
            </c:spPr>
            <c:extLst>
              <c:ext xmlns:c16="http://schemas.microsoft.com/office/drawing/2014/chart" uri="{C3380CC4-5D6E-409C-BE32-E72D297353CC}">
                <c16:uniqueId val="{00000001-9BDB-4564-A832-AFF70EB686D9}"/>
              </c:ext>
            </c:extLst>
          </c:dPt>
          <c:dPt>
            <c:idx val="2"/>
            <c:bubble3D val="0"/>
            <c:spPr>
              <a:solidFill>
                <a:schemeClr val="accent1"/>
              </a:solidFill>
              <a:ln>
                <a:solidFill>
                  <a:schemeClr val="bg1"/>
                </a:solidFill>
              </a:ln>
            </c:spPr>
            <c:extLst>
              <c:ext xmlns:c16="http://schemas.microsoft.com/office/drawing/2014/chart" uri="{C3380CC4-5D6E-409C-BE32-E72D297353CC}">
                <c16:uniqueId val="{00000002-9BDB-4564-A832-AFF70EB686D9}"/>
              </c:ext>
            </c:extLst>
          </c:dPt>
          <c:dPt>
            <c:idx val="3"/>
            <c:bubble3D val="0"/>
            <c:spPr>
              <a:solidFill>
                <a:schemeClr val="accent1"/>
              </a:solidFill>
              <a:ln>
                <a:solidFill>
                  <a:schemeClr val="bg1"/>
                </a:solidFill>
              </a:ln>
            </c:spPr>
            <c:extLst>
              <c:ext xmlns:c16="http://schemas.microsoft.com/office/drawing/2014/chart" uri="{C3380CC4-5D6E-409C-BE32-E72D297353CC}">
                <c16:uniqueId val="{00000003-9BDB-4564-A832-AFF70EB686D9}"/>
              </c:ext>
            </c:extLst>
          </c:dPt>
          <c:dPt>
            <c:idx val="4"/>
            <c:bubble3D val="0"/>
            <c:spPr>
              <a:solidFill>
                <a:schemeClr val="accent1"/>
              </a:solidFill>
              <a:ln>
                <a:solidFill>
                  <a:schemeClr val="bg1"/>
                </a:solidFill>
              </a:ln>
            </c:spPr>
            <c:extLst>
              <c:ext xmlns:c16="http://schemas.microsoft.com/office/drawing/2014/chart" uri="{C3380CC4-5D6E-409C-BE32-E72D297353CC}">
                <c16:uniqueId val="{00000004-9BDB-4564-A832-AFF70EB686D9}"/>
              </c:ext>
            </c:extLst>
          </c:dPt>
          <c:cat>
            <c:strRef>
              <c:f>Sheet1!$A$2:$A$11</c:f>
              <c:strCache>
                <c:ptCount val="10"/>
                <c:pt idx="0">
                  <c:v>1st Qtr</c:v>
                </c:pt>
                <c:pt idx="1">
                  <c:v>2nd Qtr</c:v>
                </c:pt>
                <c:pt idx="2">
                  <c:v>1st Qtr</c:v>
                </c:pt>
                <c:pt idx="3">
                  <c:v>1st Qtr</c:v>
                </c:pt>
                <c:pt idx="4">
                  <c:v>1st Qtr</c:v>
                </c:pt>
                <c:pt idx="5">
                  <c:v>1st Qtr</c:v>
                </c:pt>
                <c:pt idx="6">
                  <c:v>1st Qtr</c:v>
                </c:pt>
                <c:pt idx="7">
                  <c:v>1st Qtr</c:v>
                </c:pt>
                <c:pt idx="8">
                  <c:v>1st Qtr</c:v>
                </c:pt>
                <c:pt idx="9">
                  <c:v>1st Qtr</c:v>
                </c:pt>
              </c:strCache>
            </c:strRef>
          </c:cat>
          <c:val>
            <c:numRef>
              <c:f>Sheet1!$B$2:$B$11</c:f>
              <c:numCache>
                <c:formatCode>General</c:formatCode>
                <c:ptCount val="10"/>
                <c:pt idx="0">
                  <c:v>22</c:v>
                </c:pt>
                <c:pt idx="1">
                  <c:v>10</c:v>
                </c:pt>
                <c:pt idx="2">
                  <c:v>10</c:v>
                </c:pt>
                <c:pt idx="3">
                  <c:v>10</c:v>
                </c:pt>
                <c:pt idx="4">
                  <c:v>10</c:v>
                </c:pt>
                <c:pt idx="5">
                  <c:v>10</c:v>
                </c:pt>
                <c:pt idx="6">
                  <c:v>10</c:v>
                </c:pt>
                <c:pt idx="7">
                  <c:v>10</c:v>
                </c:pt>
                <c:pt idx="8">
                  <c:v>10</c:v>
                </c:pt>
                <c:pt idx="9">
                  <c:v>10</c:v>
                </c:pt>
              </c:numCache>
            </c:numRef>
          </c:val>
          <c:extLst>
            <c:ext xmlns:c16="http://schemas.microsoft.com/office/drawing/2014/chart" uri="{C3380CC4-5D6E-409C-BE32-E72D297353CC}">
              <c16:uniqueId val="{00000005-9BDB-4564-A832-AFF70EB686D9}"/>
            </c:ext>
          </c:extLst>
        </c:ser>
        <c:dLbls>
          <c:showLegendKey val="0"/>
          <c:showVal val="0"/>
          <c:showCatName val="0"/>
          <c:showSerName val="0"/>
          <c:showPercent val="0"/>
          <c:showBubbleSize val="0"/>
          <c:showLeaderLines val="1"/>
        </c:dLbls>
        <c:firstSliceAng val="0"/>
        <c:holeSize val="54"/>
      </c:doughnutChart>
    </c:plotArea>
    <c:plotVisOnly val="1"/>
    <c:dispBlanksAs val="zero"/>
    <c:showDLblsOverMax val="0"/>
  </c:chart>
  <c:spPr>
    <a:ln>
      <a:noFill/>
    </a:ln>
  </c:spPr>
  <c:txPr>
    <a:bodyPr/>
    <a:lstStyle/>
    <a:p>
      <a:pPr rtl="0">
        <a:defRPr sz="1800" baseline="-25000">
          <a:latin typeface="+mn-lt"/>
          <a:ea typeface="+mn-ea"/>
          <a:cs typeface="+mn-ea"/>
          <a:sym typeface="+mn-lt"/>
        </a:defRPr>
      </a:pPr>
      <a:endParaRPr lang="zh-CN"/>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1">
                <a:lumMod val="85000"/>
              </a:schemeClr>
            </a:solidFill>
            <a:ln>
              <a:solidFill>
                <a:schemeClr val="bg1"/>
              </a:solidFill>
            </a:ln>
          </c:spPr>
          <c:dPt>
            <c:idx val="0"/>
            <c:bubble3D val="0"/>
            <c:spPr>
              <a:solidFill>
                <a:schemeClr val="accent2"/>
              </a:solidFill>
              <a:ln>
                <a:solidFill>
                  <a:schemeClr val="bg1"/>
                </a:solidFill>
              </a:ln>
            </c:spPr>
            <c:extLst>
              <c:ext xmlns:c16="http://schemas.microsoft.com/office/drawing/2014/chart" uri="{C3380CC4-5D6E-409C-BE32-E72D297353CC}">
                <c16:uniqueId val="{00000000-8E9A-4C98-BDCD-A080E7BCBAF1}"/>
              </c:ext>
            </c:extLst>
          </c:dPt>
          <c:dPt>
            <c:idx val="1"/>
            <c:bubble3D val="0"/>
            <c:spPr>
              <a:solidFill>
                <a:schemeClr val="accent2"/>
              </a:solidFill>
              <a:ln>
                <a:solidFill>
                  <a:schemeClr val="bg1"/>
                </a:solidFill>
              </a:ln>
            </c:spPr>
            <c:extLst>
              <c:ext xmlns:c16="http://schemas.microsoft.com/office/drawing/2014/chart" uri="{C3380CC4-5D6E-409C-BE32-E72D297353CC}">
                <c16:uniqueId val="{00000001-8E9A-4C98-BDCD-A080E7BCBAF1}"/>
              </c:ext>
            </c:extLst>
          </c:dPt>
          <c:dPt>
            <c:idx val="2"/>
            <c:bubble3D val="0"/>
            <c:spPr>
              <a:solidFill>
                <a:schemeClr val="accent2"/>
              </a:solidFill>
              <a:ln>
                <a:solidFill>
                  <a:schemeClr val="bg1"/>
                </a:solidFill>
              </a:ln>
            </c:spPr>
            <c:extLst>
              <c:ext xmlns:c16="http://schemas.microsoft.com/office/drawing/2014/chart" uri="{C3380CC4-5D6E-409C-BE32-E72D297353CC}">
                <c16:uniqueId val="{00000002-8E9A-4C98-BDCD-A080E7BCBAF1}"/>
              </c:ext>
            </c:extLst>
          </c:dPt>
          <c:dPt>
            <c:idx val="3"/>
            <c:bubble3D val="0"/>
            <c:spPr>
              <a:solidFill>
                <a:schemeClr val="accent2"/>
              </a:solidFill>
              <a:ln>
                <a:solidFill>
                  <a:schemeClr val="bg1"/>
                </a:solidFill>
              </a:ln>
            </c:spPr>
            <c:extLst>
              <c:ext xmlns:c16="http://schemas.microsoft.com/office/drawing/2014/chart" uri="{C3380CC4-5D6E-409C-BE32-E72D297353CC}">
                <c16:uniqueId val="{00000003-8E9A-4C98-BDCD-A080E7BCBAF1}"/>
              </c:ext>
            </c:extLst>
          </c:dPt>
          <c:dPt>
            <c:idx val="4"/>
            <c:bubble3D val="0"/>
            <c:spPr>
              <a:solidFill>
                <a:schemeClr val="accent2"/>
              </a:solidFill>
              <a:ln>
                <a:solidFill>
                  <a:schemeClr val="bg1"/>
                </a:solidFill>
              </a:ln>
            </c:spPr>
            <c:extLst>
              <c:ext xmlns:c16="http://schemas.microsoft.com/office/drawing/2014/chart" uri="{C3380CC4-5D6E-409C-BE32-E72D297353CC}">
                <c16:uniqueId val="{00000004-8E9A-4C98-BDCD-A080E7BCBAF1}"/>
              </c:ext>
            </c:extLst>
          </c:dPt>
          <c:dPt>
            <c:idx val="5"/>
            <c:bubble3D val="0"/>
            <c:spPr>
              <a:solidFill>
                <a:schemeClr val="accent2"/>
              </a:solidFill>
              <a:ln>
                <a:solidFill>
                  <a:schemeClr val="bg1"/>
                </a:solidFill>
              </a:ln>
            </c:spPr>
            <c:extLst>
              <c:ext xmlns:c16="http://schemas.microsoft.com/office/drawing/2014/chart" uri="{C3380CC4-5D6E-409C-BE32-E72D297353CC}">
                <c16:uniqueId val="{00000005-8E9A-4C98-BDCD-A080E7BCBAF1}"/>
              </c:ext>
            </c:extLst>
          </c:dPt>
          <c:dPt>
            <c:idx val="6"/>
            <c:bubble3D val="0"/>
            <c:spPr>
              <a:solidFill>
                <a:schemeClr val="accent2"/>
              </a:solidFill>
              <a:ln>
                <a:solidFill>
                  <a:schemeClr val="bg1"/>
                </a:solidFill>
              </a:ln>
            </c:spPr>
            <c:extLst>
              <c:ext xmlns:c16="http://schemas.microsoft.com/office/drawing/2014/chart" uri="{C3380CC4-5D6E-409C-BE32-E72D297353CC}">
                <c16:uniqueId val="{00000006-8E9A-4C98-BDCD-A080E7BCBAF1}"/>
              </c:ext>
            </c:extLst>
          </c:dPt>
          <c:cat>
            <c:strRef>
              <c:f>Sheet1!$A$2:$A$11</c:f>
              <c:strCache>
                <c:ptCount val="10"/>
                <c:pt idx="0">
                  <c:v>1st Qtr</c:v>
                </c:pt>
                <c:pt idx="1">
                  <c:v>2nd Qtr</c:v>
                </c:pt>
                <c:pt idx="2">
                  <c:v>1st Qtr</c:v>
                </c:pt>
                <c:pt idx="3">
                  <c:v>1st Qtr</c:v>
                </c:pt>
                <c:pt idx="4">
                  <c:v>1st Qtr</c:v>
                </c:pt>
                <c:pt idx="5">
                  <c:v>1st Qtr</c:v>
                </c:pt>
                <c:pt idx="6">
                  <c:v>1st Qtr</c:v>
                </c:pt>
                <c:pt idx="7">
                  <c:v>1st Qtr</c:v>
                </c:pt>
                <c:pt idx="8">
                  <c:v>1st Qtr</c:v>
                </c:pt>
                <c:pt idx="9">
                  <c:v>1st Qtr</c:v>
                </c:pt>
              </c:strCache>
            </c:strRef>
          </c:cat>
          <c:val>
            <c:numRef>
              <c:f>Sheet1!$B$2:$B$11</c:f>
              <c:numCache>
                <c:formatCode>General</c:formatCode>
                <c:ptCount val="10"/>
                <c:pt idx="0">
                  <c:v>10</c:v>
                </c:pt>
                <c:pt idx="1">
                  <c:v>10</c:v>
                </c:pt>
                <c:pt idx="2">
                  <c:v>10</c:v>
                </c:pt>
                <c:pt idx="3">
                  <c:v>10</c:v>
                </c:pt>
                <c:pt idx="4">
                  <c:v>10</c:v>
                </c:pt>
                <c:pt idx="5">
                  <c:v>10</c:v>
                </c:pt>
                <c:pt idx="6">
                  <c:v>10</c:v>
                </c:pt>
                <c:pt idx="7">
                  <c:v>10</c:v>
                </c:pt>
                <c:pt idx="8">
                  <c:v>10</c:v>
                </c:pt>
                <c:pt idx="9">
                  <c:v>10</c:v>
                </c:pt>
              </c:numCache>
            </c:numRef>
          </c:val>
          <c:extLst>
            <c:ext xmlns:c16="http://schemas.microsoft.com/office/drawing/2014/chart" uri="{C3380CC4-5D6E-409C-BE32-E72D297353CC}">
              <c16:uniqueId val="{00000007-8E9A-4C98-BDCD-A080E7BCBAF1}"/>
            </c:ext>
          </c:extLst>
        </c:ser>
        <c:dLbls>
          <c:showLegendKey val="0"/>
          <c:showVal val="0"/>
          <c:showCatName val="0"/>
          <c:showSerName val="0"/>
          <c:showPercent val="0"/>
          <c:showBubbleSize val="0"/>
          <c:showLeaderLines val="1"/>
        </c:dLbls>
        <c:firstSliceAng val="0"/>
        <c:holeSize val="54"/>
      </c:doughnutChart>
    </c:plotArea>
    <c:plotVisOnly val="1"/>
    <c:dispBlanksAs val="zero"/>
    <c:showDLblsOverMax val="0"/>
  </c:chart>
  <c:spPr>
    <a:ln>
      <a:noFill/>
    </a:ln>
  </c:spPr>
  <c:txPr>
    <a:bodyPr/>
    <a:lstStyle/>
    <a:p>
      <a:pPr rtl="0">
        <a:defRPr sz="1800" baseline="-25000">
          <a:latin typeface="+mn-lt"/>
          <a:ea typeface="+mn-ea"/>
          <a:cs typeface="+mn-ea"/>
          <a:sym typeface="+mn-lt"/>
        </a:defRPr>
      </a:pPr>
      <a:endParaRPr lang="zh-CN"/>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1">
                <a:lumMod val="85000"/>
              </a:schemeClr>
            </a:solidFill>
            <a:ln>
              <a:solidFill>
                <a:schemeClr val="bg1"/>
              </a:solidFill>
            </a:ln>
          </c:spPr>
          <c:dPt>
            <c:idx val="0"/>
            <c:bubble3D val="0"/>
            <c:spPr>
              <a:solidFill>
                <a:schemeClr val="accent3"/>
              </a:solidFill>
              <a:ln>
                <a:solidFill>
                  <a:schemeClr val="bg1"/>
                </a:solidFill>
              </a:ln>
            </c:spPr>
            <c:extLst>
              <c:ext xmlns:c16="http://schemas.microsoft.com/office/drawing/2014/chart" uri="{C3380CC4-5D6E-409C-BE32-E72D297353CC}">
                <c16:uniqueId val="{00000000-3E8E-49A8-83B0-E5B7CF16D0B7}"/>
              </c:ext>
            </c:extLst>
          </c:dPt>
          <c:dPt>
            <c:idx val="1"/>
            <c:bubble3D val="0"/>
            <c:spPr>
              <a:solidFill>
                <a:schemeClr val="accent3"/>
              </a:solidFill>
              <a:ln>
                <a:solidFill>
                  <a:schemeClr val="bg1"/>
                </a:solidFill>
              </a:ln>
            </c:spPr>
            <c:extLst>
              <c:ext xmlns:c16="http://schemas.microsoft.com/office/drawing/2014/chart" uri="{C3380CC4-5D6E-409C-BE32-E72D297353CC}">
                <c16:uniqueId val="{00000001-3E8E-49A8-83B0-E5B7CF16D0B7}"/>
              </c:ext>
            </c:extLst>
          </c:dPt>
          <c:dPt>
            <c:idx val="2"/>
            <c:bubble3D val="0"/>
            <c:spPr>
              <a:solidFill>
                <a:schemeClr val="accent3"/>
              </a:solidFill>
              <a:ln>
                <a:solidFill>
                  <a:schemeClr val="bg1"/>
                </a:solidFill>
              </a:ln>
            </c:spPr>
            <c:extLst>
              <c:ext xmlns:c16="http://schemas.microsoft.com/office/drawing/2014/chart" uri="{C3380CC4-5D6E-409C-BE32-E72D297353CC}">
                <c16:uniqueId val="{00000002-3E8E-49A8-83B0-E5B7CF16D0B7}"/>
              </c:ext>
            </c:extLst>
          </c:dPt>
          <c:dPt>
            <c:idx val="3"/>
            <c:bubble3D val="0"/>
            <c:spPr>
              <a:solidFill>
                <a:schemeClr val="accent3"/>
              </a:solidFill>
              <a:ln>
                <a:solidFill>
                  <a:schemeClr val="bg1"/>
                </a:solidFill>
              </a:ln>
            </c:spPr>
            <c:extLst>
              <c:ext xmlns:c16="http://schemas.microsoft.com/office/drawing/2014/chart" uri="{C3380CC4-5D6E-409C-BE32-E72D297353CC}">
                <c16:uniqueId val="{00000003-3E8E-49A8-83B0-E5B7CF16D0B7}"/>
              </c:ext>
            </c:extLst>
          </c:dPt>
          <c:dPt>
            <c:idx val="4"/>
            <c:bubble3D val="0"/>
            <c:spPr>
              <a:solidFill>
                <a:schemeClr val="accent3"/>
              </a:solidFill>
              <a:ln>
                <a:solidFill>
                  <a:schemeClr val="bg1"/>
                </a:solidFill>
              </a:ln>
            </c:spPr>
            <c:extLst>
              <c:ext xmlns:c16="http://schemas.microsoft.com/office/drawing/2014/chart" uri="{C3380CC4-5D6E-409C-BE32-E72D297353CC}">
                <c16:uniqueId val="{00000004-3E8E-49A8-83B0-E5B7CF16D0B7}"/>
              </c:ext>
            </c:extLst>
          </c:dPt>
          <c:dPt>
            <c:idx val="5"/>
            <c:bubble3D val="0"/>
            <c:spPr>
              <a:solidFill>
                <a:schemeClr val="accent3"/>
              </a:solidFill>
              <a:ln>
                <a:solidFill>
                  <a:schemeClr val="bg1"/>
                </a:solidFill>
              </a:ln>
            </c:spPr>
            <c:extLst>
              <c:ext xmlns:c16="http://schemas.microsoft.com/office/drawing/2014/chart" uri="{C3380CC4-5D6E-409C-BE32-E72D297353CC}">
                <c16:uniqueId val="{00000005-3E8E-49A8-83B0-E5B7CF16D0B7}"/>
              </c:ext>
            </c:extLst>
          </c:dPt>
          <c:dPt>
            <c:idx val="6"/>
            <c:bubble3D val="0"/>
            <c:spPr>
              <a:solidFill>
                <a:schemeClr val="accent3"/>
              </a:solidFill>
              <a:ln>
                <a:solidFill>
                  <a:schemeClr val="bg1"/>
                </a:solidFill>
              </a:ln>
            </c:spPr>
            <c:extLst>
              <c:ext xmlns:c16="http://schemas.microsoft.com/office/drawing/2014/chart" uri="{C3380CC4-5D6E-409C-BE32-E72D297353CC}">
                <c16:uniqueId val="{00000006-3E8E-49A8-83B0-E5B7CF16D0B7}"/>
              </c:ext>
            </c:extLst>
          </c:dPt>
          <c:dPt>
            <c:idx val="7"/>
            <c:bubble3D val="0"/>
            <c:spPr>
              <a:solidFill>
                <a:schemeClr val="accent3"/>
              </a:solidFill>
              <a:ln>
                <a:solidFill>
                  <a:schemeClr val="bg1"/>
                </a:solidFill>
              </a:ln>
            </c:spPr>
            <c:extLst>
              <c:ext xmlns:c16="http://schemas.microsoft.com/office/drawing/2014/chart" uri="{C3380CC4-5D6E-409C-BE32-E72D297353CC}">
                <c16:uniqueId val="{00000007-3E8E-49A8-83B0-E5B7CF16D0B7}"/>
              </c:ext>
            </c:extLst>
          </c:dPt>
          <c:cat>
            <c:strRef>
              <c:f>Sheet1!$A$2:$A$11</c:f>
              <c:strCache>
                <c:ptCount val="10"/>
                <c:pt idx="0">
                  <c:v>1st Qtr</c:v>
                </c:pt>
                <c:pt idx="1">
                  <c:v>2nd Qtr</c:v>
                </c:pt>
                <c:pt idx="2">
                  <c:v>1st Qtr</c:v>
                </c:pt>
                <c:pt idx="3">
                  <c:v>1st Qtr</c:v>
                </c:pt>
                <c:pt idx="4">
                  <c:v>1st Qtr</c:v>
                </c:pt>
                <c:pt idx="5">
                  <c:v>1st Qtr</c:v>
                </c:pt>
                <c:pt idx="6">
                  <c:v>1st Qtr</c:v>
                </c:pt>
                <c:pt idx="7">
                  <c:v>1st Qtr</c:v>
                </c:pt>
                <c:pt idx="8">
                  <c:v>1st Qtr</c:v>
                </c:pt>
                <c:pt idx="9">
                  <c:v>1st Qtr</c:v>
                </c:pt>
              </c:strCache>
            </c:strRef>
          </c:cat>
          <c:val>
            <c:numRef>
              <c:f>Sheet1!$B$2:$B$11</c:f>
              <c:numCache>
                <c:formatCode>General</c:formatCode>
                <c:ptCount val="10"/>
                <c:pt idx="0">
                  <c:v>33</c:v>
                </c:pt>
                <c:pt idx="1">
                  <c:v>10</c:v>
                </c:pt>
                <c:pt idx="2">
                  <c:v>10</c:v>
                </c:pt>
                <c:pt idx="3">
                  <c:v>10</c:v>
                </c:pt>
                <c:pt idx="4">
                  <c:v>10</c:v>
                </c:pt>
                <c:pt idx="5">
                  <c:v>10</c:v>
                </c:pt>
                <c:pt idx="6">
                  <c:v>10</c:v>
                </c:pt>
                <c:pt idx="7">
                  <c:v>10</c:v>
                </c:pt>
                <c:pt idx="8">
                  <c:v>10</c:v>
                </c:pt>
                <c:pt idx="9">
                  <c:v>10</c:v>
                </c:pt>
              </c:numCache>
            </c:numRef>
          </c:val>
          <c:extLst>
            <c:ext xmlns:c16="http://schemas.microsoft.com/office/drawing/2014/chart" uri="{C3380CC4-5D6E-409C-BE32-E72D297353CC}">
              <c16:uniqueId val="{00000008-3E8E-49A8-83B0-E5B7CF16D0B7}"/>
            </c:ext>
          </c:extLst>
        </c:ser>
        <c:dLbls>
          <c:showLegendKey val="0"/>
          <c:showVal val="0"/>
          <c:showCatName val="0"/>
          <c:showSerName val="0"/>
          <c:showPercent val="0"/>
          <c:showBubbleSize val="0"/>
          <c:showLeaderLines val="1"/>
        </c:dLbls>
        <c:firstSliceAng val="0"/>
        <c:holeSize val="54"/>
      </c:doughnutChart>
    </c:plotArea>
    <c:plotVisOnly val="1"/>
    <c:dispBlanksAs val="zero"/>
    <c:showDLblsOverMax val="0"/>
  </c:chart>
  <c:spPr>
    <a:ln>
      <a:noFill/>
    </a:ln>
  </c:spPr>
  <c:txPr>
    <a:bodyPr/>
    <a:lstStyle/>
    <a:p>
      <a:pPr rtl="0">
        <a:defRPr sz="1800" baseline="-25000">
          <a:latin typeface="+mn-lt"/>
          <a:ea typeface="+mn-ea"/>
          <a:cs typeface="+mn-ea"/>
          <a:sym typeface="+mn-lt"/>
        </a:defRPr>
      </a:pPr>
      <a:endParaRPr lang="zh-CN"/>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1">
                <a:lumMod val="85000"/>
              </a:schemeClr>
            </a:solidFill>
            <a:ln>
              <a:solidFill>
                <a:schemeClr val="bg1"/>
              </a:solidFill>
            </a:ln>
          </c:spPr>
          <c:dPt>
            <c:idx val="1"/>
            <c:bubble3D val="0"/>
            <c:spPr>
              <a:solidFill>
                <a:schemeClr val="accent4"/>
              </a:solidFill>
              <a:ln>
                <a:solidFill>
                  <a:schemeClr val="bg1"/>
                </a:solidFill>
              </a:ln>
            </c:spPr>
            <c:extLst>
              <c:ext xmlns:c16="http://schemas.microsoft.com/office/drawing/2014/chart" uri="{C3380CC4-5D6E-409C-BE32-E72D297353CC}">
                <c16:uniqueId val="{00000000-ADEB-4DE9-A231-DBA3DE732410}"/>
              </c:ext>
            </c:extLst>
          </c:dPt>
          <c:dPt>
            <c:idx val="2"/>
            <c:bubble3D val="0"/>
            <c:spPr>
              <a:solidFill>
                <a:schemeClr val="accent4"/>
              </a:solidFill>
              <a:ln>
                <a:solidFill>
                  <a:schemeClr val="bg1"/>
                </a:solidFill>
              </a:ln>
            </c:spPr>
            <c:extLst>
              <c:ext xmlns:c16="http://schemas.microsoft.com/office/drawing/2014/chart" uri="{C3380CC4-5D6E-409C-BE32-E72D297353CC}">
                <c16:uniqueId val="{00000001-ADEB-4DE9-A231-DBA3DE732410}"/>
              </c:ext>
            </c:extLst>
          </c:dPt>
          <c:dPt>
            <c:idx val="3"/>
            <c:bubble3D val="0"/>
            <c:spPr>
              <a:solidFill>
                <a:schemeClr val="accent4"/>
              </a:solidFill>
              <a:ln>
                <a:solidFill>
                  <a:schemeClr val="bg1"/>
                </a:solidFill>
              </a:ln>
            </c:spPr>
            <c:extLst>
              <c:ext xmlns:c16="http://schemas.microsoft.com/office/drawing/2014/chart" uri="{C3380CC4-5D6E-409C-BE32-E72D297353CC}">
                <c16:uniqueId val="{00000002-ADEB-4DE9-A231-DBA3DE732410}"/>
              </c:ext>
            </c:extLst>
          </c:dPt>
          <c:dPt>
            <c:idx val="4"/>
            <c:bubble3D val="0"/>
            <c:spPr>
              <a:solidFill>
                <a:schemeClr val="accent4"/>
              </a:solidFill>
              <a:ln>
                <a:solidFill>
                  <a:schemeClr val="bg1"/>
                </a:solidFill>
              </a:ln>
            </c:spPr>
            <c:extLst>
              <c:ext xmlns:c16="http://schemas.microsoft.com/office/drawing/2014/chart" uri="{C3380CC4-5D6E-409C-BE32-E72D297353CC}">
                <c16:uniqueId val="{00000003-ADEB-4DE9-A231-DBA3DE732410}"/>
              </c:ext>
            </c:extLst>
          </c:dPt>
          <c:cat>
            <c:strRef>
              <c:f>Sheet1!$A$2:$A$11</c:f>
              <c:strCache>
                <c:ptCount val="10"/>
                <c:pt idx="0">
                  <c:v>1st Qtr</c:v>
                </c:pt>
                <c:pt idx="1">
                  <c:v>2nd Qtr</c:v>
                </c:pt>
                <c:pt idx="2">
                  <c:v>1st Qtr</c:v>
                </c:pt>
                <c:pt idx="3">
                  <c:v>1st Qtr</c:v>
                </c:pt>
                <c:pt idx="4">
                  <c:v>1st Qtr</c:v>
                </c:pt>
                <c:pt idx="5">
                  <c:v>1st Qtr</c:v>
                </c:pt>
                <c:pt idx="6">
                  <c:v>1st Qtr</c:v>
                </c:pt>
                <c:pt idx="7">
                  <c:v>1st Qtr</c:v>
                </c:pt>
                <c:pt idx="8">
                  <c:v>1st Qtr</c:v>
                </c:pt>
                <c:pt idx="9">
                  <c:v>1st Qtr</c:v>
                </c:pt>
              </c:strCache>
            </c:strRef>
          </c:cat>
          <c:val>
            <c:numRef>
              <c:f>Sheet1!$B$2:$B$11</c:f>
              <c:numCache>
                <c:formatCode>General</c:formatCode>
                <c:ptCount val="10"/>
                <c:pt idx="0">
                  <c:v>10</c:v>
                </c:pt>
                <c:pt idx="1">
                  <c:v>10</c:v>
                </c:pt>
                <c:pt idx="2">
                  <c:v>10</c:v>
                </c:pt>
                <c:pt idx="3">
                  <c:v>22</c:v>
                </c:pt>
                <c:pt idx="4">
                  <c:v>10</c:v>
                </c:pt>
                <c:pt idx="5">
                  <c:v>10</c:v>
                </c:pt>
                <c:pt idx="6">
                  <c:v>10</c:v>
                </c:pt>
                <c:pt idx="7">
                  <c:v>10</c:v>
                </c:pt>
                <c:pt idx="8">
                  <c:v>10</c:v>
                </c:pt>
                <c:pt idx="9">
                  <c:v>10</c:v>
                </c:pt>
              </c:numCache>
            </c:numRef>
          </c:val>
          <c:extLst>
            <c:ext xmlns:c16="http://schemas.microsoft.com/office/drawing/2014/chart" uri="{C3380CC4-5D6E-409C-BE32-E72D297353CC}">
              <c16:uniqueId val="{00000004-ADEB-4DE9-A231-DBA3DE732410}"/>
            </c:ext>
          </c:extLst>
        </c:ser>
        <c:dLbls>
          <c:showLegendKey val="0"/>
          <c:showVal val="0"/>
          <c:showCatName val="0"/>
          <c:showSerName val="0"/>
          <c:showPercent val="0"/>
          <c:showBubbleSize val="0"/>
          <c:showLeaderLines val="1"/>
        </c:dLbls>
        <c:firstSliceAng val="0"/>
        <c:holeSize val="54"/>
      </c:doughnutChart>
    </c:plotArea>
    <c:plotVisOnly val="1"/>
    <c:dispBlanksAs val="zero"/>
    <c:showDLblsOverMax val="0"/>
  </c:chart>
  <c:spPr>
    <a:ln>
      <a:noFill/>
    </a:ln>
  </c:spPr>
  <c:txPr>
    <a:bodyPr/>
    <a:lstStyle/>
    <a:p>
      <a:pPr rtl="0">
        <a:defRPr sz="1800" baseline="-25000">
          <a:latin typeface="+mn-lt"/>
          <a:ea typeface="+mn-ea"/>
          <a:cs typeface="+mn-ea"/>
          <a:sym typeface="+mn-lt"/>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系列 1</c:v>
                </c:pt>
              </c:strCache>
            </c:strRef>
          </c:tx>
          <c:spPr>
            <a:solidFill>
              <a:schemeClr val="accent1"/>
            </a:solidFill>
            <a:ln>
              <a:noFill/>
            </a:ln>
            <a:effectLst/>
            <a:sp3d/>
          </c:spPr>
          <c:invertIfNegative val="0"/>
          <c:cat>
            <c:strRef>
              <c:f>Sheet1!$A$2:$A$3</c:f>
              <c:strCache>
                <c:ptCount val="2"/>
                <c:pt idx="0">
                  <c:v>类别 1</c:v>
                </c:pt>
                <c:pt idx="1">
                  <c:v>类别 2</c:v>
                </c:pt>
              </c:strCache>
            </c:strRef>
          </c:cat>
          <c:val>
            <c:numRef>
              <c:f>Sheet1!$B$2:$B$3</c:f>
              <c:numCache>
                <c:formatCode>General</c:formatCode>
                <c:ptCount val="2"/>
                <c:pt idx="0">
                  <c:v>4.3</c:v>
                </c:pt>
                <c:pt idx="1">
                  <c:v>2.5</c:v>
                </c:pt>
              </c:numCache>
            </c:numRef>
          </c:val>
          <c:extLst>
            <c:ext xmlns:c16="http://schemas.microsoft.com/office/drawing/2014/chart" uri="{C3380CC4-5D6E-409C-BE32-E72D297353CC}">
              <c16:uniqueId val="{00000000-C702-4287-A550-2F92173CFEA7}"/>
            </c:ext>
          </c:extLst>
        </c:ser>
        <c:ser>
          <c:idx val="1"/>
          <c:order val="1"/>
          <c:tx>
            <c:strRef>
              <c:f>Sheet1!$C$1</c:f>
              <c:strCache>
                <c:ptCount val="1"/>
                <c:pt idx="0">
                  <c:v>系列 2</c:v>
                </c:pt>
              </c:strCache>
            </c:strRef>
          </c:tx>
          <c:spPr>
            <a:solidFill>
              <a:schemeClr val="accent2"/>
            </a:solidFill>
            <a:ln>
              <a:noFill/>
            </a:ln>
            <a:effectLst/>
            <a:sp3d/>
          </c:spPr>
          <c:invertIfNegative val="0"/>
          <c:cat>
            <c:strRef>
              <c:f>Sheet1!$A$2:$A$3</c:f>
              <c:strCache>
                <c:ptCount val="2"/>
                <c:pt idx="0">
                  <c:v>类别 1</c:v>
                </c:pt>
                <c:pt idx="1">
                  <c:v>类别 2</c:v>
                </c:pt>
              </c:strCache>
            </c:strRef>
          </c:cat>
          <c:val>
            <c:numRef>
              <c:f>Sheet1!$C$2:$C$3</c:f>
              <c:numCache>
                <c:formatCode>General</c:formatCode>
                <c:ptCount val="2"/>
                <c:pt idx="0">
                  <c:v>3</c:v>
                </c:pt>
                <c:pt idx="1">
                  <c:v>4.4000000000000004</c:v>
                </c:pt>
              </c:numCache>
            </c:numRef>
          </c:val>
          <c:extLst>
            <c:ext xmlns:c16="http://schemas.microsoft.com/office/drawing/2014/chart" uri="{C3380CC4-5D6E-409C-BE32-E72D297353CC}">
              <c16:uniqueId val="{00000001-C702-4287-A550-2F92173CFEA7}"/>
            </c:ext>
          </c:extLst>
        </c:ser>
        <c:ser>
          <c:idx val="2"/>
          <c:order val="2"/>
          <c:tx>
            <c:strRef>
              <c:f>Sheet1!$D$1</c:f>
              <c:strCache>
                <c:ptCount val="1"/>
                <c:pt idx="0">
                  <c:v>系列 3</c:v>
                </c:pt>
              </c:strCache>
            </c:strRef>
          </c:tx>
          <c:spPr>
            <a:solidFill>
              <a:schemeClr val="accent3"/>
            </a:solidFill>
            <a:ln>
              <a:noFill/>
            </a:ln>
            <a:effectLst/>
            <a:sp3d/>
          </c:spPr>
          <c:invertIfNegative val="0"/>
          <c:cat>
            <c:strRef>
              <c:f>Sheet1!$A$2:$A$3</c:f>
              <c:strCache>
                <c:ptCount val="2"/>
                <c:pt idx="0">
                  <c:v>类别 1</c:v>
                </c:pt>
                <c:pt idx="1">
                  <c:v>类别 2</c:v>
                </c:pt>
              </c:strCache>
            </c:strRef>
          </c:cat>
          <c:val>
            <c:numRef>
              <c:f>Sheet1!$D$2:$D$3</c:f>
              <c:numCache>
                <c:formatCode>General</c:formatCode>
                <c:ptCount val="2"/>
                <c:pt idx="0">
                  <c:v>2</c:v>
                </c:pt>
                <c:pt idx="1">
                  <c:v>2</c:v>
                </c:pt>
              </c:numCache>
            </c:numRef>
          </c:val>
          <c:extLst>
            <c:ext xmlns:c16="http://schemas.microsoft.com/office/drawing/2014/chart" uri="{C3380CC4-5D6E-409C-BE32-E72D297353CC}">
              <c16:uniqueId val="{00000002-C702-4287-A550-2F92173CFEA7}"/>
            </c:ext>
          </c:extLst>
        </c:ser>
        <c:dLbls>
          <c:showLegendKey val="0"/>
          <c:showVal val="0"/>
          <c:showCatName val="0"/>
          <c:showSerName val="0"/>
          <c:showPercent val="0"/>
          <c:showBubbleSize val="0"/>
        </c:dLbls>
        <c:gapWidth val="150"/>
        <c:shape val="box"/>
        <c:axId val="1130555712"/>
        <c:axId val="1130556272"/>
        <c:axId val="0"/>
      </c:bar3DChart>
      <c:catAx>
        <c:axId val="113055571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bg1"/>
                </a:solidFill>
                <a:latin typeface="微软雅黑" panose="020B0503020204020204" pitchFamily="34" charset="-122"/>
                <a:ea typeface="微软雅黑" panose="020B0503020204020204" pitchFamily="34" charset="-122"/>
                <a:cs typeface="+mn-cs"/>
              </a:defRPr>
            </a:pPr>
            <a:endParaRPr lang="zh-CN"/>
          </a:p>
        </c:txPr>
        <c:crossAx val="1130556272"/>
        <c:crosses val="autoZero"/>
        <c:auto val="1"/>
        <c:lblAlgn val="ctr"/>
        <c:lblOffset val="100"/>
        <c:noMultiLvlLbl val="0"/>
      </c:catAx>
      <c:valAx>
        <c:axId val="1130556272"/>
        <c:scaling>
          <c:orientation val="minMax"/>
        </c:scaling>
        <c:delete val="0"/>
        <c:axPos val="l"/>
        <c:majorGridlines>
          <c:spPr>
            <a:ln w="1587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zh-CN"/>
          </a:p>
        </c:txPr>
        <c:crossAx val="11305557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explosion val="5"/>
          <c:dPt>
            <c:idx val="0"/>
            <c:bubble3D val="0"/>
            <c:spPr>
              <a:solidFill>
                <a:schemeClr val="accent1"/>
              </a:solidFill>
              <a:ln w="19050">
                <a:noFill/>
              </a:ln>
              <a:effectLst/>
            </c:spPr>
            <c:extLst>
              <c:ext xmlns:c16="http://schemas.microsoft.com/office/drawing/2014/chart" uri="{C3380CC4-5D6E-409C-BE32-E72D297353CC}">
                <c16:uniqueId val="{00000001-39E0-412D-B3F4-C103CA842D2A}"/>
              </c:ext>
            </c:extLst>
          </c:dPt>
          <c:dPt>
            <c:idx val="1"/>
            <c:bubble3D val="0"/>
            <c:spPr>
              <a:solidFill>
                <a:schemeClr val="accent2"/>
              </a:solidFill>
              <a:ln w="19050">
                <a:noFill/>
              </a:ln>
              <a:effectLst/>
            </c:spPr>
            <c:extLst>
              <c:ext xmlns:c16="http://schemas.microsoft.com/office/drawing/2014/chart" uri="{C3380CC4-5D6E-409C-BE32-E72D297353CC}">
                <c16:uniqueId val="{00000003-39E0-412D-B3F4-C103CA842D2A}"/>
              </c:ext>
            </c:extLst>
          </c:dPt>
          <c:dPt>
            <c:idx val="2"/>
            <c:bubble3D val="0"/>
            <c:explosion val="10"/>
            <c:spPr>
              <a:solidFill>
                <a:schemeClr val="accent3"/>
              </a:solidFill>
              <a:ln w="19050">
                <a:noFill/>
              </a:ln>
              <a:effectLst/>
            </c:spPr>
            <c:extLst>
              <c:ext xmlns:c16="http://schemas.microsoft.com/office/drawing/2014/chart" uri="{C3380CC4-5D6E-409C-BE32-E72D297353CC}">
                <c16:uniqueId val="{00000005-39E0-412D-B3F4-C103CA842D2A}"/>
              </c:ext>
            </c:extLst>
          </c:dPt>
          <c:dPt>
            <c:idx val="3"/>
            <c:bubble3D val="0"/>
            <c:spPr>
              <a:solidFill>
                <a:schemeClr val="accent4"/>
              </a:solidFill>
              <a:ln w="19050">
                <a:noFill/>
              </a:ln>
              <a:effectLst/>
            </c:spPr>
            <c:extLst>
              <c:ext xmlns:c16="http://schemas.microsoft.com/office/drawing/2014/chart" uri="{C3380CC4-5D6E-409C-BE32-E72D297353CC}">
                <c16:uniqueId val="{00000007-39E0-412D-B3F4-C103CA842D2A}"/>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9</c:v>
                </c:pt>
                <c:pt idx="1">
                  <c:v>3.2</c:v>
                </c:pt>
                <c:pt idx="2">
                  <c:v>1.4</c:v>
                </c:pt>
                <c:pt idx="3">
                  <c:v>1.2</c:v>
                </c:pt>
              </c:numCache>
            </c:numRef>
          </c:val>
          <c:extLst>
            <c:ext xmlns:c16="http://schemas.microsoft.com/office/drawing/2014/chart" uri="{C3380CC4-5D6E-409C-BE32-E72D297353CC}">
              <c16:uniqueId val="{00000000-3971-4E18-96EA-0F280E7792B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工作表1!$B$1</c:f>
              <c:strCache>
                <c:ptCount val="1"/>
                <c:pt idx="0">
                  <c:v>销售额</c:v>
                </c:pt>
              </c:strCache>
            </c:strRef>
          </c:tx>
          <c:spPr>
            <a:solidFill>
              <a:schemeClr val="accent1"/>
            </a:solidFill>
          </c:spPr>
          <c:explosion val="3"/>
          <c:dPt>
            <c:idx val="0"/>
            <c:bubble3D val="0"/>
            <c:spPr>
              <a:solidFill>
                <a:schemeClr val="accent3"/>
              </a:solidFill>
              <a:ln w="19050">
                <a:solidFill>
                  <a:schemeClr val="lt1"/>
                </a:solidFill>
              </a:ln>
              <a:effectLst/>
            </c:spPr>
            <c:extLst>
              <c:ext xmlns:c16="http://schemas.microsoft.com/office/drawing/2014/chart" uri="{C3380CC4-5D6E-409C-BE32-E72D297353CC}">
                <c16:uniqueId val="{00000001-EFBC-4A41-B0B6-DC45DACD4AA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FBC-4A41-B0B6-DC45DACD4AA1}"/>
              </c:ext>
            </c:extLst>
          </c:dPt>
          <c:dPt>
            <c:idx val="2"/>
            <c:bubble3D val="0"/>
            <c:spPr>
              <a:solidFill>
                <a:schemeClr val="accent4"/>
              </a:solidFill>
              <a:ln w="19050">
                <a:solidFill>
                  <a:schemeClr val="lt1"/>
                </a:solidFill>
              </a:ln>
              <a:effectLst/>
            </c:spPr>
            <c:extLst>
              <c:ext xmlns:c16="http://schemas.microsoft.com/office/drawing/2014/chart" uri="{C3380CC4-5D6E-409C-BE32-E72D297353CC}">
                <c16:uniqueId val="{00000005-EFBC-4A41-B0B6-DC45DACD4AA1}"/>
              </c:ext>
            </c:extLst>
          </c:dPt>
          <c:dPt>
            <c:idx val="3"/>
            <c:bubble3D val="0"/>
            <c:spPr>
              <a:solidFill>
                <a:schemeClr val="accent1"/>
              </a:solidFill>
              <a:ln w="19050">
                <a:solidFill>
                  <a:schemeClr val="lt1"/>
                </a:solidFill>
              </a:ln>
              <a:effectLst/>
            </c:spPr>
            <c:extLst>
              <c:ext xmlns:c16="http://schemas.microsoft.com/office/drawing/2014/chart" uri="{C3380CC4-5D6E-409C-BE32-E72D297353CC}">
                <c16:uniqueId val="{00000007-EFBC-4A41-B0B6-DC45DACD4AA1}"/>
              </c:ext>
            </c:extLst>
          </c:dPt>
          <c:cat>
            <c:strRef>
              <c:f>工作表1!$A$2:$A$5</c:f>
              <c:strCache>
                <c:ptCount val="4"/>
                <c:pt idx="0">
                  <c:v>第一季度</c:v>
                </c:pt>
                <c:pt idx="1">
                  <c:v>第二季度</c:v>
                </c:pt>
                <c:pt idx="2">
                  <c:v>第三季度</c:v>
                </c:pt>
                <c:pt idx="3">
                  <c:v>其他</c:v>
                </c:pt>
              </c:strCache>
            </c:strRef>
          </c:cat>
          <c:val>
            <c:numRef>
              <c:f>工作表1!$B$2:$B$5</c:f>
              <c:numCache>
                <c:formatCode>0%</c:formatCode>
                <c:ptCount val="4"/>
                <c:pt idx="0">
                  <c:v>0.25</c:v>
                </c:pt>
                <c:pt idx="1">
                  <c:v>0.18</c:v>
                </c:pt>
                <c:pt idx="2">
                  <c:v>0.11</c:v>
                </c:pt>
                <c:pt idx="3">
                  <c:v>0.66</c:v>
                </c:pt>
              </c:numCache>
            </c:numRef>
          </c:val>
          <c:extLst>
            <c:ext xmlns:c16="http://schemas.microsoft.com/office/drawing/2014/chart" uri="{C3380CC4-5D6E-409C-BE32-E72D297353CC}">
              <c16:uniqueId val="{00000008-EFBC-4A41-B0B6-DC45DACD4AA1}"/>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zero"/>
    <c:showDLblsOverMax val="0"/>
  </c:chart>
  <c:spPr>
    <a:noFill/>
    <a:ln>
      <a:noFill/>
    </a:ln>
    <a:effectLst/>
  </c:spPr>
  <c:txPr>
    <a:bodyPr/>
    <a:lstStyle/>
    <a:p>
      <a:pPr>
        <a:defRPr>
          <a:latin typeface="+mn-lt"/>
          <a:ea typeface="+mn-ea"/>
          <a:cs typeface="+mn-ea"/>
          <a:sym typeface="+mn-lt"/>
        </a:defRPr>
      </a:pPr>
      <a:endParaRPr lang="zh-CN"/>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813731096206774E-2"/>
          <c:y val="0.10938018893293525"/>
          <c:w val="0.70011043619816049"/>
          <c:h val="0.74551867285723139"/>
        </c:manualLayout>
      </c:layout>
      <c:pieChart>
        <c:varyColors val="1"/>
        <c:ser>
          <c:idx val="0"/>
          <c:order val="0"/>
          <c:dPt>
            <c:idx val="0"/>
            <c:bubble3D val="0"/>
            <c:spPr>
              <a:solidFill>
                <a:schemeClr val="accent1"/>
              </a:solidFill>
              <a:ln w="19005">
                <a:solidFill>
                  <a:schemeClr val="lt1"/>
                </a:solidFill>
              </a:ln>
              <a:effectLst/>
            </c:spPr>
            <c:extLst>
              <c:ext xmlns:c16="http://schemas.microsoft.com/office/drawing/2014/chart" uri="{C3380CC4-5D6E-409C-BE32-E72D297353CC}">
                <c16:uniqueId val="{00000001-9F6B-43CA-8662-F59F10AE9DA7}"/>
              </c:ext>
            </c:extLst>
          </c:dPt>
          <c:dPt>
            <c:idx val="1"/>
            <c:bubble3D val="0"/>
            <c:spPr>
              <a:solidFill>
                <a:schemeClr val="accent4"/>
              </a:solidFill>
              <a:ln w="19005">
                <a:solidFill>
                  <a:schemeClr val="lt1"/>
                </a:solidFill>
              </a:ln>
              <a:effectLst/>
            </c:spPr>
            <c:extLst>
              <c:ext xmlns:c16="http://schemas.microsoft.com/office/drawing/2014/chart" uri="{C3380CC4-5D6E-409C-BE32-E72D297353CC}">
                <c16:uniqueId val="{00000003-9F6B-43CA-8662-F59F10AE9DA7}"/>
              </c:ext>
            </c:extLst>
          </c:dPt>
          <c:dPt>
            <c:idx val="2"/>
            <c:bubble3D val="0"/>
            <c:spPr>
              <a:solidFill>
                <a:schemeClr val="accent3"/>
              </a:solidFill>
              <a:ln w="19005">
                <a:solidFill>
                  <a:schemeClr val="lt1"/>
                </a:solidFill>
              </a:ln>
              <a:effectLst/>
            </c:spPr>
            <c:extLst>
              <c:ext xmlns:c16="http://schemas.microsoft.com/office/drawing/2014/chart" uri="{C3380CC4-5D6E-409C-BE32-E72D297353CC}">
                <c16:uniqueId val="{00000005-9F6B-43CA-8662-F59F10AE9DA7}"/>
              </c:ext>
            </c:extLst>
          </c:dPt>
          <c:dPt>
            <c:idx val="3"/>
            <c:bubble3D val="0"/>
            <c:spPr>
              <a:solidFill>
                <a:schemeClr val="accent2"/>
              </a:solidFill>
              <a:ln w="19005">
                <a:solidFill>
                  <a:schemeClr val="lt1"/>
                </a:solidFill>
              </a:ln>
              <a:effectLst/>
            </c:spPr>
            <c:extLst>
              <c:ext xmlns:c16="http://schemas.microsoft.com/office/drawing/2014/chart" uri="{C3380CC4-5D6E-409C-BE32-E72D297353CC}">
                <c16:uniqueId val="{00000007-9F6B-43CA-8662-F59F10AE9DA7}"/>
              </c:ext>
            </c:extLst>
          </c:dPt>
          <c:dLbls>
            <c:dLbl>
              <c:idx val="0"/>
              <c:layout>
                <c:manualLayout>
                  <c:x val="-9.3489409272398303E-4"/>
                  <c:y val="-2.4413675310613558E-2"/>
                </c:manualLayout>
              </c:layout>
              <c:tx>
                <c:rich>
                  <a:bodyPr/>
                  <a:lstStyle/>
                  <a:p>
                    <a:fld id="{64201480-237F-4B19-BF75-CE88D690A322}" type="CATEGORYNAME">
                      <a:rPr lang="en-US" altLang="zh-CN">
                        <a:latin typeface="思源黑体 CN Light" panose="020B0300000000000000" pitchFamily="34" charset="-122"/>
                        <a:ea typeface="思源黑体 CN Light" panose="020B0300000000000000" pitchFamily="34" charset="-122"/>
                      </a:rPr>
                      <a:pPr/>
                      <a:t>[类别名称]</a:t>
                    </a:fld>
                    <a:r>
                      <a:rPr lang="en-US" altLang="zh-CN" baseline="0" dirty="0">
                        <a:latin typeface="思源黑体 CN Light" panose="020B0300000000000000" pitchFamily="34" charset="-122"/>
                        <a:ea typeface="思源黑体 CN Light" panose="020B0300000000000000" pitchFamily="34" charset="-122"/>
                      </a:rPr>
                      <a:t>
</a:t>
                    </a:r>
                    <a:fld id="{11663E0A-2C3B-4435-A293-364EEC82AD27}" type="PERCENTAGE">
                      <a:rPr lang="en-US" altLang="zh-CN" baseline="0">
                        <a:latin typeface="思源黑体 CN Light" panose="020B0300000000000000" pitchFamily="34" charset="-122"/>
                        <a:ea typeface="思源黑体 CN Light" panose="020B0300000000000000" pitchFamily="34" charset="-122"/>
                      </a:rPr>
                      <a:pPr/>
                      <a:t>[百分比]</a:t>
                    </a:fld>
                    <a:endParaRPr lang="en-US" altLang="zh-CN" baseline="0" dirty="0">
                      <a:latin typeface="思源黑体 CN Light" panose="020B0300000000000000" pitchFamily="34" charset="-122"/>
                      <a:ea typeface="思源黑体 CN Light" panose="020B0300000000000000" pitchFamily="34" charset="-122"/>
                    </a:endParaRPr>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9F6B-43CA-8662-F59F10AE9DA7}"/>
                </c:ext>
              </c:extLst>
            </c:dLbl>
            <c:dLbl>
              <c:idx val="1"/>
              <c:layout>
                <c:manualLayout>
                  <c:x val="5.7316702764154404E-2"/>
                  <c:y val="0.15167332195630431"/>
                </c:manualLayout>
              </c:layout>
              <c:tx>
                <c:rich>
                  <a:bodyPr/>
                  <a:lstStyle/>
                  <a:p>
                    <a:fld id="{02829EC4-AB86-4C47-B967-629D9E836821}" type="CATEGORYNAME">
                      <a:rPr lang="en-US" altLang="zh-CN">
                        <a:latin typeface="思源黑体 CN Light" panose="020B0300000000000000" pitchFamily="34" charset="-122"/>
                        <a:ea typeface="思源黑体 CN Light" panose="020B0300000000000000" pitchFamily="34" charset="-122"/>
                      </a:rPr>
                      <a:pPr/>
                      <a:t>[类别名称]</a:t>
                    </a:fld>
                    <a:r>
                      <a:rPr lang="en-US" altLang="zh-CN" baseline="0" dirty="0">
                        <a:latin typeface="思源黑体 CN Light" panose="020B0300000000000000" pitchFamily="34" charset="-122"/>
                        <a:ea typeface="思源黑体 CN Light" panose="020B0300000000000000" pitchFamily="34" charset="-122"/>
                      </a:rPr>
                      <a:t>
</a:t>
                    </a:r>
                    <a:fld id="{4B5888B8-7507-4F85-B180-E64195CB7DDB}" type="PERCENTAGE">
                      <a:rPr lang="en-US" altLang="zh-CN" baseline="0">
                        <a:latin typeface="思源黑体 CN Light" panose="020B0300000000000000" pitchFamily="34" charset="-122"/>
                        <a:ea typeface="思源黑体 CN Light" panose="020B0300000000000000" pitchFamily="34" charset="-122"/>
                      </a:rPr>
                      <a:pPr/>
                      <a:t>[百分比]</a:t>
                    </a:fld>
                    <a:endParaRPr lang="en-US" altLang="zh-CN" baseline="0" dirty="0">
                      <a:latin typeface="思源黑体 CN Light" panose="020B0300000000000000" pitchFamily="34" charset="-122"/>
                      <a:ea typeface="思源黑体 CN Light" panose="020B0300000000000000" pitchFamily="34" charset="-122"/>
                    </a:endParaRPr>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9F6B-43CA-8662-F59F10AE9DA7}"/>
                </c:ext>
              </c:extLst>
            </c:dLbl>
            <c:dLbl>
              <c:idx val="2"/>
              <c:layout>
                <c:manualLayout>
                  <c:x val="6.9216913933329391E-2"/>
                  <c:y val="6.0782722614992943E-2"/>
                </c:manualLayout>
              </c:layout>
              <c:tx>
                <c:rich>
                  <a:bodyPr/>
                  <a:lstStyle/>
                  <a:p>
                    <a:fld id="{208F3DC0-3E6D-4154-9B45-BED91FE8356D}" type="CATEGORYNAME">
                      <a:rPr lang="en-US" altLang="zh-CN">
                        <a:latin typeface="思源黑体 CN Light" panose="020B0300000000000000" pitchFamily="34" charset="-122"/>
                        <a:ea typeface="思源黑体 CN Light" panose="020B0300000000000000" pitchFamily="34" charset="-122"/>
                      </a:rPr>
                      <a:pPr/>
                      <a:t>[类别名称]</a:t>
                    </a:fld>
                    <a:r>
                      <a:rPr lang="en-US" altLang="zh-CN" baseline="0" dirty="0">
                        <a:latin typeface="思源黑体 CN Light" panose="020B0300000000000000" pitchFamily="34" charset="-122"/>
                        <a:ea typeface="思源黑体 CN Light" panose="020B0300000000000000" pitchFamily="34" charset="-122"/>
                      </a:rPr>
                      <a:t>
</a:t>
                    </a:r>
                    <a:fld id="{FDC5A854-185D-44E7-A8B8-43DC425E7757}" type="PERCENTAGE">
                      <a:rPr lang="en-US" altLang="zh-CN" baseline="0">
                        <a:latin typeface="思源黑体 CN Light" panose="020B0300000000000000" pitchFamily="34" charset="-122"/>
                        <a:ea typeface="思源黑体 CN Light" panose="020B0300000000000000" pitchFamily="34" charset="-122"/>
                      </a:rPr>
                      <a:pPr/>
                      <a:t>[百分比]</a:t>
                    </a:fld>
                    <a:endParaRPr lang="en-US" altLang="zh-CN" baseline="0" dirty="0">
                      <a:latin typeface="思源黑体 CN Light" panose="020B0300000000000000" pitchFamily="34" charset="-122"/>
                      <a:ea typeface="思源黑体 CN Light" panose="020B0300000000000000" pitchFamily="34" charset="-122"/>
                    </a:endParaRPr>
                  </a:p>
                </c:rich>
              </c:tx>
              <c:dLblPos val="bestFit"/>
              <c:showLegendKey val="0"/>
              <c:showVal val="0"/>
              <c:showCatName val="1"/>
              <c:showSerName val="0"/>
              <c:showPercent val="1"/>
              <c:showBubbleSize val="0"/>
              <c:extLst>
                <c:ext xmlns:c15="http://schemas.microsoft.com/office/drawing/2012/chart" uri="{CE6537A1-D6FC-4f65-9D91-7224C49458BB}">
                  <c15:layout>
                    <c:manualLayout>
                      <c:w val="0.1938306467445241"/>
                      <c:h val="0.1621983553448888"/>
                    </c:manualLayout>
                  </c15:layout>
                  <c15:dlblFieldTable/>
                  <c15:showDataLabelsRange val="0"/>
                </c:ext>
                <c:ext xmlns:c16="http://schemas.microsoft.com/office/drawing/2014/chart" uri="{C3380CC4-5D6E-409C-BE32-E72D297353CC}">
                  <c16:uniqueId val="{00000005-9F6B-43CA-8662-F59F10AE9DA7}"/>
                </c:ext>
              </c:extLst>
            </c:dLbl>
            <c:dLbl>
              <c:idx val="3"/>
              <c:layout>
                <c:manualLayout>
                  <c:x val="3.6495395031679364E-3"/>
                  <c:y val="2.4413675310613558E-2"/>
                </c:manualLayout>
              </c:layout>
              <c:tx>
                <c:rich>
                  <a:bodyPr/>
                  <a:lstStyle/>
                  <a:p>
                    <a:fld id="{6C19C2E5-7087-4513-A9D8-0AB6709B1478}" type="CATEGORYNAME">
                      <a:rPr lang="en-US" altLang="zh-CN">
                        <a:latin typeface="思源黑体 CN Light" panose="020B0300000000000000" pitchFamily="34" charset="-122"/>
                        <a:ea typeface="思源黑体 CN Light" panose="020B0300000000000000" pitchFamily="34" charset="-122"/>
                      </a:rPr>
                      <a:pPr/>
                      <a:t>[类别名称]</a:t>
                    </a:fld>
                    <a:r>
                      <a:rPr lang="en-US" altLang="zh-CN" baseline="0" dirty="0">
                        <a:latin typeface="思源黑体 CN Light" panose="020B0300000000000000" pitchFamily="34" charset="-122"/>
                        <a:ea typeface="思源黑体 CN Light" panose="020B0300000000000000" pitchFamily="34" charset="-122"/>
                      </a:rPr>
                      <a:t>
</a:t>
                    </a:r>
                    <a:fld id="{497E2DB9-C582-42A4-9146-B06648FAB997}" type="PERCENTAGE">
                      <a:rPr lang="en-US" altLang="zh-CN" baseline="0">
                        <a:latin typeface="思源黑体 CN Light" panose="020B0300000000000000" pitchFamily="34" charset="-122"/>
                        <a:ea typeface="思源黑体 CN Light" panose="020B0300000000000000" pitchFamily="34" charset="-122"/>
                      </a:rPr>
                      <a:pPr/>
                      <a:t>[百分比]</a:t>
                    </a:fld>
                    <a:endParaRPr lang="en-US" altLang="zh-CN" baseline="0" dirty="0">
                      <a:latin typeface="思源黑体 CN Light" panose="020B0300000000000000" pitchFamily="34" charset="-122"/>
                      <a:ea typeface="思源黑体 CN Light" panose="020B0300000000000000" pitchFamily="34" charset="-122"/>
                    </a:endParaRPr>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9F6B-43CA-8662-F59F10AE9DA7}"/>
                </c:ext>
              </c:extLst>
            </c:dLbl>
            <c:spPr>
              <a:solidFill>
                <a:prstClr val="white"/>
              </a:solidFill>
              <a:ln>
                <a:solidFill>
                  <a:prstClr val="black">
                    <a:lumMod val="25000"/>
                    <a:lumOff val="75000"/>
                  </a:prstClr>
                </a:solidFill>
              </a:ln>
              <a:effectLst/>
            </c:spPr>
            <c:txPr>
              <a:bodyPr rot="0" vert="horz"/>
              <a:lstStyle/>
              <a:p>
                <a:pPr>
                  <a:defRPr sz="1000"/>
                </a:pPr>
                <a:endParaRPr lang="zh-CN"/>
              </a:p>
            </c:txPr>
            <c:dLblPos val="outEnd"/>
            <c:showLegendKey val="0"/>
            <c:showVal val="0"/>
            <c:showCatName val="1"/>
            <c:showSerName val="0"/>
            <c:showPercent val="1"/>
            <c:showBubbleSize val="0"/>
            <c:showLeaderLines val="0"/>
            <c:extLst>
              <c:ext xmlns:c15="http://schemas.microsoft.com/office/drawing/2012/chart" uri="{CE6537A1-D6FC-4f65-9D91-7224C49458BB}"/>
            </c:extLst>
          </c:dLbls>
          <c:val>
            <c:numRef>
              <c:f>Sheet1!$B$2:$B$5</c:f>
              <c:numCache>
                <c:formatCode>General</c:formatCode>
                <c:ptCount val="4"/>
                <c:pt idx="0">
                  <c:v>12</c:v>
                </c:pt>
                <c:pt idx="1">
                  <c:v>3.2</c:v>
                </c:pt>
                <c:pt idx="2">
                  <c:v>3</c:v>
                </c:pt>
                <c:pt idx="3">
                  <c:v>1.2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your text </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your text</c:v>
                      </c:pt>
                      <c:pt idx="1">
                        <c:v>your text</c:v>
                      </c:pt>
                      <c:pt idx="2">
                        <c:v>your text</c:v>
                      </c:pt>
                      <c:pt idx="3">
                        <c:v>your text</c:v>
                      </c:pt>
                    </c:strCache>
                  </c:strRef>
                </c15:cat>
              </c15:filteredCategoryTitle>
            </c:ext>
            <c:ext xmlns:c16="http://schemas.microsoft.com/office/drawing/2014/chart" uri="{C3380CC4-5D6E-409C-BE32-E72D297353CC}">
              <c16:uniqueId val="{00000008-9F6B-43CA-8662-F59F10AE9DA7}"/>
            </c:ext>
          </c:extLst>
        </c:ser>
        <c:dLbls>
          <c:showLegendKey val="0"/>
          <c:showVal val="0"/>
          <c:showCatName val="0"/>
          <c:showSerName val="0"/>
          <c:showPercent val="0"/>
          <c:showBubbleSize val="0"/>
          <c:showLeaderLines val="0"/>
        </c:dLbls>
        <c:firstSliceAng val="0"/>
      </c:pieChart>
      <c:spPr>
        <a:noFill/>
        <a:ln w="25339">
          <a:noFill/>
        </a:ln>
      </c:spPr>
    </c:plotArea>
    <c:legend>
      <c:legendPos val="b"/>
      <c:layout>
        <c:manualLayout>
          <c:xMode val="edge"/>
          <c:yMode val="edge"/>
          <c:x val="0.272217781807498"/>
          <c:y val="0.9113074724589233"/>
          <c:w val="0.21483405911924536"/>
          <c:h val="5.2072014575156395E-2"/>
        </c:manualLayout>
      </c:layout>
      <c:overlay val="0"/>
      <c:spPr>
        <a:noFill/>
        <a:ln>
          <a:noFill/>
        </a:ln>
        <a:effectLst/>
      </c:spPr>
      <c:txPr>
        <a:bodyPr rot="0" vert="horz"/>
        <a:lstStyle/>
        <a:p>
          <a:pPr rtl="0">
            <a:defRPr/>
          </a:pPr>
          <a:endParaRPr lang="zh-CN"/>
        </a:p>
      </c:txPr>
    </c:legend>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solidFill>
                <a:latin typeface="Arial" panose="020B0604020202020204" pitchFamily="34" charset="0"/>
                <a:ea typeface="微软雅黑" panose="020B0503020204020204" pitchFamily="34" charset="-122"/>
                <a:cs typeface="思源黑体 CN Bold" panose="020B0800000000000000" charset="-122"/>
                <a:sym typeface="Arial" panose="020B0604020202020204" pitchFamily="34" charset="0"/>
              </a:defRPr>
            </a:pPr>
            <a:r>
              <a:rPr lang="zh-CN" altLang="en-US" dirty="0">
                <a:solidFill>
                  <a:schemeClr val="tx1"/>
                </a:solidFill>
              </a:rPr>
              <a:t>添加标题内容</a:t>
            </a:r>
            <a:endParaRPr lang="zh-CN" dirty="0">
              <a:solidFill>
                <a:schemeClr val="tx1"/>
              </a:solidFill>
            </a:endParaRPr>
          </a:p>
        </c:rich>
      </c:tx>
      <c:layout>
        <c:manualLayout>
          <c:xMode val="edge"/>
          <c:yMode val="edge"/>
          <c:x val="0.39340000000000003"/>
          <c:y val="4.0000000000000001E-3"/>
        </c:manualLayout>
      </c:layout>
      <c:overlay val="0"/>
      <c:spPr>
        <a:noFill/>
        <a:ln>
          <a:noFill/>
        </a:ln>
        <a:effectLst/>
      </c:spPr>
      <c:txPr>
        <a:bodyPr rot="0" spcFirstLastPara="1" vertOverflow="ellipsis" vert="horz" wrap="square" anchor="ctr" anchorCtr="1"/>
        <a:lstStyle/>
        <a:p>
          <a:pPr>
            <a:defRPr lang="zh-CN" sz="1400" b="0" i="0" u="none" strike="noStrike" kern="1200" spc="0" baseline="0">
              <a:solidFill>
                <a:schemeClr val="tx1"/>
              </a:solidFill>
              <a:latin typeface="Arial" panose="020B0604020202020204" pitchFamily="34" charset="0"/>
              <a:ea typeface="微软雅黑" panose="020B0503020204020204" pitchFamily="34" charset="-122"/>
              <a:cs typeface="思源黑体 CN Bold" panose="020B0800000000000000" charset="-122"/>
              <a:sym typeface="Arial" panose="020B0604020202020204" pitchFamily="34" charset="0"/>
            </a:defRPr>
          </a:pPr>
          <a:endParaRPr lang="zh-CN"/>
        </a:p>
      </c:txPr>
    </c:title>
    <c:autoTitleDeleted val="0"/>
    <c:plotArea>
      <c:layout/>
      <c:pieChart>
        <c:varyColors val="1"/>
        <c:ser>
          <c:idx val="0"/>
          <c:order val="0"/>
          <c:tx>
            <c:strRef>
              <c:f>Sheet1!$B$1</c:f>
              <c:strCache>
                <c:ptCount val="1"/>
                <c:pt idx="0">
                  <c:v>销售额</c:v>
                </c:pt>
              </c:strCache>
            </c:strRef>
          </c:tx>
          <c:dPt>
            <c:idx val="0"/>
            <c:bubble3D val="0"/>
            <c:spPr>
              <a:solidFill>
                <a:schemeClr val="accent4"/>
              </a:solidFill>
              <a:ln w="19050">
                <a:solidFill>
                  <a:schemeClr val="lt1"/>
                </a:solidFill>
              </a:ln>
              <a:effectLst/>
            </c:spPr>
            <c:extLst>
              <c:ext xmlns:c16="http://schemas.microsoft.com/office/drawing/2014/chart" uri="{C3380CC4-5D6E-409C-BE32-E72D297353CC}">
                <c16:uniqueId val="{00000001-C723-4540-8152-7A9DF0E9997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723-4540-8152-7A9DF0E9997F}"/>
              </c:ext>
            </c:extLst>
          </c:dPt>
          <c:dPt>
            <c:idx val="2"/>
            <c:bubble3D val="0"/>
            <c:spPr>
              <a:solidFill>
                <a:schemeClr val="accent1"/>
              </a:solidFill>
              <a:ln w="19050">
                <a:solidFill>
                  <a:schemeClr val="lt1"/>
                </a:solidFill>
              </a:ln>
              <a:effectLst/>
            </c:spPr>
            <c:extLst>
              <c:ext xmlns:c16="http://schemas.microsoft.com/office/drawing/2014/chart" uri="{C3380CC4-5D6E-409C-BE32-E72D297353CC}">
                <c16:uniqueId val="{00000005-C723-4540-8152-7A9DF0E9997F}"/>
              </c:ext>
            </c:extLst>
          </c:dPt>
          <c:dPt>
            <c:idx val="3"/>
            <c:bubble3D val="0"/>
            <c:spPr>
              <a:solidFill>
                <a:schemeClr val="accent3"/>
              </a:solidFill>
              <a:ln w="19050">
                <a:solidFill>
                  <a:schemeClr val="lt1"/>
                </a:solidFill>
              </a:ln>
              <a:effectLst/>
            </c:spPr>
            <c:extLst>
              <c:ext xmlns:c16="http://schemas.microsoft.com/office/drawing/2014/chart" uri="{C3380CC4-5D6E-409C-BE32-E72D297353CC}">
                <c16:uniqueId val="{00000007-C723-4540-8152-7A9DF0E9997F}"/>
              </c:ext>
            </c:extLst>
          </c:dPt>
          <c:cat>
            <c:strRef>
              <c:f>Sheet1!$A$2:$A$5</c:f>
              <c:strCache>
                <c:ptCount val="4"/>
                <c:pt idx="0">
                  <c:v>右键编辑数据替换内容</c:v>
                </c:pt>
                <c:pt idx="1">
                  <c:v>右键编辑数据替换内容</c:v>
                </c:pt>
                <c:pt idx="2">
                  <c:v>右键编辑数据替换内容</c:v>
                </c:pt>
                <c:pt idx="3">
                  <c:v>右键编辑数据替换内容</c:v>
                </c:pt>
              </c:strCache>
            </c:strRef>
          </c:cat>
          <c:val>
            <c:numRef>
              <c:f>Sheet1!$B$2:$B$5</c:f>
              <c:numCache>
                <c:formatCode>General</c:formatCode>
                <c:ptCount val="4"/>
                <c:pt idx="0">
                  <c:v>9</c:v>
                </c:pt>
                <c:pt idx="1">
                  <c:v>3.2</c:v>
                </c:pt>
                <c:pt idx="2">
                  <c:v>2.4</c:v>
                </c:pt>
                <c:pt idx="3">
                  <c:v>1.2</c:v>
                </c:pt>
              </c:numCache>
            </c:numRef>
          </c:val>
          <c:extLst>
            <c:ext xmlns:c16="http://schemas.microsoft.com/office/drawing/2014/chart" uri="{C3380CC4-5D6E-409C-BE32-E72D297353CC}">
              <c16:uniqueId val="{00000008-C723-4540-8152-7A9DF0E9997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zh-CN">
          <a:solidFill>
            <a:schemeClr val="bg1">
              <a:lumMod val="50000"/>
            </a:schemeClr>
          </a:solidFill>
          <a:latin typeface="Arial" panose="020B0604020202020204" pitchFamily="34" charset="0"/>
          <a:ea typeface="微软雅黑" panose="020B0503020204020204" pitchFamily="34" charset="-122"/>
          <a:cs typeface="思源黑体 CN Bold" panose="020B0800000000000000" charset="-122"/>
          <a:sym typeface="Arial" panose="020B0604020202020204" pitchFamily="34" charset="0"/>
        </a:defRPr>
      </a:pPr>
      <a:endParaRPr lang="zh-CN"/>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solidFill>
                <a:latin typeface="Arial" panose="020B0604020202020204" pitchFamily="34" charset="0"/>
                <a:ea typeface="微软雅黑" panose="020B0503020204020204" pitchFamily="34" charset="-122"/>
                <a:cs typeface="思源黑体 CN Bold" panose="020B0800000000000000" charset="-122"/>
                <a:sym typeface="Arial" panose="020B0604020202020204" pitchFamily="34" charset="0"/>
              </a:defRPr>
            </a:pPr>
            <a:r>
              <a:rPr lang="zh-CN" altLang="en-US" dirty="0">
                <a:solidFill>
                  <a:schemeClr val="tx1"/>
                </a:solidFill>
              </a:rPr>
              <a:t>添加标题内容</a:t>
            </a:r>
            <a:endParaRPr lang="zh-CN" dirty="0">
              <a:solidFill>
                <a:schemeClr val="tx1"/>
              </a:solidFill>
            </a:endParaRPr>
          </a:p>
        </c:rich>
      </c:tx>
      <c:layout>
        <c:manualLayout>
          <c:xMode val="edge"/>
          <c:yMode val="edge"/>
          <c:x val="0.39340000000000003"/>
          <c:y val="4.0000000000000001E-3"/>
        </c:manualLayout>
      </c:layout>
      <c:overlay val="0"/>
      <c:spPr>
        <a:noFill/>
        <a:ln>
          <a:noFill/>
        </a:ln>
        <a:effectLst/>
      </c:spPr>
      <c:txPr>
        <a:bodyPr rot="0" spcFirstLastPara="1" vertOverflow="ellipsis" vert="horz" wrap="square" anchor="ctr" anchorCtr="1"/>
        <a:lstStyle/>
        <a:p>
          <a:pPr>
            <a:defRPr lang="zh-CN" sz="1400" b="0" i="0" u="none" strike="noStrike" kern="1200" spc="0" baseline="0">
              <a:solidFill>
                <a:schemeClr val="tx1"/>
              </a:solidFill>
              <a:latin typeface="Arial" panose="020B0604020202020204" pitchFamily="34" charset="0"/>
              <a:ea typeface="微软雅黑" panose="020B0503020204020204" pitchFamily="34" charset="-122"/>
              <a:cs typeface="思源黑体 CN Bold" panose="020B0800000000000000" charset="-122"/>
              <a:sym typeface="Arial" panose="020B0604020202020204" pitchFamily="34" charset="0"/>
            </a:defRPr>
          </a:pPr>
          <a:endParaRPr lang="zh-CN"/>
        </a:p>
      </c:txPr>
    </c:title>
    <c:autoTitleDeleted val="0"/>
    <c:plotArea>
      <c:layout/>
      <c:doughnutChart>
        <c:varyColors val="1"/>
        <c:ser>
          <c:idx val="0"/>
          <c:order val="0"/>
          <c:tx>
            <c:strRef>
              <c:f>Sheet1!$B$1</c:f>
              <c:strCache>
                <c:ptCount val="1"/>
                <c:pt idx="0">
                  <c:v>销售额</c:v>
                </c:pt>
              </c:strCache>
            </c:strRef>
          </c:tx>
          <c:dPt>
            <c:idx val="0"/>
            <c:bubble3D val="0"/>
            <c:spPr>
              <a:solidFill>
                <a:schemeClr val="accent4"/>
              </a:solidFill>
              <a:ln w="19050">
                <a:solidFill>
                  <a:schemeClr val="lt1"/>
                </a:solidFill>
              </a:ln>
              <a:effectLst/>
            </c:spPr>
            <c:extLst>
              <c:ext xmlns:c16="http://schemas.microsoft.com/office/drawing/2014/chart" uri="{C3380CC4-5D6E-409C-BE32-E72D297353CC}">
                <c16:uniqueId val="{00000001-4B9C-4FC5-BC15-5D4A23ECC67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B9C-4FC5-BC15-5D4A23ECC67F}"/>
              </c:ext>
            </c:extLst>
          </c:dPt>
          <c:dPt>
            <c:idx val="2"/>
            <c:bubble3D val="0"/>
            <c:spPr>
              <a:solidFill>
                <a:schemeClr val="accent1"/>
              </a:solidFill>
              <a:ln w="19050">
                <a:solidFill>
                  <a:schemeClr val="lt1"/>
                </a:solidFill>
              </a:ln>
              <a:effectLst/>
            </c:spPr>
            <c:extLst>
              <c:ext xmlns:c16="http://schemas.microsoft.com/office/drawing/2014/chart" uri="{C3380CC4-5D6E-409C-BE32-E72D297353CC}">
                <c16:uniqueId val="{00000005-4B9C-4FC5-BC15-5D4A23ECC67F}"/>
              </c:ext>
            </c:extLst>
          </c:dPt>
          <c:dPt>
            <c:idx val="3"/>
            <c:bubble3D val="0"/>
            <c:spPr>
              <a:solidFill>
                <a:schemeClr val="accent3"/>
              </a:solidFill>
              <a:ln w="19050">
                <a:solidFill>
                  <a:schemeClr val="lt1"/>
                </a:solidFill>
              </a:ln>
              <a:effectLst/>
            </c:spPr>
            <c:extLst>
              <c:ext xmlns:c16="http://schemas.microsoft.com/office/drawing/2014/chart" uri="{C3380CC4-5D6E-409C-BE32-E72D297353CC}">
                <c16:uniqueId val="{00000007-4B9C-4FC5-BC15-5D4A23ECC67F}"/>
              </c:ext>
            </c:extLst>
          </c:dPt>
          <c:cat>
            <c:strRef>
              <c:f>Sheet1!$A$2:$A$5</c:f>
              <c:strCache>
                <c:ptCount val="4"/>
                <c:pt idx="0">
                  <c:v>右键编辑数据替换内容</c:v>
                </c:pt>
                <c:pt idx="1">
                  <c:v>右键编辑数据替换内容</c:v>
                </c:pt>
                <c:pt idx="2">
                  <c:v>右键编辑数据替换内容</c:v>
                </c:pt>
                <c:pt idx="3">
                  <c:v>右键编辑数据替换内容</c:v>
                </c:pt>
              </c:strCache>
            </c:strRef>
          </c:cat>
          <c:val>
            <c:numRef>
              <c:f>Sheet1!$B$2:$B$5</c:f>
              <c:numCache>
                <c:formatCode>General</c:formatCode>
                <c:ptCount val="4"/>
                <c:pt idx="0">
                  <c:v>6.1</c:v>
                </c:pt>
                <c:pt idx="1">
                  <c:v>5.2</c:v>
                </c:pt>
                <c:pt idx="2">
                  <c:v>3.4</c:v>
                </c:pt>
                <c:pt idx="3">
                  <c:v>1.3</c:v>
                </c:pt>
              </c:numCache>
            </c:numRef>
          </c:val>
          <c:extLst>
            <c:ext xmlns:c16="http://schemas.microsoft.com/office/drawing/2014/chart" uri="{C3380CC4-5D6E-409C-BE32-E72D297353CC}">
              <c16:uniqueId val="{00000008-4B9C-4FC5-BC15-5D4A23ECC67F}"/>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zh-CN">
          <a:solidFill>
            <a:schemeClr val="bg1">
              <a:lumMod val="50000"/>
            </a:schemeClr>
          </a:solidFill>
          <a:latin typeface="Arial" panose="020B0604020202020204" pitchFamily="34" charset="0"/>
          <a:ea typeface="微软雅黑" panose="020B0503020204020204" pitchFamily="34" charset="-122"/>
          <a:cs typeface="思源黑体 CN Bold" panose="020B0800000000000000" charset="-122"/>
          <a:sym typeface="Arial" panose="020B0604020202020204" pitchFamily="34" charset="0"/>
        </a:defRPr>
      </a:pPr>
      <a:endParaRPr lang="zh-CN"/>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产品销售业绩</c:v>
                </c:pt>
              </c:strCache>
            </c:strRef>
          </c:tx>
          <c:spPr>
            <a:ln w="34925" cap="rnd">
              <a:solidFill>
                <a:srgbClr val="4A4C4D"/>
              </a:solidFill>
              <a:round/>
            </a:ln>
            <a:effectLst>
              <a:outerShdw blurRad="50800" dist="38100" dir="2700000" algn="tl" rotWithShape="0">
                <a:prstClr val="black">
                  <a:alpha val="40000"/>
                </a:prstClr>
              </a:outerShdw>
            </a:effectLst>
          </c:spPr>
          <c:marker>
            <c:symbol val="circle"/>
            <c:size val="30"/>
            <c:spPr>
              <a:solidFill>
                <a:schemeClr val="accent1"/>
              </a:solidFill>
              <a:ln w="28575">
                <a:solidFill>
                  <a:schemeClr val="bg1"/>
                </a:solidFill>
              </a:ln>
              <a:effectLst>
                <a:outerShdw blurRad="50800" dist="38100" dir="2700000" algn="tl" rotWithShape="0">
                  <a:prstClr val="black">
                    <a:alpha val="40000"/>
                  </a:prstClr>
                </a:outerShdw>
              </a:effectLst>
            </c:spPr>
          </c:marker>
          <c:dPt>
            <c:idx val="0"/>
            <c:bubble3D val="0"/>
            <c:extLst>
              <c:ext xmlns:c16="http://schemas.microsoft.com/office/drawing/2014/chart" uri="{C3380CC4-5D6E-409C-BE32-E72D297353CC}">
                <c16:uniqueId val="{00000000-501E-4921-AF47-C7D83C69CC9E}"/>
              </c:ext>
            </c:extLst>
          </c:dPt>
          <c:dPt>
            <c:idx val="1"/>
            <c:marker>
              <c:spPr>
                <a:solidFill>
                  <a:schemeClr val="accent2"/>
                </a:solidFill>
                <a:ln w="28575">
                  <a:solidFill>
                    <a:schemeClr val="bg1"/>
                  </a:solidFill>
                </a:ln>
                <a:effectLst>
                  <a:outerShdw blurRad="50800" dist="38100" dir="2700000" algn="tl" rotWithShape="0">
                    <a:prstClr val="black">
                      <a:alpha val="40000"/>
                    </a:prstClr>
                  </a:outerShdw>
                </a:effectLst>
              </c:spPr>
            </c:marker>
            <c:bubble3D val="0"/>
            <c:extLst>
              <c:ext xmlns:c16="http://schemas.microsoft.com/office/drawing/2014/chart" uri="{C3380CC4-5D6E-409C-BE32-E72D297353CC}">
                <c16:uniqueId val="{00000001-501E-4921-AF47-C7D83C69CC9E}"/>
              </c:ext>
            </c:extLst>
          </c:dPt>
          <c:dPt>
            <c:idx val="2"/>
            <c:marker>
              <c:spPr>
                <a:solidFill>
                  <a:schemeClr val="accent3"/>
                </a:solidFill>
                <a:ln w="28575">
                  <a:solidFill>
                    <a:schemeClr val="bg1"/>
                  </a:solidFill>
                </a:ln>
                <a:effectLst>
                  <a:outerShdw blurRad="50800" dist="38100" dir="2700000" algn="tl" rotWithShape="0">
                    <a:prstClr val="black">
                      <a:alpha val="40000"/>
                    </a:prstClr>
                  </a:outerShdw>
                </a:effectLst>
              </c:spPr>
            </c:marker>
            <c:bubble3D val="0"/>
            <c:extLst>
              <c:ext xmlns:c16="http://schemas.microsoft.com/office/drawing/2014/chart" uri="{C3380CC4-5D6E-409C-BE32-E72D297353CC}">
                <c16:uniqueId val="{00000002-501E-4921-AF47-C7D83C69CC9E}"/>
              </c:ext>
            </c:extLst>
          </c:dPt>
          <c:dPt>
            <c:idx val="3"/>
            <c:marker>
              <c:spPr>
                <a:solidFill>
                  <a:schemeClr val="accent4"/>
                </a:solidFill>
                <a:ln w="28575">
                  <a:solidFill>
                    <a:schemeClr val="bg1"/>
                  </a:solidFill>
                </a:ln>
                <a:effectLst>
                  <a:outerShdw blurRad="50800" dist="38100" dir="2700000" algn="tl" rotWithShape="0">
                    <a:prstClr val="black">
                      <a:alpha val="40000"/>
                    </a:prstClr>
                  </a:outerShdw>
                </a:effectLst>
              </c:spPr>
            </c:marker>
            <c:bubble3D val="0"/>
            <c:extLst>
              <c:ext xmlns:c16="http://schemas.microsoft.com/office/drawing/2014/chart" uri="{C3380CC4-5D6E-409C-BE32-E72D297353CC}">
                <c16:uniqueId val="{00000003-501E-4921-AF47-C7D83C69CC9E}"/>
              </c:ext>
            </c:extLst>
          </c:dPt>
          <c:dPt>
            <c:idx val="4"/>
            <c:bubble3D val="0"/>
            <c:extLst>
              <c:ext xmlns:c16="http://schemas.microsoft.com/office/drawing/2014/chart" uri="{C3380CC4-5D6E-409C-BE32-E72D297353CC}">
                <c16:uniqueId val="{00000004-501E-4921-AF47-C7D83C69CC9E}"/>
              </c:ext>
            </c:extLst>
          </c:dPt>
          <c:dPt>
            <c:idx val="5"/>
            <c:marker>
              <c:spPr>
                <a:solidFill>
                  <a:schemeClr val="accent2"/>
                </a:solidFill>
                <a:ln w="28575">
                  <a:solidFill>
                    <a:schemeClr val="bg1"/>
                  </a:solidFill>
                </a:ln>
                <a:effectLst>
                  <a:outerShdw blurRad="50800" dist="38100" dir="2700000" algn="tl" rotWithShape="0">
                    <a:prstClr val="black">
                      <a:alpha val="40000"/>
                    </a:prstClr>
                  </a:outerShdw>
                </a:effectLst>
              </c:spPr>
            </c:marker>
            <c:bubble3D val="0"/>
            <c:extLst>
              <c:ext xmlns:c16="http://schemas.microsoft.com/office/drawing/2014/chart" uri="{C3380CC4-5D6E-409C-BE32-E72D297353CC}">
                <c16:uniqueId val="{00000005-501E-4921-AF47-C7D83C69CC9E}"/>
              </c:ext>
            </c:extLst>
          </c:dPt>
          <c:dPt>
            <c:idx val="6"/>
            <c:marker>
              <c:spPr>
                <a:solidFill>
                  <a:schemeClr val="accent3"/>
                </a:solidFill>
                <a:ln w="28575">
                  <a:solidFill>
                    <a:schemeClr val="bg1"/>
                  </a:solidFill>
                </a:ln>
                <a:effectLst>
                  <a:outerShdw blurRad="50800" dist="38100" dir="2700000" algn="tl" rotWithShape="0">
                    <a:prstClr val="black">
                      <a:alpha val="40000"/>
                    </a:prstClr>
                  </a:outerShdw>
                </a:effectLst>
              </c:spPr>
            </c:marker>
            <c:bubble3D val="0"/>
            <c:extLst>
              <c:ext xmlns:c16="http://schemas.microsoft.com/office/drawing/2014/chart" uri="{C3380CC4-5D6E-409C-BE32-E72D297353CC}">
                <c16:uniqueId val="{00000006-501E-4921-AF47-C7D83C69CC9E}"/>
              </c:ext>
            </c:extLst>
          </c:dPt>
          <c:dPt>
            <c:idx val="7"/>
            <c:marker>
              <c:spPr>
                <a:solidFill>
                  <a:schemeClr val="accent4"/>
                </a:solidFill>
                <a:ln w="28575">
                  <a:solidFill>
                    <a:schemeClr val="bg1"/>
                  </a:solidFill>
                </a:ln>
                <a:effectLst>
                  <a:outerShdw blurRad="50800" dist="38100" dir="2700000" algn="tl" rotWithShape="0">
                    <a:prstClr val="black">
                      <a:alpha val="40000"/>
                    </a:prstClr>
                  </a:outerShdw>
                </a:effectLst>
              </c:spPr>
            </c:marker>
            <c:bubble3D val="0"/>
            <c:extLst>
              <c:ext xmlns:c16="http://schemas.microsoft.com/office/drawing/2014/chart" uri="{C3380CC4-5D6E-409C-BE32-E72D297353CC}">
                <c16:uniqueId val="{00000007-501E-4921-AF47-C7D83C69CC9E}"/>
              </c:ext>
            </c:extLst>
          </c:dPt>
          <c:dPt>
            <c:idx val="8"/>
            <c:bubble3D val="0"/>
            <c:extLst>
              <c:ext xmlns:c16="http://schemas.microsoft.com/office/drawing/2014/chart" uri="{C3380CC4-5D6E-409C-BE32-E72D297353CC}">
                <c16:uniqueId val="{00000008-501E-4921-AF47-C7D83C69CC9E}"/>
              </c:ext>
            </c:extLst>
          </c:dPt>
          <c:dPt>
            <c:idx val="9"/>
            <c:marker>
              <c:spPr>
                <a:solidFill>
                  <a:schemeClr val="accent2"/>
                </a:solidFill>
                <a:ln w="28575">
                  <a:solidFill>
                    <a:schemeClr val="bg1"/>
                  </a:solidFill>
                </a:ln>
                <a:effectLst>
                  <a:outerShdw blurRad="50800" dist="38100" dir="2700000" algn="tl" rotWithShape="0">
                    <a:prstClr val="black">
                      <a:alpha val="40000"/>
                    </a:prstClr>
                  </a:outerShdw>
                </a:effectLst>
              </c:spPr>
            </c:marker>
            <c:bubble3D val="0"/>
            <c:extLst>
              <c:ext xmlns:c16="http://schemas.microsoft.com/office/drawing/2014/chart" uri="{C3380CC4-5D6E-409C-BE32-E72D297353CC}">
                <c16:uniqueId val="{00000009-501E-4921-AF47-C7D83C69CC9E}"/>
              </c:ext>
            </c:extLst>
          </c:dPt>
          <c:dPt>
            <c:idx val="10"/>
            <c:marker>
              <c:spPr>
                <a:solidFill>
                  <a:schemeClr val="accent3"/>
                </a:solidFill>
                <a:ln w="28575">
                  <a:solidFill>
                    <a:schemeClr val="bg1"/>
                  </a:solidFill>
                </a:ln>
                <a:effectLst>
                  <a:outerShdw blurRad="50800" dist="38100" dir="2700000" algn="tl" rotWithShape="0">
                    <a:prstClr val="black">
                      <a:alpha val="40000"/>
                    </a:prstClr>
                  </a:outerShdw>
                </a:effectLst>
              </c:spPr>
            </c:marker>
            <c:bubble3D val="0"/>
            <c:extLst>
              <c:ext xmlns:c16="http://schemas.microsoft.com/office/drawing/2014/chart" uri="{C3380CC4-5D6E-409C-BE32-E72D297353CC}">
                <c16:uniqueId val="{0000000A-501E-4921-AF47-C7D83C69CC9E}"/>
              </c:ext>
            </c:extLst>
          </c:dPt>
          <c:dPt>
            <c:idx val="11"/>
            <c:marker>
              <c:spPr>
                <a:solidFill>
                  <a:schemeClr val="accent4"/>
                </a:solidFill>
                <a:ln w="28575">
                  <a:solidFill>
                    <a:schemeClr val="bg1"/>
                  </a:solidFill>
                </a:ln>
                <a:effectLst>
                  <a:outerShdw blurRad="50800" dist="38100" dir="2700000" algn="tl" rotWithShape="0">
                    <a:prstClr val="black">
                      <a:alpha val="40000"/>
                    </a:prstClr>
                  </a:outerShdw>
                </a:effectLst>
              </c:spPr>
            </c:marker>
            <c:bubble3D val="0"/>
            <c:extLst>
              <c:ext xmlns:c16="http://schemas.microsoft.com/office/drawing/2014/chart" uri="{C3380CC4-5D6E-409C-BE32-E72D297353CC}">
                <c16:uniqueId val="{0000000B-501E-4921-AF47-C7D83C69CC9E}"/>
              </c:ext>
            </c:extLst>
          </c:dPt>
          <c:dLbls>
            <c:spPr>
              <a:noFill/>
              <a:ln>
                <a:noFill/>
              </a:ln>
              <a:effectLst/>
            </c:spPr>
            <c:txPr>
              <a:bodyPr rot="0" vert="horz"/>
              <a:lstStyle/>
              <a:p>
                <a:pPr>
                  <a:defRPr>
                    <a:solidFill>
                      <a:schemeClr val="bg1"/>
                    </a:solidFill>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Sheet1!$B$2:$B$13</c:f>
              <c:numCache>
                <c:formatCode>General</c:formatCode>
                <c:ptCount val="12"/>
                <c:pt idx="0">
                  <c:v>4211</c:v>
                </c:pt>
                <c:pt idx="1">
                  <c:v>3000</c:v>
                </c:pt>
                <c:pt idx="2">
                  <c:v>3500</c:v>
                </c:pt>
                <c:pt idx="3">
                  <c:v>3300</c:v>
                </c:pt>
                <c:pt idx="4">
                  <c:v>3500</c:v>
                </c:pt>
                <c:pt idx="5">
                  <c:v>3000</c:v>
                </c:pt>
                <c:pt idx="6">
                  <c:v>4500</c:v>
                </c:pt>
                <c:pt idx="7">
                  <c:v>3500</c:v>
                </c:pt>
                <c:pt idx="8">
                  <c:v>2800</c:v>
                </c:pt>
                <c:pt idx="9">
                  <c:v>3700</c:v>
                </c:pt>
                <c:pt idx="10">
                  <c:v>4300</c:v>
                </c:pt>
                <c:pt idx="11">
                  <c:v>4800</c:v>
                </c:pt>
              </c:numCache>
            </c:numRef>
          </c:val>
          <c:smooth val="1"/>
          <c:extLst>
            <c:ext xmlns:c16="http://schemas.microsoft.com/office/drawing/2014/chart" uri="{C3380CC4-5D6E-409C-BE32-E72D297353CC}">
              <c16:uniqueId val="{0000000C-501E-4921-AF47-C7D83C69CC9E}"/>
            </c:ext>
          </c:extLst>
        </c:ser>
        <c:dLbls>
          <c:showLegendKey val="0"/>
          <c:showVal val="0"/>
          <c:showCatName val="0"/>
          <c:showSerName val="0"/>
          <c:showPercent val="0"/>
          <c:showBubbleSize val="0"/>
        </c:dLbls>
        <c:dropLines>
          <c:spPr>
            <a:ln w="9525" cap="flat" cmpd="sng" algn="ctr">
              <a:solidFill>
                <a:srgbClr val="CBCBCB"/>
              </a:solidFill>
              <a:prstDash val="sysDash"/>
              <a:round/>
            </a:ln>
            <a:effectLst/>
          </c:spPr>
        </c:dropLines>
        <c:marker val="1"/>
        <c:smooth val="0"/>
        <c:axId val="629815672"/>
        <c:axId val="629816064"/>
      </c:lineChart>
      <c:catAx>
        <c:axId val="629815672"/>
        <c:scaling>
          <c:orientation val="minMax"/>
        </c:scaling>
        <c:delete val="0"/>
        <c:axPos val="b"/>
        <c:numFmt formatCode="General" sourceLinked="1"/>
        <c:majorTickMark val="none"/>
        <c:minorTickMark val="none"/>
        <c:tickLblPos val="nextTo"/>
        <c:spPr>
          <a:noFill/>
          <a:ln w="9525" cap="flat" cmpd="sng" algn="ctr">
            <a:solidFill>
              <a:schemeClr val="bg1">
                <a:lumMod val="50000"/>
              </a:schemeClr>
            </a:solidFill>
            <a:round/>
          </a:ln>
          <a:effectLst/>
        </c:spPr>
        <c:txPr>
          <a:bodyPr rot="-60000000" vert="horz"/>
          <a:lstStyle/>
          <a:p>
            <a:pPr>
              <a:defRPr/>
            </a:pPr>
            <a:endParaRPr lang="zh-CN"/>
          </a:p>
        </c:txPr>
        <c:crossAx val="629816064"/>
        <c:crosses val="autoZero"/>
        <c:auto val="1"/>
        <c:lblAlgn val="ctr"/>
        <c:lblOffset val="100"/>
        <c:noMultiLvlLbl val="0"/>
      </c:catAx>
      <c:valAx>
        <c:axId val="629816064"/>
        <c:scaling>
          <c:orientation val="minMax"/>
          <c:max val="5000"/>
        </c:scaling>
        <c:delete val="1"/>
        <c:axPos val="l"/>
        <c:numFmt formatCode="General" sourceLinked="1"/>
        <c:majorTickMark val="none"/>
        <c:minorTickMark val="none"/>
        <c:tickLblPos val="nextTo"/>
        <c:crossAx val="629815672"/>
        <c:crosses val="autoZero"/>
        <c:crossBetween val="between"/>
        <c:majorUnit val="1000"/>
        <c:minorUnit val="500"/>
      </c:valAx>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solidFill>
                <a:latin typeface="Arial" panose="020B0604020202020204" pitchFamily="34" charset="0"/>
                <a:ea typeface="微软雅黑" panose="020B0503020204020204" pitchFamily="34" charset="-122"/>
                <a:cs typeface="思源黑体 CN Bold" panose="020B0800000000000000" charset="-122"/>
                <a:sym typeface="Arial" panose="020B0604020202020204" pitchFamily="34" charset="0"/>
              </a:defRPr>
            </a:pPr>
            <a:r>
              <a:rPr lang="zh-CN"/>
              <a:t>双击更改标题</a:t>
            </a:r>
          </a:p>
        </c:rich>
      </c:tx>
      <c:layout>
        <c:manualLayout>
          <c:xMode val="edge"/>
          <c:yMode val="edge"/>
          <c:x val="0.42393124724548298"/>
          <c:y val="1.6944365998305601E-2"/>
        </c:manualLayout>
      </c:layout>
      <c:overlay val="0"/>
      <c:spPr>
        <a:noFill/>
        <a:ln>
          <a:noFill/>
        </a:ln>
        <a:effectLst/>
      </c:spPr>
      <c:txPr>
        <a:bodyPr rot="0" spcFirstLastPara="1" vertOverflow="ellipsis" vert="horz" wrap="square" anchor="ctr" anchorCtr="1"/>
        <a:lstStyle/>
        <a:p>
          <a:pPr>
            <a:defRPr lang="zh-CN" sz="1400" b="0" i="0" u="none" strike="noStrike" kern="1200" spc="0" baseline="0">
              <a:solidFill>
                <a:schemeClr val="tx1"/>
              </a:solidFill>
              <a:latin typeface="Arial" panose="020B0604020202020204" pitchFamily="34" charset="0"/>
              <a:ea typeface="微软雅黑" panose="020B0503020204020204" pitchFamily="34" charset="-122"/>
              <a:cs typeface="思源黑体 CN Bold" panose="020B0800000000000000" charset="-122"/>
              <a:sym typeface="Arial" panose="020B0604020202020204" pitchFamily="34" charset="0"/>
            </a:defRPr>
          </a:pPr>
          <a:endParaRPr lang="zh-CN"/>
        </a:p>
      </c:txPr>
    </c:title>
    <c:autoTitleDeleted val="0"/>
    <c:plotArea>
      <c:layout/>
      <c:lineChart>
        <c:grouping val="standard"/>
        <c:varyColors val="0"/>
        <c:ser>
          <c:idx val="0"/>
          <c:order val="0"/>
          <c:tx>
            <c:strRef>
              <c:f>Sheet1!$B$1</c:f>
              <c:strCache>
                <c:ptCount val="1"/>
                <c:pt idx="0">
                  <c:v>添加标题内容</c:v>
                </c:pt>
              </c:strCache>
            </c:strRef>
          </c:tx>
          <c:spPr>
            <a:ln w="28575" cap="rnd">
              <a:solidFill>
                <a:schemeClr val="accent2"/>
              </a:solidFill>
              <a:round/>
            </a:ln>
            <a:effectLst/>
          </c:spPr>
          <c:marker>
            <c:symbol val="circle"/>
            <c:size val="5"/>
            <c:spPr>
              <a:solidFill>
                <a:schemeClr val="accent1"/>
              </a:solidFill>
              <a:ln w="9525">
                <a:solidFill>
                  <a:schemeClr val="accent2"/>
                </a:solidFill>
              </a:ln>
              <a:effectLst/>
            </c:spPr>
          </c:marker>
          <c:cat>
            <c:strRef>
              <c:f>Sheet1!$A$2:$A$5</c:f>
              <c:strCache>
                <c:ptCount val="4"/>
                <c:pt idx="0">
                  <c:v>添加标题内容</c:v>
                </c:pt>
                <c:pt idx="1">
                  <c:v>添加标题内容</c:v>
                </c:pt>
                <c:pt idx="2">
                  <c:v>添加标题内容</c:v>
                </c:pt>
                <c:pt idx="3">
                  <c:v>添加标题内容</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DDE3-41C6-BC6B-8630FEB96FC6}"/>
            </c:ext>
          </c:extLst>
        </c:ser>
        <c:ser>
          <c:idx val="1"/>
          <c:order val="1"/>
          <c:tx>
            <c:strRef>
              <c:f>Sheet1!$C$1</c:f>
              <c:strCache>
                <c:ptCount val="1"/>
                <c:pt idx="0">
                  <c:v>添加标题内容</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Sheet1!$A$2:$A$5</c:f>
              <c:strCache>
                <c:ptCount val="4"/>
                <c:pt idx="0">
                  <c:v>添加标题内容</c:v>
                </c:pt>
                <c:pt idx="1">
                  <c:v>添加标题内容</c:v>
                </c:pt>
                <c:pt idx="2">
                  <c:v>添加标题内容</c:v>
                </c:pt>
                <c:pt idx="3">
                  <c:v>添加标题内容</c:v>
                </c:pt>
              </c:strCache>
            </c:strRef>
          </c:cat>
          <c:val>
            <c:numRef>
              <c:f>Sheet1!$C$2:$C$5</c:f>
              <c:numCache>
                <c:formatCode>General</c:formatCode>
                <c:ptCount val="4"/>
                <c:pt idx="0">
                  <c:v>3</c:v>
                </c:pt>
                <c:pt idx="1">
                  <c:v>4.4000000000000004</c:v>
                </c:pt>
                <c:pt idx="2">
                  <c:v>1.8</c:v>
                </c:pt>
                <c:pt idx="3">
                  <c:v>2.8</c:v>
                </c:pt>
              </c:numCache>
            </c:numRef>
          </c:val>
          <c:smooth val="0"/>
          <c:extLst>
            <c:ext xmlns:c16="http://schemas.microsoft.com/office/drawing/2014/chart" uri="{C3380CC4-5D6E-409C-BE32-E72D297353CC}">
              <c16:uniqueId val="{00000001-DDE3-41C6-BC6B-8630FEB96FC6}"/>
            </c:ext>
          </c:extLst>
        </c:ser>
        <c:ser>
          <c:idx val="2"/>
          <c:order val="2"/>
          <c:tx>
            <c:strRef>
              <c:f>Sheet1!$D$1</c:f>
              <c:strCache>
                <c:ptCount val="1"/>
                <c:pt idx="0">
                  <c:v>添加标题内容</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Sheet1!$A$2:$A$5</c:f>
              <c:strCache>
                <c:ptCount val="4"/>
                <c:pt idx="0">
                  <c:v>添加标题内容</c:v>
                </c:pt>
                <c:pt idx="1">
                  <c:v>添加标题内容</c:v>
                </c:pt>
                <c:pt idx="2">
                  <c:v>添加标题内容</c:v>
                </c:pt>
                <c:pt idx="3">
                  <c:v>添加标题内容</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DDE3-41C6-BC6B-8630FEB96FC6}"/>
            </c:ext>
          </c:extLst>
        </c:ser>
        <c:dLbls>
          <c:showLegendKey val="0"/>
          <c:showVal val="0"/>
          <c:showCatName val="0"/>
          <c:showSerName val="0"/>
          <c:showPercent val="0"/>
          <c:showBubbleSize val="0"/>
        </c:dLbls>
        <c:marker val="1"/>
        <c:smooth val="0"/>
        <c:axId val="629814104"/>
        <c:axId val="629814496"/>
      </c:lineChart>
      <c:catAx>
        <c:axId val="629814104"/>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00" b="0" i="0" u="none" strike="noStrike" kern="1200" baseline="0">
                <a:solidFill>
                  <a:schemeClr val="tx1"/>
                </a:solidFill>
                <a:latin typeface="Arial" panose="020B0604020202020204" pitchFamily="34" charset="0"/>
                <a:ea typeface="微软雅黑" panose="020B0503020204020204" pitchFamily="34" charset="-122"/>
                <a:cs typeface="思源黑体 CN Bold" panose="020B0800000000000000" charset="-122"/>
                <a:sym typeface="Arial" panose="020B0604020202020204" pitchFamily="34" charset="0"/>
              </a:defRPr>
            </a:pPr>
            <a:endParaRPr lang="zh-CN"/>
          </a:p>
        </c:txPr>
        <c:crossAx val="629814496"/>
        <c:crosses val="autoZero"/>
        <c:auto val="1"/>
        <c:lblAlgn val="ctr"/>
        <c:lblOffset val="100"/>
        <c:noMultiLvlLbl val="0"/>
      </c:catAx>
      <c:valAx>
        <c:axId val="6298144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solidFill>
                <a:latin typeface="Arial" panose="020B0604020202020204" pitchFamily="34" charset="0"/>
                <a:ea typeface="微软雅黑" panose="020B0503020204020204" pitchFamily="34" charset="-122"/>
                <a:cs typeface="思源黑体 CN Bold" panose="020B0800000000000000" charset="-122"/>
                <a:sym typeface="Arial" panose="020B0604020202020204" pitchFamily="34" charset="0"/>
              </a:defRPr>
            </a:pPr>
            <a:endParaRPr lang="zh-CN"/>
          </a:p>
        </c:txPr>
        <c:crossAx val="629814104"/>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lang="zh-CN" sz="1200" b="0" i="0" u="none" strike="noStrike" kern="1200" baseline="0">
                <a:solidFill>
                  <a:schemeClr val="tx1"/>
                </a:solidFill>
                <a:latin typeface="Arial" panose="020B0604020202020204" pitchFamily="34" charset="0"/>
                <a:ea typeface="微软雅黑" panose="020B0503020204020204" pitchFamily="34" charset="-122"/>
                <a:cs typeface="思源黑体 CN Bold" panose="020B0800000000000000" charset="-122"/>
                <a:sym typeface="Arial" panose="020B0604020202020204" pitchFamily="34" charset="0"/>
              </a:defRPr>
            </a:pPr>
            <a:endParaRPr lang="zh-CN"/>
          </a:p>
        </c:txPr>
      </c:legendEntry>
      <c:legendEntry>
        <c:idx val="1"/>
        <c:txPr>
          <a:bodyPr rot="0" spcFirstLastPara="1" vertOverflow="ellipsis" vert="horz" wrap="square" anchor="ctr" anchorCtr="1"/>
          <a:lstStyle/>
          <a:p>
            <a:pPr>
              <a:defRPr lang="zh-CN" sz="1200" b="0" i="0" u="none" strike="noStrike" kern="1200" baseline="0">
                <a:solidFill>
                  <a:schemeClr val="tx1"/>
                </a:solidFill>
                <a:latin typeface="Arial" panose="020B0604020202020204" pitchFamily="34" charset="0"/>
                <a:ea typeface="微软雅黑" panose="020B0503020204020204" pitchFamily="34" charset="-122"/>
                <a:cs typeface="思源黑体 CN Bold" panose="020B0800000000000000" charset="-122"/>
                <a:sym typeface="Arial" panose="020B0604020202020204" pitchFamily="34" charset="0"/>
              </a:defRPr>
            </a:pPr>
            <a:endParaRPr lang="zh-CN"/>
          </a:p>
        </c:txPr>
      </c:legendEntry>
      <c:legendEntry>
        <c:idx val="2"/>
        <c:txPr>
          <a:bodyPr rot="0" spcFirstLastPara="1" vertOverflow="ellipsis" vert="horz" wrap="square" anchor="ctr" anchorCtr="1"/>
          <a:lstStyle/>
          <a:p>
            <a:pPr>
              <a:defRPr lang="zh-CN" sz="1200" b="0" i="0" u="none" strike="noStrike" kern="1200" baseline="0">
                <a:solidFill>
                  <a:schemeClr val="tx1"/>
                </a:solidFill>
                <a:latin typeface="Arial" panose="020B0604020202020204" pitchFamily="34" charset="0"/>
                <a:ea typeface="微软雅黑" panose="020B0503020204020204" pitchFamily="34" charset="-122"/>
                <a:cs typeface="思源黑体 CN Bold" panose="020B0800000000000000" charset="-122"/>
                <a:sym typeface="Arial" panose="020B0604020202020204" pitchFamily="34" charset="0"/>
              </a:defRPr>
            </a:pPr>
            <a:endParaRPr lang="zh-CN"/>
          </a:p>
        </c:txPr>
      </c:legendEntry>
      <c:overlay val="0"/>
      <c:spPr>
        <a:noFill/>
        <a:ln>
          <a:noFill/>
        </a:ln>
        <a:effectLst/>
      </c:spPr>
      <c:txPr>
        <a:bodyPr rot="0" spcFirstLastPara="1" vertOverflow="ellipsis" vert="horz" wrap="square" anchor="ctr" anchorCtr="1"/>
        <a:lstStyle/>
        <a:p>
          <a:pPr>
            <a:defRPr lang="zh-CN" sz="1200" b="0" i="0" u="none" strike="noStrike" kern="1200" baseline="0">
              <a:solidFill>
                <a:schemeClr val="tx1"/>
              </a:solidFill>
              <a:latin typeface="Arial" panose="020B0604020202020204" pitchFamily="34" charset="0"/>
              <a:ea typeface="微软雅黑" panose="020B0503020204020204" pitchFamily="34" charset="-122"/>
              <a:cs typeface="思源黑体 CN Bold" panose="020B0800000000000000" charset="-122"/>
              <a:sym typeface="Arial" panose="020B0604020202020204" pitchFamily="34" charset="0"/>
            </a:defRPr>
          </a:pPr>
          <a:endParaRPr lang="zh-CN"/>
        </a:p>
      </c:txPr>
    </c:legend>
    <c:plotVisOnly val="1"/>
    <c:dispBlanksAs val="gap"/>
    <c:showDLblsOverMax val="0"/>
  </c:chart>
  <c:spPr>
    <a:noFill/>
    <a:ln>
      <a:noFill/>
    </a:ln>
    <a:effectLst/>
  </c:spPr>
  <c:txPr>
    <a:bodyPr/>
    <a:lstStyle/>
    <a:p>
      <a:pPr>
        <a:defRPr lang="zh-CN">
          <a:solidFill>
            <a:schemeClr val="tx1"/>
          </a:solidFill>
          <a:latin typeface="Arial" panose="020B0604020202020204" pitchFamily="34" charset="0"/>
          <a:ea typeface="微软雅黑" panose="020B0503020204020204" pitchFamily="34" charset="-122"/>
          <a:cs typeface="思源黑体 CN Bold" panose="020B0800000000000000" charset="-122"/>
          <a:sym typeface="Arial" panose="020B0604020202020204" pitchFamily="34" charset="0"/>
        </a:defRPr>
      </a:pPr>
      <a:endParaRPr lang="zh-CN"/>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Category 1</c:v>
                </c:pt>
                <c:pt idx="1">
                  <c:v>Category 2</c:v>
                </c:pt>
                <c:pt idx="2">
                  <c:v>Category 3</c:v>
                </c:pt>
                <c:pt idx="3">
                  <c:v>Category 4</c:v>
                </c:pt>
                <c:pt idx="4">
                  <c:v>Category 5</c:v>
                </c:pt>
                <c:pt idx="5">
                  <c:v>Category 6</c:v>
                </c:pt>
              </c:strCache>
            </c:strRef>
          </c:cat>
          <c:val>
            <c:numRef>
              <c:f>Sheet1!$B$2:$B$7</c:f>
              <c:numCache>
                <c:formatCode>General</c:formatCode>
                <c:ptCount val="6"/>
                <c:pt idx="0">
                  <c:v>333</c:v>
                </c:pt>
                <c:pt idx="1">
                  <c:v>350</c:v>
                </c:pt>
                <c:pt idx="2">
                  <c:v>200</c:v>
                </c:pt>
                <c:pt idx="3">
                  <c:v>350</c:v>
                </c:pt>
                <c:pt idx="4">
                  <c:v>50</c:v>
                </c:pt>
                <c:pt idx="5">
                  <c:v>450</c:v>
                </c:pt>
              </c:numCache>
            </c:numRef>
          </c:val>
          <c:extLst>
            <c:ext xmlns:c16="http://schemas.microsoft.com/office/drawing/2014/chart" uri="{C3380CC4-5D6E-409C-BE32-E72D297353CC}">
              <c16:uniqueId val="{00000000-3F9C-4279-9A13-74B67685F03F}"/>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Category 1</c:v>
                </c:pt>
                <c:pt idx="1">
                  <c:v>Category 2</c:v>
                </c:pt>
                <c:pt idx="2">
                  <c:v>Category 3</c:v>
                </c:pt>
                <c:pt idx="3">
                  <c:v>Category 4</c:v>
                </c:pt>
                <c:pt idx="4">
                  <c:v>Category 5</c:v>
                </c:pt>
                <c:pt idx="5">
                  <c:v>Category 6</c:v>
                </c:pt>
              </c:strCache>
            </c:strRef>
          </c:cat>
          <c:val>
            <c:numRef>
              <c:f>Sheet1!$C$2:$C$7</c:f>
              <c:numCache>
                <c:formatCode>General</c:formatCode>
                <c:ptCount val="6"/>
                <c:pt idx="0">
                  <c:v>180</c:v>
                </c:pt>
                <c:pt idx="1">
                  <c:v>400</c:v>
                </c:pt>
                <c:pt idx="2">
                  <c:v>450</c:v>
                </c:pt>
                <c:pt idx="3">
                  <c:v>450</c:v>
                </c:pt>
                <c:pt idx="4">
                  <c:v>150</c:v>
                </c:pt>
                <c:pt idx="5">
                  <c:v>165</c:v>
                </c:pt>
              </c:numCache>
            </c:numRef>
          </c:val>
          <c:extLst>
            <c:ext xmlns:c16="http://schemas.microsoft.com/office/drawing/2014/chart" uri="{C3380CC4-5D6E-409C-BE32-E72D297353CC}">
              <c16:uniqueId val="{00000001-3F9C-4279-9A13-74B67685F03F}"/>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Category 1</c:v>
                </c:pt>
                <c:pt idx="1">
                  <c:v>Category 2</c:v>
                </c:pt>
                <c:pt idx="2">
                  <c:v>Category 3</c:v>
                </c:pt>
                <c:pt idx="3">
                  <c:v>Category 4</c:v>
                </c:pt>
                <c:pt idx="4">
                  <c:v>Category 5</c:v>
                </c:pt>
                <c:pt idx="5">
                  <c:v>Category 6</c:v>
                </c:pt>
              </c:strCache>
            </c:strRef>
          </c:cat>
          <c:val>
            <c:numRef>
              <c:f>Sheet1!$D$2:$D$7</c:f>
              <c:numCache>
                <c:formatCode>General</c:formatCode>
                <c:ptCount val="6"/>
                <c:pt idx="0">
                  <c:v>250</c:v>
                </c:pt>
                <c:pt idx="1">
                  <c:v>450</c:v>
                </c:pt>
                <c:pt idx="2">
                  <c:v>350</c:v>
                </c:pt>
                <c:pt idx="3">
                  <c:v>500</c:v>
                </c:pt>
                <c:pt idx="4">
                  <c:v>400</c:v>
                </c:pt>
                <c:pt idx="5">
                  <c:v>450</c:v>
                </c:pt>
              </c:numCache>
            </c:numRef>
          </c:val>
          <c:extLst>
            <c:ext xmlns:c16="http://schemas.microsoft.com/office/drawing/2014/chart" uri="{C3380CC4-5D6E-409C-BE32-E72D297353CC}">
              <c16:uniqueId val="{00000002-3F9C-4279-9A13-74B67685F03F}"/>
            </c:ext>
          </c:extLst>
        </c:ser>
        <c:dLbls>
          <c:dLblPos val="outEnd"/>
          <c:showLegendKey val="0"/>
          <c:showVal val="1"/>
          <c:showCatName val="0"/>
          <c:showSerName val="0"/>
          <c:showPercent val="0"/>
          <c:showBubbleSize val="0"/>
        </c:dLbls>
        <c:gapWidth val="219"/>
        <c:overlap val="-27"/>
        <c:axId val="651182000"/>
        <c:axId val="651209440"/>
      </c:barChart>
      <c:catAx>
        <c:axId val="651182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651209440"/>
        <c:crosses val="autoZero"/>
        <c:auto val="1"/>
        <c:lblAlgn val="ctr"/>
        <c:lblOffset val="100"/>
        <c:noMultiLvlLbl val="0"/>
      </c:catAx>
      <c:valAx>
        <c:axId val="651209440"/>
        <c:scaling>
          <c:orientation val="minMax"/>
          <c:max val="500"/>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651182000"/>
        <c:crosses val="autoZero"/>
        <c:crossBetween val="between"/>
        <c:majorUnit val="50"/>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sz="1000"/>
      </a:pPr>
      <a:endParaRPr lang="zh-CN"/>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00" b="0" i="0" u="none" strike="noStrike" kern="1200" baseline="0">
                    <a:solidFill>
                      <a:schemeClr val="tx1">
                        <a:lumMod val="50000"/>
                        <a:lumOff val="50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Category 1</c:v>
                </c:pt>
                <c:pt idx="1">
                  <c:v>Category 2</c:v>
                </c:pt>
                <c:pt idx="2">
                  <c:v>Category 3</c:v>
                </c:pt>
                <c:pt idx="3">
                  <c:v>Category 4</c:v>
                </c:pt>
                <c:pt idx="4">
                  <c:v>Category 5</c:v>
                </c:pt>
                <c:pt idx="5">
                  <c:v>Category 6</c:v>
                </c:pt>
              </c:strCache>
            </c:strRef>
          </c:cat>
          <c:val>
            <c:numRef>
              <c:f>Sheet1!$B$2:$B$7</c:f>
              <c:numCache>
                <c:formatCode>General</c:formatCode>
                <c:ptCount val="6"/>
                <c:pt idx="0">
                  <c:v>333</c:v>
                </c:pt>
                <c:pt idx="1">
                  <c:v>350</c:v>
                </c:pt>
                <c:pt idx="2">
                  <c:v>200</c:v>
                </c:pt>
                <c:pt idx="3">
                  <c:v>350</c:v>
                </c:pt>
                <c:pt idx="4">
                  <c:v>50</c:v>
                </c:pt>
                <c:pt idx="5">
                  <c:v>450</c:v>
                </c:pt>
              </c:numCache>
            </c:numRef>
          </c:val>
          <c:extLst>
            <c:ext xmlns:c16="http://schemas.microsoft.com/office/drawing/2014/chart" uri="{C3380CC4-5D6E-409C-BE32-E72D297353CC}">
              <c16:uniqueId val="{00000000-397E-450A-A099-5A8E10B0E247}"/>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00" b="0" i="0" u="none" strike="noStrike" kern="1200" baseline="0">
                    <a:solidFill>
                      <a:schemeClr val="tx1">
                        <a:lumMod val="50000"/>
                        <a:lumOff val="50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Category 1</c:v>
                </c:pt>
                <c:pt idx="1">
                  <c:v>Category 2</c:v>
                </c:pt>
                <c:pt idx="2">
                  <c:v>Category 3</c:v>
                </c:pt>
                <c:pt idx="3">
                  <c:v>Category 4</c:v>
                </c:pt>
                <c:pt idx="4">
                  <c:v>Category 5</c:v>
                </c:pt>
                <c:pt idx="5">
                  <c:v>Category 6</c:v>
                </c:pt>
              </c:strCache>
            </c:strRef>
          </c:cat>
          <c:val>
            <c:numRef>
              <c:f>Sheet1!$C$2:$C$7</c:f>
              <c:numCache>
                <c:formatCode>General</c:formatCode>
                <c:ptCount val="6"/>
                <c:pt idx="0">
                  <c:v>180</c:v>
                </c:pt>
                <c:pt idx="1">
                  <c:v>400</c:v>
                </c:pt>
                <c:pt idx="2">
                  <c:v>450</c:v>
                </c:pt>
                <c:pt idx="3">
                  <c:v>450</c:v>
                </c:pt>
                <c:pt idx="4">
                  <c:v>150</c:v>
                </c:pt>
                <c:pt idx="5">
                  <c:v>165</c:v>
                </c:pt>
              </c:numCache>
            </c:numRef>
          </c:val>
          <c:extLst>
            <c:ext xmlns:c16="http://schemas.microsoft.com/office/drawing/2014/chart" uri="{C3380CC4-5D6E-409C-BE32-E72D297353CC}">
              <c16:uniqueId val="{00000001-397E-450A-A099-5A8E10B0E247}"/>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00" b="0" i="0" u="none" strike="noStrike" kern="1200" baseline="0">
                    <a:solidFill>
                      <a:schemeClr val="tx1">
                        <a:lumMod val="50000"/>
                        <a:lumOff val="50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Category 1</c:v>
                </c:pt>
                <c:pt idx="1">
                  <c:v>Category 2</c:v>
                </c:pt>
                <c:pt idx="2">
                  <c:v>Category 3</c:v>
                </c:pt>
                <c:pt idx="3">
                  <c:v>Category 4</c:v>
                </c:pt>
                <c:pt idx="4">
                  <c:v>Category 5</c:v>
                </c:pt>
                <c:pt idx="5">
                  <c:v>Category 6</c:v>
                </c:pt>
              </c:strCache>
            </c:strRef>
          </c:cat>
          <c:val>
            <c:numRef>
              <c:f>Sheet1!$D$2:$D$7</c:f>
              <c:numCache>
                <c:formatCode>General</c:formatCode>
                <c:ptCount val="6"/>
                <c:pt idx="0">
                  <c:v>250</c:v>
                </c:pt>
                <c:pt idx="1">
                  <c:v>450</c:v>
                </c:pt>
                <c:pt idx="2">
                  <c:v>350</c:v>
                </c:pt>
                <c:pt idx="3">
                  <c:v>500</c:v>
                </c:pt>
                <c:pt idx="4">
                  <c:v>400</c:v>
                </c:pt>
                <c:pt idx="5">
                  <c:v>450</c:v>
                </c:pt>
              </c:numCache>
            </c:numRef>
          </c:val>
          <c:extLst>
            <c:ext xmlns:c16="http://schemas.microsoft.com/office/drawing/2014/chart" uri="{C3380CC4-5D6E-409C-BE32-E72D297353CC}">
              <c16:uniqueId val="{00000002-397E-450A-A099-5A8E10B0E247}"/>
            </c:ext>
          </c:extLst>
        </c:ser>
        <c:dLbls>
          <c:dLblPos val="outEnd"/>
          <c:showLegendKey val="0"/>
          <c:showVal val="1"/>
          <c:showCatName val="0"/>
          <c:showSerName val="0"/>
          <c:showPercent val="0"/>
          <c:showBubbleSize val="0"/>
        </c:dLbls>
        <c:gapWidth val="444"/>
        <c:overlap val="-90"/>
        <c:axId val="651212240"/>
        <c:axId val="651213360"/>
      </c:barChart>
      <c:catAx>
        <c:axId val="65121224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cap="all" spc="120" normalizeH="0" baseline="0">
                <a:solidFill>
                  <a:schemeClr val="tx1">
                    <a:lumMod val="65000"/>
                    <a:lumOff val="35000"/>
                  </a:schemeClr>
                </a:solidFill>
                <a:latin typeface="+mn-lt"/>
                <a:ea typeface="+mn-ea"/>
                <a:cs typeface="+mn-cs"/>
              </a:defRPr>
            </a:pPr>
            <a:endParaRPr lang="zh-CN"/>
          </a:p>
        </c:txPr>
        <c:crossAx val="651213360"/>
        <c:crosses val="autoZero"/>
        <c:auto val="1"/>
        <c:lblAlgn val="ctr"/>
        <c:lblOffset val="100"/>
        <c:noMultiLvlLbl val="0"/>
      </c:catAx>
      <c:valAx>
        <c:axId val="651213360"/>
        <c:scaling>
          <c:orientation val="minMax"/>
          <c:max val="500"/>
          <c:min val="0"/>
        </c:scaling>
        <c:delete val="1"/>
        <c:axPos val="l"/>
        <c:numFmt formatCode="General" sourceLinked="1"/>
        <c:majorTickMark val="none"/>
        <c:minorTickMark val="none"/>
        <c:tickLblPos val="nextTo"/>
        <c:crossAx val="651212240"/>
        <c:crosses val="autoZero"/>
        <c:crossBetween val="between"/>
        <c:majorUnit val="50"/>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sz="1000"/>
      </a:pPr>
      <a:endParaRPr lang="zh-CN"/>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2"/>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Sheet1!$A$2:$A$7</c:f>
              <c:strCache>
                <c:ptCount val="6"/>
                <c:pt idx="0">
                  <c:v>Category 1</c:v>
                </c:pt>
                <c:pt idx="1">
                  <c:v>Category 2</c:v>
                </c:pt>
                <c:pt idx="2">
                  <c:v>Category 3</c:v>
                </c:pt>
                <c:pt idx="3">
                  <c:v>Category 4</c:v>
                </c:pt>
                <c:pt idx="4">
                  <c:v>Category 5</c:v>
                </c:pt>
                <c:pt idx="5">
                  <c:v>Category 6</c:v>
                </c:pt>
              </c:strCache>
            </c:strRef>
          </c:cat>
          <c:val>
            <c:numRef>
              <c:f>Sheet1!$B$2:$B$7</c:f>
              <c:numCache>
                <c:formatCode>General</c:formatCode>
                <c:ptCount val="6"/>
                <c:pt idx="0">
                  <c:v>222</c:v>
                </c:pt>
                <c:pt idx="1">
                  <c:v>350</c:v>
                </c:pt>
                <c:pt idx="2">
                  <c:v>200</c:v>
                </c:pt>
                <c:pt idx="3">
                  <c:v>350</c:v>
                </c:pt>
                <c:pt idx="4">
                  <c:v>50</c:v>
                </c:pt>
                <c:pt idx="5">
                  <c:v>450</c:v>
                </c:pt>
              </c:numCache>
            </c:numRef>
          </c:val>
          <c:extLst>
            <c:ext xmlns:c16="http://schemas.microsoft.com/office/drawing/2014/chart" uri="{C3380CC4-5D6E-409C-BE32-E72D297353CC}">
              <c16:uniqueId val="{00000000-6F31-4D0F-9090-AA5ED8634E31}"/>
            </c:ext>
          </c:extLst>
        </c:ser>
        <c:ser>
          <c:idx val="1"/>
          <c:order val="1"/>
          <c:tx>
            <c:strRef>
              <c:f>Sheet1!$C$1</c:f>
              <c:strCache>
                <c:ptCount val="1"/>
                <c:pt idx="0">
                  <c:v>Series 2</c:v>
                </c:pt>
              </c:strCache>
            </c:strRef>
          </c:tx>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2"/>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Sheet1!$A$2:$A$7</c:f>
              <c:strCache>
                <c:ptCount val="6"/>
                <c:pt idx="0">
                  <c:v>Category 1</c:v>
                </c:pt>
                <c:pt idx="1">
                  <c:v>Category 2</c:v>
                </c:pt>
                <c:pt idx="2">
                  <c:v>Category 3</c:v>
                </c:pt>
                <c:pt idx="3">
                  <c:v>Category 4</c:v>
                </c:pt>
                <c:pt idx="4">
                  <c:v>Category 5</c:v>
                </c:pt>
                <c:pt idx="5">
                  <c:v>Category 6</c:v>
                </c:pt>
              </c:strCache>
            </c:strRef>
          </c:cat>
          <c:val>
            <c:numRef>
              <c:f>Sheet1!$C$2:$C$7</c:f>
              <c:numCache>
                <c:formatCode>General</c:formatCode>
                <c:ptCount val="6"/>
                <c:pt idx="0">
                  <c:v>180</c:v>
                </c:pt>
                <c:pt idx="1">
                  <c:v>400</c:v>
                </c:pt>
                <c:pt idx="2">
                  <c:v>450</c:v>
                </c:pt>
                <c:pt idx="3">
                  <c:v>450</c:v>
                </c:pt>
                <c:pt idx="4">
                  <c:v>150</c:v>
                </c:pt>
                <c:pt idx="5">
                  <c:v>165</c:v>
                </c:pt>
              </c:numCache>
            </c:numRef>
          </c:val>
          <c:extLst>
            <c:ext xmlns:c16="http://schemas.microsoft.com/office/drawing/2014/chart" uri="{C3380CC4-5D6E-409C-BE32-E72D297353CC}">
              <c16:uniqueId val="{00000001-6F31-4D0F-9090-AA5ED8634E31}"/>
            </c:ext>
          </c:extLst>
        </c:ser>
        <c:ser>
          <c:idx val="2"/>
          <c:order val="2"/>
          <c:tx>
            <c:strRef>
              <c:f>Sheet1!$D$1</c:f>
              <c:strCache>
                <c:ptCount val="1"/>
                <c:pt idx="0">
                  <c:v>Series 3</c:v>
                </c:pt>
              </c:strCache>
            </c:strRef>
          </c:tx>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2"/>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Sheet1!$A$2:$A$7</c:f>
              <c:strCache>
                <c:ptCount val="6"/>
                <c:pt idx="0">
                  <c:v>Category 1</c:v>
                </c:pt>
                <c:pt idx="1">
                  <c:v>Category 2</c:v>
                </c:pt>
                <c:pt idx="2">
                  <c:v>Category 3</c:v>
                </c:pt>
                <c:pt idx="3">
                  <c:v>Category 4</c:v>
                </c:pt>
                <c:pt idx="4">
                  <c:v>Category 5</c:v>
                </c:pt>
                <c:pt idx="5">
                  <c:v>Category 6</c:v>
                </c:pt>
              </c:strCache>
            </c:strRef>
          </c:cat>
          <c:val>
            <c:numRef>
              <c:f>Sheet1!$D$2:$D$7</c:f>
              <c:numCache>
                <c:formatCode>General</c:formatCode>
                <c:ptCount val="6"/>
                <c:pt idx="0">
                  <c:v>250</c:v>
                </c:pt>
                <c:pt idx="1">
                  <c:v>450</c:v>
                </c:pt>
                <c:pt idx="2">
                  <c:v>350</c:v>
                </c:pt>
                <c:pt idx="3">
                  <c:v>500</c:v>
                </c:pt>
                <c:pt idx="4">
                  <c:v>400</c:v>
                </c:pt>
                <c:pt idx="5">
                  <c:v>450</c:v>
                </c:pt>
              </c:numCache>
            </c:numRef>
          </c:val>
          <c:extLst>
            <c:ext xmlns:c16="http://schemas.microsoft.com/office/drawing/2014/chart" uri="{C3380CC4-5D6E-409C-BE32-E72D297353CC}">
              <c16:uniqueId val="{00000002-6F31-4D0F-9090-AA5ED8634E31}"/>
            </c:ext>
          </c:extLst>
        </c:ser>
        <c:dLbls>
          <c:dLblPos val="outEnd"/>
          <c:showLegendKey val="0"/>
          <c:showVal val="1"/>
          <c:showCatName val="0"/>
          <c:showSerName val="0"/>
          <c:showPercent val="0"/>
          <c:showBubbleSize val="0"/>
        </c:dLbls>
        <c:gapWidth val="100"/>
        <c:overlap val="-24"/>
        <c:axId val="651217280"/>
        <c:axId val="651217840"/>
      </c:barChart>
      <c:catAx>
        <c:axId val="651217280"/>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2"/>
                </a:solidFill>
                <a:latin typeface="+mn-lt"/>
                <a:ea typeface="+mn-ea"/>
                <a:cs typeface="+mn-cs"/>
              </a:defRPr>
            </a:pPr>
            <a:endParaRPr lang="zh-CN"/>
          </a:p>
        </c:txPr>
        <c:crossAx val="651217840"/>
        <c:crosses val="autoZero"/>
        <c:auto val="1"/>
        <c:lblAlgn val="ctr"/>
        <c:lblOffset val="100"/>
        <c:noMultiLvlLbl val="0"/>
      </c:catAx>
      <c:valAx>
        <c:axId val="651217840"/>
        <c:scaling>
          <c:orientation val="minMax"/>
          <c:max val="500"/>
          <c:min val="0"/>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bg1">
                    <a:lumMod val="50000"/>
                  </a:schemeClr>
                </a:solidFill>
                <a:latin typeface="+mn-lt"/>
                <a:ea typeface="+mn-ea"/>
                <a:cs typeface="+mn-cs"/>
              </a:defRPr>
            </a:pPr>
            <a:endParaRPr lang="zh-CN"/>
          </a:p>
        </c:txPr>
        <c:crossAx val="651217280"/>
        <c:crosses val="autoZero"/>
        <c:crossBetween val="between"/>
        <c:majorUnit val="50"/>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2"/>
              </a:solidFill>
              <a:latin typeface="+mn-lt"/>
              <a:ea typeface="+mn-ea"/>
              <a:cs typeface="+mn-cs"/>
            </a:defRPr>
          </a:pPr>
          <a:endParaRPr lang="zh-CN"/>
        </a:p>
      </c:txPr>
    </c:legend>
    <c:plotVisOnly val="1"/>
    <c:dispBlanksAs val="gap"/>
    <c:showDLblsOverMax val="0"/>
  </c:chart>
  <c:spPr>
    <a:noFill/>
    <a:ln>
      <a:noFill/>
    </a:ln>
    <a:effectLst/>
  </c:spPr>
  <c:txPr>
    <a:bodyPr/>
    <a:lstStyle/>
    <a:p>
      <a:pPr>
        <a:defRPr sz="1000"/>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系列 1</c:v>
                </c:pt>
              </c:strCache>
            </c:strRef>
          </c:tx>
          <c:spPr>
            <a:solidFill>
              <a:schemeClr val="accent1"/>
            </a:solidFill>
            <a:ln>
              <a:noFill/>
            </a:ln>
            <a:effectLst/>
            <a:sp3d/>
          </c:spPr>
          <c:invertIfNegative val="0"/>
          <c:cat>
            <c:strRef>
              <c:f>Sheet1!$A$2:$A$3</c:f>
              <c:strCache>
                <c:ptCount val="2"/>
                <c:pt idx="0">
                  <c:v>类别 1</c:v>
                </c:pt>
                <c:pt idx="1">
                  <c:v>类别 2</c:v>
                </c:pt>
              </c:strCache>
            </c:strRef>
          </c:cat>
          <c:val>
            <c:numRef>
              <c:f>Sheet1!$B$2:$B$3</c:f>
              <c:numCache>
                <c:formatCode>General</c:formatCode>
                <c:ptCount val="2"/>
                <c:pt idx="0">
                  <c:v>4.3</c:v>
                </c:pt>
                <c:pt idx="1">
                  <c:v>2.5</c:v>
                </c:pt>
              </c:numCache>
            </c:numRef>
          </c:val>
          <c:extLst>
            <c:ext xmlns:c16="http://schemas.microsoft.com/office/drawing/2014/chart" uri="{C3380CC4-5D6E-409C-BE32-E72D297353CC}">
              <c16:uniqueId val="{00000000-C6F3-4E66-9A71-35004D76A23C}"/>
            </c:ext>
          </c:extLst>
        </c:ser>
        <c:ser>
          <c:idx val="1"/>
          <c:order val="1"/>
          <c:tx>
            <c:strRef>
              <c:f>Sheet1!$C$1</c:f>
              <c:strCache>
                <c:ptCount val="1"/>
                <c:pt idx="0">
                  <c:v>系列 2</c:v>
                </c:pt>
              </c:strCache>
            </c:strRef>
          </c:tx>
          <c:spPr>
            <a:solidFill>
              <a:schemeClr val="accent2"/>
            </a:solidFill>
            <a:ln>
              <a:noFill/>
            </a:ln>
            <a:effectLst/>
            <a:sp3d/>
          </c:spPr>
          <c:invertIfNegative val="0"/>
          <c:cat>
            <c:strRef>
              <c:f>Sheet1!$A$2:$A$3</c:f>
              <c:strCache>
                <c:ptCount val="2"/>
                <c:pt idx="0">
                  <c:v>类别 1</c:v>
                </c:pt>
                <c:pt idx="1">
                  <c:v>类别 2</c:v>
                </c:pt>
              </c:strCache>
            </c:strRef>
          </c:cat>
          <c:val>
            <c:numRef>
              <c:f>Sheet1!$C$2:$C$3</c:f>
              <c:numCache>
                <c:formatCode>General</c:formatCode>
                <c:ptCount val="2"/>
                <c:pt idx="0">
                  <c:v>2.4</c:v>
                </c:pt>
                <c:pt idx="1">
                  <c:v>4.4000000000000004</c:v>
                </c:pt>
              </c:numCache>
            </c:numRef>
          </c:val>
          <c:extLst>
            <c:ext xmlns:c16="http://schemas.microsoft.com/office/drawing/2014/chart" uri="{C3380CC4-5D6E-409C-BE32-E72D297353CC}">
              <c16:uniqueId val="{00000001-C6F3-4E66-9A71-35004D76A23C}"/>
            </c:ext>
          </c:extLst>
        </c:ser>
        <c:ser>
          <c:idx val="2"/>
          <c:order val="2"/>
          <c:tx>
            <c:strRef>
              <c:f>Sheet1!$D$1</c:f>
              <c:strCache>
                <c:ptCount val="1"/>
                <c:pt idx="0">
                  <c:v>系列 3</c:v>
                </c:pt>
              </c:strCache>
            </c:strRef>
          </c:tx>
          <c:spPr>
            <a:solidFill>
              <a:schemeClr val="accent3"/>
            </a:solidFill>
            <a:ln>
              <a:noFill/>
            </a:ln>
            <a:effectLst/>
            <a:sp3d/>
          </c:spPr>
          <c:invertIfNegative val="0"/>
          <c:cat>
            <c:strRef>
              <c:f>Sheet1!$A$2:$A$3</c:f>
              <c:strCache>
                <c:ptCount val="2"/>
                <c:pt idx="0">
                  <c:v>类别 1</c:v>
                </c:pt>
                <c:pt idx="1">
                  <c:v>类别 2</c:v>
                </c:pt>
              </c:strCache>
            </c:strRef>
          </c:cat>
          <c:val>
            <c:numRef>
              <c:f>Sheet1!$D$2:$D$3</c:f>
              <c:numCache>
                <c:formatCode>General</c:formatCode>
                <c:ptCount val="2"/>
                <c:pt idx="0">
                  <c:v>3</c:v>
                </c:pt>
                <c:pt idx="1">
                  <c:v>2</c:v>
                </c:pt>
              </c:numCache>
            </c:numRef>
          </c:val>
          <c:extLst>
            <c:ext xmlns:c16="http://schemas.microsoft.com/office/drawing/2014/chart" uri="{C3380CC4-5D6E-409C-BE32-E72D297353CC}">
              <c16:uniqueId val="{00000002-C6F3-4E66-9A71-35004D76A23C}"/>
            </c:ext>
          </c:extLst>
        </c:ser>
        <c:dLbls>
          <c:showLegendKey val="0"/>
          <c:showVal val="0"/>
          <c:showCatName val="0"/>
          <c:showSerName val="0"/>
          <c:showPercent val="0"/>
          <c:showBubbleSize val="0"/>
        </c:dLbls>
        <c:gapWidth val="150"/>
        <c:shape val="box"/>
        <c:axId val="1130551792"/>
        <c:axId val="1130552352"/>
        <c:axId val="0"/>
      </c:bar3DChart>
      <c:catAx>
        <c:axId val="113055179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bg1"/>
                </a:solidFill>
                <a:latin typeface="微软雅黑" panose="020B0503020204020204" pitchFamily="34" charset="-122"/>
                <a:ea typeface="微软雅黑" panose="020B0503020204020204" pitchFamily="34" charset="-122"/>
                <a:cs typeface="+mn-cs"/>
              </a:defRPr>
            </a:pPr>
            <a:endParaRPr lang="zh-CN"/>
          </a:p>
        </c:txPr>
        <c:crossAx val="1130552352"/>
        <c:crosses val="autoZero"/>
        <c:auto val="1"/>
        <c:lblAlgn val="ctr"/>
        <c:lblOffset val="100"/>
        <c:noMultiLvlLbl val="0"/>
      </c:catAx>
      <c:valAx>
        <c:axId val="1130552352"/>
        <c:scaling>
          <c:orientation val="minMax"/>
        </c:scaling>
        <c:delete val="0"/>
        <c:axPos val="l"/>
        <c:majorGridlines>
          <c:spPr>
            <a:ln w="1587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zh-CN"/>
          </a:p>
        </c:txPr>
        <c:crossAx val="11305517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pattFill prst="narHorz">
              <a:fgClr>
                <a:schemeClr val="accent1"/>
              </a:fgClr>
              <a:bgClr>
                <a:schemeClr val="accent1">
                  <a:lumMod val="20000"/>
                  <a:lumOff val="80000"/>
                </a:schemeClr>
              </a:bgClr>
            </a:pattFill>
            <a:ln>
              <a:noFill/>
            </a:ln>
            <a:effectLst>
              <a:innerShdw blurRad="114300">
                <a:schemeClr val="accent1"/>
              </a:innerShdw>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Category 1</c:v>
                </c:pt>
                <c:pt idx="1">
                  <c:v>Category 2</c:v>
                </c:pt>
                <c:pt idx="2">
                  <c:v>Category 3</c:v>
                </c:pt>
                <c:pt idx="3">
                  <c:v>Category 4</c:v>
                </c:pt>
                <c:pt idx="4">
                  <c:v>Category 5</c:v>
                </c:pt>
                <c:pt idx="5">
                  <c:v>Category 6</c:v>
                </c:pt>
              </c:strCache>
            </c:strRef>
          </c:cat>
          <c:val>
            <c:numRef>
              <c:f>Sheet1!$B$2:$B$7</c:f>
              <c:numCache>
                <c:formatCode>General</c:formatCode>
                <c:ptCount val="6"/>
                <c:pt idx="0">
                  <c:v>333</c:v>
                </c:pt>
                <c:pt idx="1">
                  <c:v>350</c:v>
                </c:pt>
                <c:pt idx="2">
                  <c:v>200</c:v>
                </c:pt>
                <c:pt idx="3">
                  <c:v>350</c:v>
                </c:pt>
                <c:pt idx="4">
                  <c:v>50</c:v>
                </c:pt>
                <c:pt idx="5">
                  <c:v>450</c:v>
                </c:pt>
              </c:numCache>
            </c:numRef>
          </c:val>
          <c:extLst>
            <c:ext xmlns:c16="http://schemas.microsoft.com/office/drawing/2014/chart" uri="{C3380CC4-5D6E-409C-BE32-E72D297353CC}">
              <c16:uniqueId val="{00000000-43DD-4F59-BFD8-C359634E3839}"/>
            </c:ext>
          </c:extLst>
        </c:ser>
        <c:ser>
          <c:idx val="1"/>
          <c:order val="1"/>
          <c:tx>
            <c:strRef>
              <c:f>Sheet1!$C$1</c:f>
              <c:strCache>
                <c:ptCount val="1"/>
                <c:pt idx="0">
                  <c:v>Series 2</c:v>
                </c:pt>
              </c:strCache>
            </c:strRef>
          </c:tx>
          <c:spPr>
            <a:pattFill prst="narHorz">
              <a:fgClr>
                <a:schemeClr val="accent2"/>
              </a:fgClr>
              <a:bgClr>
                <a:schemeClr val="accent2">
                  <a:lumMod val="20000"/>
                  <a:lumOff val="80000"/>
                </a:schemeClr>
              </a:bgClr>
            </a:pattFill>
            <a:ln>
              <a:noFill/>
            </a:ln>
            <a:effectLst>
              <a:innerShdw blurRad="114300">
                <a:schemeClr val="accent2"/>
              </a:innerShdw>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Category 1</c:v>
                </c:pt>
                <c:pt idx="1">
                  <c:v>Category 2</c:v>
                </c:pt>
                <c:pt idx="2">
                  <c:v>Category 3</c:v>
                </c:pt>
                <c:pt idx="3">
                  <c:v>Category 4</c:v>
                </c:pt>
                <c:pt idx="4">
                  <c:v>Category 5</c:v>
                </c:pt>
                <c:pt idx="5">
                  <c:v>Category 6</c:v>
                </c:pt>
              </c:strCache>
            </c:strRef>
          </c:cat>
          <c:val>
            <c:numRef>
              <c:f>Sheet1!$C$2:$C$7</c:f>
              <c:numCache>
                <c:formatCode>General</c:formatCode>
                <c:ptCount val="6"/>
                <c:pt idx="0">
                  <c:v>180</c:v>
                </c:pt>
                <c:pt idx="1">
                  <c:v>400</c:v>
                </c:pt>
                <c:pt idx="2">
                  <c:v>450</c:v>
                </c:pt>
                <c:pt idx="3">
                  <c:v>450</c:v>
                </c:pt>
                <c:pt idx="4">
                  <c:v>150</c:v>
                </c:pt>
                <c:pt idx="5">
                  <c:v>165</c:v>
                </c:pt>
              </c:numCache>
            </c:numRef>
          </c:val>
          <c:extLst>
            <c:ext xmlns:c16="http://schemas.microsoft.com/office/drawing/2014/chart" uri="{C3380CC4-5D6E-409C-BE32-E72D297353CC}">
              <c16:uniqueId val="{00000001-43DD-4F59-BFD8-C359634E3839}"/>
            </c:ext>
          </c:extLst>
        </c:ser>
        <c:ser>
          <c:idx val="2"/>
          <c:order val="2"/>
          <c:tx>
            <c:strRef>
              <c:f>Sheet1!$D$1</c:f>
              <c:strCache>
                <c:ptCount val="1"/>
                <c:pt idx="0">
                  <c:v>Series 3</c:v>
                </c:pt>
              </c:strCache>
            </c:strRef>
          </c:tx>
          <c:spPr>
            <a:pattFill prst="narHorz">
              <a:fgClr>
                <a:schemeClr val="accent3"/>
              </a:fgClr>
              <a:bgClr>
                <a:schemeClr val="accent3">
                  <a:lumMod val="20000"/>
                  <a:lumOff val="80000"/>
                </a:schemeClr>
              </a:bgClr>
            </a:pattFill>
            <a:ln>
              <a:noFill/>
            </a:ln>
            <a:effectLst>
              <a:innerShdw blurRad="114300">
                <a:schemeClr val="accent3"/>
              </a:innerShdw>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Category 1</c:v>
                </c:pt>
                <c:pt idx="1">
                  <c:v>Category 2</c:v>
                </c:pt>
                <c:pt idx="2">
                  <c:v>Category 3</c:v>
                </c:pt>
                <c:pt idx="3">
                  <c:v>Category 4</c:v>
                </c:pt>
                <c:pt idx="4">
                  <c:v>Category 5</c:v>
                </c:pt>
                <c:pt idx="5">
                  <c:v>Category 6</c:v>
                </c:pt>
              </c:strCache>
            </c:strRef>
          </c:cat>
          <c:val>
            <c:numRef>
              <c:f>Sheet1!$D$2:$D$7</c:f>
              <c:numCache>
                <c:formatCode>General</c:formatCode>
                <c:ptCount val="6"/>
                <c:pt idx="0">
                  <c:v>250</c:v>
                </c:pt>
                <c:pt idx="1">
                  <c:v>450</c:v>
                </c:pt>
                <c:pt idx="2">
                  <c:v>350</c:v>
                </c:pt>
                <c:pt idx="3">
                  <c:v>500</c:v>
                </c:pt>
                <c:pt idx="4">
                  <c:v>400</c:v>
                </c:pt>
                <c:pt idx="5">
                  <c:v>450</c:v>
                </c:pt>
              </c:numCache>
            </c:numRef>
          </c:val>
          <c:extLst>
            <c:ext xmlns:c16="http://schemas.microsoft.com/office/drawing/2014/chart" uri="{C3380CC4-5D6E-409C-BE32-E72D297353CC}">
              <c16:uniqueId val="{00000002-43DD-4F59-BFD8-C359634E3839}"/>
            </c:ext>
          </c:extLst>
        </c:ser>
        <c:dLbls>
          <c:dLblPos val="outEnd"/>
          <c:showLegendKey val="0"/>
          <c:showVal val="1"/>
          <c:showCatName val="0"/>
          <c:showSerName val="0"/>
          <c:showPercent val="0"/>
          <c:showBubbleSize val="0"/>
        </c:dLbls>
        <c:gapWidth val="164"/>
        <c:overlap val="-22"/>
        <c:axId val="651221200"/>
        <c:axId val="651221760"/>
      </c:barChart>
      <c:catAx>
        <c:axId val="651221200"/>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651221760"/>
        <c:crosses val="autoZero"/>
        <c:auto val="1"/>
        <c:lblAlgn val="ctr"/>
        <c:lblOffset val="100"/>
        <c:noMultiLvlLbl val="0"/>
      </c:catAx>
      <c:valAx>
        <c:axId val="651221760"/>
        <c:scaling>
          <c:orientation val="minMax"/>
          <c:max val="500"/>
          <c:min val="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651221200"/>
        <c:crosses val="autoZero"/>
        <c:crossBetween val="between"/>
        <c:majorUnit val="50"/>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sz="1000"/>
      </a:pPr>
      <a:endParaRPr lang="zh-CN"/>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anchor="ctr" anchorCtr="1"/>
              <a:lstStyle/>
              <a:p>
                <a:pPr>
                  <a:defRPr sz="1000" b="1" i="0" u="none" strike="noStrike" kern="1200" baseline="0">
                    <a:solidFill>
                      <a:schemeClr val="lt1"/>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Sheet1!$A$2:$A$7</c:f>
              <c:strCache>
                <c:ptCount val="6"/>
                <c:pt idx="0">
                  <c:v>Category 1</c:v>
                </c:pt>
                <c:pt idx="1">
                  <c:v>Category 2</c:v>
                </c:pt>
                <c:pt idx="2">
                  <c:v>Category 3</c:v>
                </c:pt>
                <c:pt idx="3">
                  <c:v>Category 4</c:v>
                </c:pt>
                <c:pt idx="4">
                  <c:v>Category 5</c:v>
                </c:pt>
                <c:pt idx="5">
                  <c:v>Category 6</c:v>
                </c:pt>
              </c:strCache>
            </c:strRef>
          </c:cat>
          <c:val>
            <c:numRef>
              <c:f>Sheet1!$B$2:$B$7</c:f>
              <c:numCache>
                <c:formatCode>General</c:formatCode>
                <c:ptCount val="6"/>
                <c:pt idx="0">
                  <c:v>222</c:v>
                </c:pt>
                <c:pt idx="1">
                  <c:v>350</c:v>
                </c:pt>
                <c:pt idx="2">
                  <c:v>200</c:v>
                </c:pt>
                <c:pt idx="3">
                  <c:v>350</c:v>
                </c:pt>
                <c:pt idx="4">
                  <c:v>50</c:v>
                </c:pt>
                <c:pt idx="5">
                  <c:v>450</c:v>
                </c:pt>
              </c:numCache>
            </c:numRef>
          </c:val>
          <c:extLst>
            <c:ext xmlns:c16="http://schemas.microsoft.com/office/drawing/2014/chart" uri="{C3380CC4-5D6E-409C-BE32-E72D297353CC}">
              <c16:uniqueId val="{00000000-8347-4760-A886-6DCB09508698}"/>
            </c:ext>
          </c:extLst>
        </c:ser>
        <c:ser>
          <c:idx val="1"/>
          <c:order val="1"/>
          <c:tx>
            <c:strRef>
              <c:f>Sheet1!$C$1</c:f>
              <c:strCache>
                <c:ptCount val="1"/>
                <c:pt idx="0">
                  <c:v>Series 2</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anchor="ctr" anchorCtr="1"/>
              <a:lstStyle/>
              <a:p>
                <a:pPr>
                  <a:defRPr sz="1000" b="1" i="0" u="none" strike="noStrike" kern="1200" baseline="0">
                    <a:solidFill>
                      <a:schemeClr val="lt1"/>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Sheet1!$A$2:$A$7</c:f>
              <c:strCache>
                <c:ptCount val="6"/>
                <c:pt idx="0">
                  <c:v>Category 1</c:v>
                </c:pt>
                <c:pt idx="1">
                  <c:v>Category 2</c:v>
                </c:pt>
                <c:pt idx="2">
                  <c:v>Category 3</c:v>
                </c:pt>
                <c:pt idx="3">
                  <c:v>Category 4</c:v>
                </c:pt>
                <c:pt idx="4">
                  <c:v>Category 5</c:v>
                </c:pt>
                <c:pt idx="5">
                  <c:v>Category 6</c:v>
                </c:pt>
              </c:strCache>
            </c:strRef>
          </c:cat>
          <c:val>
            <c:numRef>
              <c:f>Sheet1!$C$2:$C$7</c:f>
              <c:numCache>
                <c:formatCode>General</c:formatCode>
                <c:ptCount val="6"/>
                <c:pt idx="0">
                  <c:v>180</c:v>
                </c:pt>
                <c:pt idx="1">
                  <c:v>400</c:v>
                </c:pt>
                <c:pt idx="2">
                  <c:v>450</c:v>
                </c:pt>
                <c:pt idx="3">
                  <c:v>450</c:v>
                </c:pt>
                <c:pt idx="4">
                  <c:v>150</c:v>
                </c:pt>
                <c:pt idx="5">
                  <c:v>165</c:v>
                </c:pt>
              </c:numCache>
            </c:numRef>
          </c:val>
          <c:extLst>
            <c:ext xmlns:c16="http://schemas.microsoft.com/office/drawing/2014/chart" uri="{C3380CC4-5D6E-409C-BE32-E72D297353CC}">
              <c16:uniqueId val="{00000001-8347-4760-A886-6DCB09508698}"/>
            </c:ext>
          </c:extLst>
        </c:ser>
        <c:ser>
          <c:idx val="2"/>
          <c:order val="2"/>
          <c:tx>
            <c:strRef>
              <c:f>Sheet1!$D$1</c:f>
              <c:strCache>
                <c:ptCount val="1"/>
                <c:pt idx="0">
                  <c:v>Series 3</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anchor="ctr" anchorCtr="1"/>
              <a:lstStyle/>
              <a:p>
                <a:pPr>
                  <a:defRPr sz="1000" b="1" i="0" u="none" strike="noStrike" kern="1200" baseline="0">
                    <a:solidFill>
                      <a:schemeClr val="lt1"/>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Sheet1!$A$2:$A$7</c:f>
              <c:strCache>
                <c:ptCount val="6"/>
                <c:pt idx="0">
                  <c:v>Category 1</c:v>
                </c:pt>
                <c:pt idx="1">
                  <c:v>Category 2</c:v>
                </c:pt>
                <c:pt idx="2">
                  <c:v>Category 3</c:v>
                </c:pt>
                <c:pt idx="3">
                  <c:v>Category 4</c:v>
                </c:pt>
                <c:pt idx="4">
                  <c:v>Category 5</c:v>
                </c:pt>
                <c:pt idx="5">
                  <c:v>Category 6</c:v>
                </c:pt>
              </c:strCache>
            </c:strRef>
          </c:cat>
          <c:val>
            <c:numRef>
              <c:f>Sheet1!$D$2:$D$7</c:f>
              <c:numCache>
                <c:formatCode>General</c:formatCode>
                <c:ptCount val="6"/>
                <c:pt idx="0">
                  <c:v>250</c:v>
                </c:pt>
                <c:pt idx="1">
                  <c:v>450</c:v>
                </c:pt>
                <c:pt idx="2">
                  <c:v>350</c:v>
                </c:pt>
                <c:pt idx="3">
                  <c:v>500</c:v>
                </c:pt>
                <c:pt idx="4">
                  <c:v>400</c:v>
                </c:pt>
                <c:pt idx="5">
                  <c:v>450</c:v>
                </c:pt>
              </c:numCache>
            </c:numRef>
          </c:val>
          <c:extLst>
            <c:ext xmlns:c16="http://schemas.microsoft.com/office/drawing/2014/chart" uri="{C3380CC4-5D6E-409C-BE32-E72D297353CC}">
              <c16:uniqueId val="{00000002-8347-4760-A886-6DCB09508698}"/>
            </c:ext>
          </c:extLst>
        </c:ser>
        <c:dLbls>
          <c:dLblPos val="inEnd"/>
          <c:showLegendKey val="0"/>
          <c:showVal val="1"/>
          <c:showCatName val="0"/>
          <c:showSerName val="0"/>
          <c:showPercent val="0"/>
          <c:showBubbleSize val="0"/>
        </c:dLbls>
        <c:gapWidth val="65"/>
        <c:axId val="651225120"/>
        <c:axId val="651225680"/>
      </c:barChart>
      <c:catAx>
        <c:axId val="651225120"/>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000" b="0" i="0" u="none" strike="noStrike" kern="1200" cap="all" baseline="0">
                <a:solidFill>
                  <a:schemeClr val="dk1">
                    <a:lumMod val="75000"/>
                    <a:lumOff val="25000"/>
                  </a:schemeClr>
                </a:solidFill>
                <a:latin typeface="+mn-lt"/>
                <a:ea typeface="+mn-ea"/>
                <a:cs typeface="+mn-cs"/>
              </a:defRPr>
            </a:pPr>
            <a:endParaRPr lang="zh-CN"/>
          </a:p>
        </c:txPr>
        <c:crossAx val="651225680"/>
        <c:crosses val="autoZero"/>
        <c:auto val="1"/>
        <c:lblAlgn val="ctr"/>
        <c:lblOffset val="100"/>
        <c:noMultiLvlLbl val="0"/>
      </c:catAx>
      <c:valAx>
        <c:axId val="651225680"/>
        <c:scaling>
          <c:orientation val="minMax"/>
          <c:max val="500"/>
          <c:min val="0"/>
        </c:scaling>
        <c:delete val="1"/>
        <c:axPos val="l"/>
        <c:majorGridlines>
          <c:spPr>
            <a:ln w="9525" cap="flat" cmpd="sng" algn="ctr">
              <a:noFill/>
              <a:round/>
            </a:ln>
            <a:effectLst/>
          </c:spPr>
        </c:majorGridlines>
        <c:numFmt formatCode="General" sourceLinked="1"/>
        <c:majorTickMark val="none"/>
        <c:minorTickMark val="none"/>
        <c:tickLblPos val="nextTo"/>
        <c:crossAx val="651225120"/>
        <c:crosses val="autoZero"/>
        <c:crossBetween val="between"/>
        <c:majorUnit val="50"/>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200" b="0" i="0" u="none" strike="noStrike" kern="1200" baseline="0">
              <a:solidFill>
                <a:schemeClr val="dk1">
                  <a:lumMod val="75000"/>
                  <a:lumOff val="25000"/>
                </a:schemeClr>
              </a:solidFill>
              <a:latin typeface="+mn-lt"/>
              <a:ea typeface="+mn-ea"/>
              <a:cs typeface="+mn-cs"/>
            </a:defRPr>
          </a:pPr>
          <a:endParaRPr lang="zh-CN"/>
        </a:p>
      </c:txPr>
    </c:legend>
    <c:plotVisOnly val="1"/>
    <c:dispBlanksAs val="gap"/>
    <c:showDLblsOverMax val="0"/>
  </c:chart>
  <c:spPr>
    <a:noFill/>
    <a:ln w="9525" cap="flat" cmpd="sng" algn="ctr">
      <a:noFill/>
      <a:round/>
    </a:ln>
    <a:effectLst/>
  </c:spPr>
  <c:txPr>
    <a:bodyPr/>
    <a:lstStyle/>
    <a:p>
      <a:pPr>
        <a:defRPr sz="1000"/>
      </a:pPr>
      <a:endParaRPr lang="zh-CN"/>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alpha val="70000"/>
              </a:schemeClr>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Category 1</c:v>
                </c:pt>
                <c:pt idx="1">
                  <c:v>Category 2</c:v>
                </c:pt>
                <c:pt idx="2">
                  <c:v>Category 3</c:v>
                </c:pt>
                <c:pt idx="3">
                  <c:v>Category 4</c:v>
                </c:pt>
                <c:pt idx="4">
                  <c:v>Category 5</c:v>
                </c:pt>
                <c:pt idx="5">
                  <c:v>Category 6</c:v>
                </c:pt>
              </c:strCache>
            </c:strRef>
          </c:cat>
          <c:val>
            <c:numRef>
              <c:f>Sheet1!$B$2:$B$7</c:f>
              <c:numCache>
                <c:formatCode>General</c:formatCode>
                <c:ptCount val="6"/>
                <c:pt idx="0">
                  <c:v>222</c:v>
                </c:pt>
                <c:pt idx="1">
                  <c:v>350</c:v>
                </c:pt>
                <c:pt idx="2">
                  <c:v>200</c:v>
                </c:pt>
                <c:pt idx="3">
                  <c:v>350</c:v>
                </c:pt>
                <c:pt idx="4">
                  <c:v>50</c:v>
                </c:pt>
                <c:pt idx="5">
                  <c:v>450</c:v>
                </c:pt>
              </c:numCache>
            </c:numRef>
          </c:val>
          <c:extLst>
            <c:ext xmlns:c16="http://schemas.microsoft.com/office/drawing/2014/chart" uri="{C3380CC4-5D6E-409C-BE32-E72D297353CC}">
              <c16:uniqueId val="{00000000-C2CD-4EB6-9208-3B9FFE981F80}"/>
            </c:ext>
          </c:extLst>
        </c:ser>
        <c:ser>
          <c:idx val="1"/>
          <c:order val="1"/>
          <c:tx>
            <c:strRef>
              <c:f>Sheet1!$C$1</c:f>
              <c:strCache>
                <c:ptCount val="1"/>
                <c:pt idx="0">
                  <c:v>Series 2</c:v>
                </c:pt>
              </c:strCache>
            </c:strRef>
          </c:tx>
          <c:spPr>
            <a:solidFill>
              <a:schemeClr val="accent2">
                <a:alpha val="70000"/>
              </a:schemeClr>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Category 1</c:v>
                </c:pt>
                <c:pt idx="1">
                  <c:v>Category 2</c:v>
                </c:pt>
                <c:pt idx="2">
                  <c:v>Category 3</c:v>
                </c:pt>
                <c:pt idx="3">
                  <c:v>Category 4</c:v>
                </c:pt>
                <c:pt idx="4">
                  <c:v>Category 5</c:v>
                </c:pt>
                <c:pt idx="5">
                  <c:v>Category 6</c:v>
                </c:pt>
              </c:strCache>
            </c:strRef>
          </c:cat>
          <c:val>
            <c:numRef>
              <c:f>Sheet1!$C$2:$C$7</c:f>
              <c:numCache>
                <c:formatCode>General</c:formatCode>
                <c:ptCount val="6"/>
                <c:pt idx="0">
                  <c:v>180</c:v>
                </c:pt>
                <c:pt idx="1">
                  <c:v>400</c:v>
                </c:pt>
                <c:pt idx="2">
                  <c:v>450</c:v>
                </c:pt>
                <c:pt idx="3">
                  <c:v>450</c:v>
                </c:pt>
                <c:pt idx="4">
                  <c:v>150</c:v>
                </c:pt>
                <c:pt idx="5">
                  <c:v>165</c:v>
                </c:pt>
              </c:numCache>
            </c:numRef>
          </c:val>
          <c:extLst>
            <c:ext xmlns:c16="http://schemas.microsoft.com/office/drawing/2014/chart" uri="{C3380CC4-5D6E-409C-BE32-E72D297353CC}">
              <c16:uniqueId val="{00000001-C2CD-4EB6-9208-3B9FFE981F80}"/>
            </c:ext>
          </c:extLst>
        </c:ser>
        <c:ser>
          <c:idx val="2"/>
          <c:order val="2"/>
          <c:tx>
            <c:strRef>
              <c:f>Sheet1!$D$1</c:f>
              <c:strCache>
                <c:ptCount val="1"/>
                <c:pt idx="0">
                  <c:v>Series 3</c:v>
                </c:pt>
              </c:strCache>
            </c:strRef>
          </c:tx>
          <c:spPr>
            <a:solidFill>
              <a:schemeClr val="accent3">
                <a:alpha val="70000"/>
              </a:schemeClr>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Category 1</c:v>
                </c:pt>
                <c:pt idx="1">
                  <c:v>Category 2</c:v>
                </c:pt>
                <c:pt idx="2">
                  <c:v>Category 3</c:v>
                </c:pt>
                <c:pt idx="3">
                  <c:v>Category 4</c:v>
                </c:pt>
                <c:pt idx="4">
                  <c:v>Category 5</c:v>
                </c:pt>
                <c:pt idx="5">
                  <c:v>Category 6</c:v>
                </c:pt>
              </c:strCache>
            </c:strRef>
          </c:cat>
          <c:val>
            <c:numRef>
              <c:f>Sheet1!$D$2:$D$7</c:f>
              <c:numCache>
                <c:formatCode>General</c:formatCode>
                <c:ptCount val="6"/>
                <c:pt idx="0">
                  <c:v>250</c:v>
                </c:pt>
                <c:pt idx="1">
                  <c:v>450</c:v>
                </c:pt>
                <c:pt idx="2">
                  <c:v>350</c:v>
                </c:pt>
                <c:pt idx="3">
                  <c:v>500</c:v>
                </c:pt>
                <c:pt idx="4">
                  <c:v>400</c:v>
                </c:pt>
                <c:pt idx="5">
                  <c:v>450</c:v>
                </c:pt>
              </c:numCache>
            </c:numRef>
          </c:val>
          <c:extLst>
            <c:ext xmlns:c16="http://schemas.microsoft.com/office/drawing/2014/chart" uri="{C3380CC4-5D6E-409C-BE32-E72D297353CC}">
              <c16:uniqueId val="{00000002-C2CD-4EB6-9208-3B9FFE981F80}"/>
            </c:ext>
          </c:extLst>
        </c:ser>
        <c:dLbls>
          <c:dLblPos val="inEnd"/>
          <c:showLegendKey val="0"/>
          <c:showVal val="1"/>
          <c:showCatName val="0"/>
          <c:showSerName val="0"/>
          <c:showPercent val="0"/>
          <c:showBubbleSize val="0"/>
        </c:dLbls>
        <c:gapWidth val="80"/>
        <c:overlap val="25"/>
        <c:axId val="651229040"/>
        <c:axId val="651229600"/>
      </c:barChart>
      <c:catAx>
        <c:axId val="651229040"/>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cap="none" spc="20" normalizeH="0" baseline="0">
                <a:solidFill>
                  <a:schemeClr val="tx1">
                    <a:lumMod val="65000"/>
                    <a:lumOff val="35000"/>
                  </a:schemeClr>
                </a:solidFill>
                <a:latin typeface="+mn-lt"/>
                <a:ea typeface="+mn-ea"/>
                <a:cs typeface="+mn-cs"/>
              </a:defRPr>
            </a:pPr>
            <a:endParaRPr lang="zh-CN"/>
          </a:p>
        </c:txPr>
        <c:crossAx val="651229600"/>
        <c:crosses val="autoZero"/>
        <c:auto val="1"/>
        <c:lblAlgn val="ctr"/>
        <c:lblOffset val="100"/>
        <c:noMultiLvlLbl val="0"/>
      </c:catAx>
      <c:valAx>
        <c:axId val="651229600"/>
        <c:scaling>
          <c:orientation val="minMax"/>
          <c:max val="500"/>
          <c:min val="0"/>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spc="20" baseline="0">
                <a:solidFill>
                  <a:schemeClr val="tx1">
                    <a:lumMod val="65000"/>
                    <a:lumOff val="35000"/>
                  </a:schemeClr>
                </a:solidFill>
                <a:latin typeface="+mn-lt"/>
                <a:ea typeface="+mn-ea"/>
                <a:cs typeface="+mn-cs"/>
              </a:defRPr>
            </a:pPr>
            <a:endParaRPr lang="zh-CN"/>
          </a:p>
        </c:txPr>
        <c:crossAx val="651229040"/>
        <c:crosses val="autoZero"/>
        <c:crossBetween val="between"/>
        <c:majorUnit val="50"/>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sz="1000"/>
      </a:pPr>
      <a:endParaRPr lang="zh-CN"/>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3799116103134197E-2"/>
          <c:y val="8.8748207336796101E-2"/>
          <c:w val="0.90178284699706701"/>
          <c:h val="0.69948832445473297"/>
        </c:manualLayout>
      </c:layout>
      <c:areaChart>
        <c:grouping val="standard"/>
        <c:varyColors val="0"/>
        <c:ser>
          <c:idx val="0"/>
          <c:order val="0"/>
          <c:tx>
            <c:strRef>
              <c:f>Sheet1!$B$1</c:f>
              <c:strCache>
                <c:ptCount val="1"/>
                <c:pt idx="0">
                  <c:v>Category A</c:v>
                </c:pt>
              </c:strCache>
            </c:strRef>
          </c:tx>
          <c:spPr>
            <a:gradFill flip="none" rotWithShape="1">
              <a:gsLst>
                <a:gs pos="0">
                  <a:schemeClr val="accent2">
                    <a:alpha val="0"/>
                  </a:schemeClr>
                </a:gs>
                <a:gs pos="100000">
                  <a:schemeClr val="accent2">
                    <a:alpha val="53000"/>
                  </a:schemeClr>
                </a:gs>
              </a:gsLst>
              <a:lin ang="16200000" scaled="0"/>
              <a:tileRect/>
            </a:gradFill>
          </c:spPr>
          <c:cat>
            <c:numRef>
              <c:f>Sheet1!$A$2:$A$30</c:f>
              <c:numCache>
                <c:formatCode>m/d/yyyy</c:formatCode>
                <c:ptCount val="29"/>
                <c:pt idx="0">
                  <c:v>41903</c:v>
                </c:pt>
                <c:pt idx="1">
                  <c:v>41904</c:v>
                </c:pt>
                <c:pt idx="2">
                  <c:v>41905</c:v>
                </c:pt>
                <c:pt idx="3">
                  <c:v>41906</c:v>
                </c:pt>
                <c:pt idx="4">
                  <c:v>41907</c:v>
                </c:pt>
                <c:pt idx="5">
                  <c:v>41908</c:v>
                </c:pt>
                <c:pt idx="6">
                  <c:v>41909</c:v>
                </c:pt>
                <c:pt idx="7">
                  <c:v>41910</c:v>
                </c:pt>
                <c:pt idx="8">
                  <c:v>41911</c:v>
                </c:pt>
                <c:pt idx="9">
                  <c:v>41912</c:v>
                </c:pt>
                <c:pt idx="10">
                  <c:v>41913</c:v>
                </c:pt>
                <c:pt idx="11">
                  <c:v>41914</c:v>
                </c:pt>
                <c:pt idx="12">
                  <c:v>41915</c:v>
                </c:pt>
                <c:pt idx="13">
                  <c:v>41916</c:v>
                </c:pt>
                <c:pt idx="14">
                  <c:v>41917</c:v>
                </c:pt>
                <c:pt idx="15">
                  <c:v>41918</c:v>
                </c:pt>
                <c:pt idx="16">
                  <c:v>41919</c:v>
                </c:pt>
                <c:pt idx="17">
                  <c:v>41920</c:v>
                </c:pt>
                <c:pt idx="18">
                  <c:v>41921</c:v>
                </c:pt>
                <c:pt idx="19">
                  <c:v>41922</c:v>
                </c:pt>
                <c:pt idx="20">
                  <c:v>41923</c:v>
                </c:pt>
                <c:pt idx="21">
                  <c:v>41924</c:v>
                </c:pt>
                <c:pt idx="22">
                  <c:v>41925</c:v>
                </c:pt>
                <c:pt idx="23">
                  <c:v>41926</c:v>
                </c:pt>
                <c:pt idx="24">
                  <c:v>41927</c:v>
                </c:pt>
                <c:pt idx="25">
                  <c:v>41928</c:v>
                </c:pt>
                <c:pt idx="26">
                  <c:v>41929</c:v>
                </c:pt>
                <c:pt idx="27">
                  <c:v>41930</c:v>
                </c:pt>
                <c:pt idx="28">
                  <c:v>41931</c:v>
                </c:pt>
              </c:numCache>
            </c:numRef>
          </c:cat>
          <c:val>
            <c:numRef>
              <c:f>Sheet1!$B$2:$B$30</c:f>
              <c:numCache>
                <c:formatCode>General</c:formatCode>
                <c:ptCount val="29"/>
                <c:pt idx="0">
                  <c:v>12</c:v>
                </c:pt>
                <c:pt idx="1">
                  <c:v>5</c:v>
                </c:pt>
                <c:pt idx="2">
                  <c:v>8</c:v>
                </c:pt>
                <c:pt idx="3">
                  <c:v>5</c:v>
                </c:pt>
                <c:pt idx="4">
                  <c:v>9</c:v>
                </c:pt>
                <c:pt idx="5">
                  <c:v>14</c:v>
                </c:pt>
                <c:pt idx="6">
                  <c:v>11</c:v>
                </c:pt>
                <c:pt idx="7">
                  <c:v>16</c:v>
                </c:pt>
                <c:pt idx="8">
                  <c:v>14</c:v>
                </c:pt>
                <c:pt idx="9">
                  <c:v>11</c:v>
                </c:pt>
                <c:pt idx="10">
                  <c:v>7</c:v>
                </c:pt>
                <c:pt idx="11">
                  <c:v>14</c:v>
                </c:pt>
                <c:pt idx="12">
                  <c:v>20</c:v>
                </c:pt>
                <c:pt idx="13">
                  <c:v>22</c:v>
                </c:pt>
                <c:pt idx="14">
                  <c:v>28</c:v>
                </c:pt>
                <c:pt idx="15">
                  <c:v>33</c:v>
                </c:pt>
                <c:pt idx="16">
                  <c:v>56</c:v>
                </c:pt>
                <c:pt idx="17">
                  <c:v>144</c:v>
                </c:pt>
                <c:pt idx="18">
                  <c:v>134</c:v>
                </c:pt>
                <c:pt idx="19">
                  <c:v>104</c:v>
                </c:pt>
                <c:pt idx="20">
                  <c:v>110</c:v>
                </c:pt>
                <c:pt idx="21">
                  <c:v>60</c:v>
                </c:pt>
                <c:pt idx="22">
                  <c:v>45</c:v>
                </c:pt>
                <c:pt idx="23">
                  <c:v>50</c:v>
                </c:pt>
                <c:pt idx="24">
                  <c:v>40</c:v>
                </c:pt>
                <c:pt idx="25">
                  <c:v>22</c:v>
                </c:pt>
                <c:pt idx="26">
                  <c:v>12</c:v>
                </c:pt>
                <c:pt idx="27">
                  <c:v>8</c:v>
                </c:pt>
                <c:pt idx="28">
                  <c:v>10</c:v>
                </c:pt>
              </c:numCache>
            </c:numRef>
          </c:val>
          <c:extLst>
            <c:ext xmlns:c16="http://schemas.microsoft.com/office/drawing/2014/chart" uri="{C3380CC4-5D6E-409C-BE32-E72D297353CC}">
              <c16:uniqueId val="{00000000-C08C-4BCB-84D2-820B3CA3FBA8}"/>
            </c:ext>
          </c:extLst>
        </c:ser>
        <c:ser>
          <c:idx val="3"/>
          <c:order val="3"/>
          <c:tx>
            <c:strRef>
              <c:f>Sheet1!$E$1</c:f>
              <c:strCache>
                <c:ptCount val="1"/>
                <c:pt idx="0">
                  <c:v>Category B Fill</c:v>
                </c:pt>
              </c:strCache>
            </c:strRef>
          </c:tx>
          <c:spPr>
            <a:gradFill flip="none" rotWithShape="1">
              <a:gsLst>
                <a:gs pos="0">
                  <a:schemeClr val="accent1">
                    <a:alpha val="0"/>
                  </a:schemeClr>
                </a:gs>
                <a:gs pos="100000">
                  <a:schemeClr val="accent1">
                    <a:alpha val="45000"/>
                  </a:schemeClr>
                </a:gs>
              </a:gsLst>
              <a:lin ang="16200000" scaled="0"/>
              <a:tileRect/>
            </a:gradFill>
            <a:effectLst/>
          </c:spPr>
          <c:cat>
            <c:numRef>
              <c:f>Sheet1!$A$2:$A$30</c:f>
              <c:numCache>
                <c:formatCode>m/d/yyyy</c:formatCode>
                <c:ptCount val="29"/>
                <c:pt idx="0">
                  <c:v>41903</c:v>
                </c:pt>
                <c:pt idx="1">
                  <c:v>41904</c:v>
                </c:pt>
                <c:pt idx="2">
                  <c:v>41905</c:v>
                </c:pt>
                <c:pt idx="3">
                  <c:v>41906</c:v>
                </c:pt>
                <c:pt idx="4">
                  <c:v>41907</c:v>
                </c:pt>
                <c:pt idx="5">
                  <c:v>41908</c:v>
                </c:pt>
                <c:pt idx="6">
                  <c:v>41909</c:v>
                </c:pt>
                <c:pt idx="7">
                  <c:v>41910</c:v>
                </c:pt>
                <c:pt idx="8">
                  <c:v>41911</c:v>
                </c:pt>
                <c:pt idx="9">
                  <c:v>41912</c:v>
                </c:pt>
                <c:pt idx="10">
                  <c:v>41913</c:v>
                </c:pt>
                <c:pt idx="11">
                  <c:v>41914</c:v>
                </c:pt>
                <c:pt idx="12">
                  <c:v>41915</c:v>
                </c:pt>
                <c:pt idx="13">
                  <c:v>41916</c:v>
                </c:pt>
                <c:pt idx="14">
                  <c:v>41917</c:v>
                </c:pt>
                <c:pt idx="15">
                  <c:v>41918</c:v>
                </c:pt>
                <c:pt idx="16">
                  <c:v>41919</c:v>
                </c:pt>
                <c:pt idx="17">
                  <c:v>41920</c:v>
                </c:pt>
                <c:pt idx="18">
                  <c:v>41921</c:v>
                </c:pt>
                <c:pt idx="19">
                  <c:v>41922</c:v>
                </c:pt>
                <c:pt idx="20">
                  <c:v>41923</c:v>
                </c:pt>
                <c:pt idx="21">
                  <c:v>41924</c:v>
                </c:pt>
                <c:pt idx="22">
                  <c:v>41925</c:v>
                </c:pt>
                <c:pt idx="23">
                  <c:v>41926</c:v>
                </c:pt>
                <c:pt idx="24">
                  <c:v>41927</c:v>
                </c:pt>
                <c:pt idx="25">
                  <c:v>41928</c:v>
                </c:pt>
                <c:pt idx="26">
                  <c:v>41929</c:v>
                </c:pt>
                <c:pt idx="27">
                  <c:v>41930</c:v>
                </c:pt>
                <c:pt idx="28">
                  <c:v>41931</c:v>
                </c:pt>
              </c:numCache>
            </c:numRef>
          </c:cat>
          <c:val>
            <c:numRef>
              <c:f>Sheet1!$E$2:$E$30</c:f>
              <c:numCache>
                <c:formatCode>General</c:formatCode>
                <c:ptCount val="29"/>
                <c:pt idx="0">
                  <c:v>10</c:v>
                </c:pt>
                <c:pt idx="1">
                  <c:v>2</c:v>
                </c:pt>
                <c:pt idx="2">
                  <c:v>2</c:v>
                </c:pt>
                <c:pt idx="3">
                  <c:v>8</c:v>
                </c:pt>
                <c:pt idx="4">
                  <c:v>13</c:v>
                </c:pt>
                <c:pt idx="5">
                  <c:v>20</c:v>
                </c:pt>
                <c:pt idx="6">
                  <c:v>19</c:v>
                </c:pt>
                <c:pt idx="7">
                  <c:v>34</c:v>
                </c:pt>
                <c:pt idx="8">
                  <c:v>12</c:v>
                </c:pt>
                <c:pt idx="9">
                  <c:v>40</c:v>
                </c:pt>
                <c:pt idx="10">
                  <c:v>22</c:v>
                </c:pt>
                <c:pt idx="11">
                  <c:v>35</c:v>
                </c:pt>
                <c:pt idx="12">
                  <c:v>35</c:v>
                </c:pt>
                <c:pt idx="13">
                  <c:v>30</c:v>
                </c:pt>
                <c:pt idx="14">
                  <c:v>33</c:v>
                </c:pt>
                <c:pt idx="15">
                  <c:v>40</c:v>
                </c:pt>
                <c:pt idx="16">
                  <c:v>80</c:v>
                </c:pt>
                <c:pt idx="17">
                  <c:v>105</c:v>
                </c:pt>
                <c:pt idx="18">
                  <c:v>80</c:v>
                </c:pt>
                <c:pt idx="19">
                  <c:v>70</c:v>
                </c:pt>
                <c:pt idx="20">
                  <c:v>40</c:v>
                </c:pt>
                <c:pt idx="21">
                  <c:v>30</c:v>
                </c:pt>
                <c:pt idx="22">
                  <c:v>35</c:v>
                </c:pt>
                <c:pt idx="23">
                  <c:v>39</c:v>
                </c:pt>
                <c:pt idx="24">
                  <c:v>37</c:v>
                </c:pt>
                <c:pt idx="25">
                  <c:v>45</c:v>
                </c:pt>
                <c:pt idx="26">
                  <c:v>30</c:v>
                </c:pt>
                <c:pt idx="27">
                  <c:v>25</c:v>
                </c:pt>
                <c:pt idx="28">
                  <c:v>20</c:v>
                </c:pt>
              </c:numCache>
            </c:numRef>
          </c:val>
          <c:extLst>
            <c:ext xmlns:c16="http://schemas.microsoft.com/office/drawing/2014/chart" uri="{C3380CC4-5D6E-409C-BE32-E72D297353CC}">
              <c16:uniqueId val="{00000001-C08C-4BCB-84D2-820B3CA3FBA8}"/>
            </c:ext>
          </c:extLst>
        </c:ser>
        <c:dLbls>
          <c:showLegendKey val="0"/>
          <c:showVal val="0"/>
          <c:showCatName val="0"/>
          <c:showSerName val="0"/>
          <c:showPercent val="0"/>
          <c:showBubbleSize val="0"/>
        </c:dLbls>
        <c:axId val="-2141964384"/>
        <c:axId val="-2114779376"/>
      </c:areaChart>
      <c:lineChart>
        <c:grouping val="standard"/>
        <c:varyColors val="0"/>
        <c:ser>
          <c:idx val="1"/>
          <c:order val="1"/>
          <c:tx>
            <c:strRef>
              <c:f>Sheet1!$C$1</c:f>
              <c:strCache>
                <c:ptCount val="1"/>
                <c:pt idx="0">
                  <c:v>Category A Fill</c:v>
                </c:pt>
              </c:strCache>
            </c:strRef>
          </c:tx>
          <c:spPr>
            <a:ln w="6350" cap="rnd" cmpd="sng" algn="ctr">
              <a:solidFill>
                <a:schemeClr val="accent2"/>
              </a:solidFill>
              <a:prstDash val="solid"/>
              <a:round/>
            </a:ln>
          </c:spPr>
          <c:marker>
            <c:symbol val="circle"/>
            <c:size val="5"/>
            <c:spPr>
              <a:solidFill>
                <a:schemeClr val="accent2"/>
              </a:solidFill>
              <a:ln w="3175" cap="flat" cmpd="sng" algn="ctr">
                <a:noFill/>
                <a:prstDash val="solid"/>
                <a:round/>
              </a:ln>
            </c:spPr>
          </c:marker>
          <c:cat>
            <c:numRef>
              <c:f>Sheet1!$A$2:$A$30</c:f>
              <c:numCache>
                <c:formatCode>m/d/yyyy</c:formatCode>
                <c:ptCount val="29"/>
                <c:pt idx="0">
                  <c:v>41903</c:v>
                </c:pt>
                <c:pt idx="1">
                  <c:v>41904</c:v>
                </c:pt>
                <c:pt idx="2">
                  <c:v>41905</c:v>
                </c:pt>
                <c:pt idx="3">
                  <c:v>41906</c:v>
                </c:pt>
                <c:pt idx="4">
                  <c:v>41907</c:v>
                </c:pt>
                <c:pt idx="5">
                  <c:v>41908</c:v>
                </c:pt>
                <c:pt idx="6">
                  <c:v>41909</c:v>
                </c:pt>
                <c:pt idx="7">
                  <c:v>41910</c:v>
                </c:pt>
                <c:pt idx="8">
                  <c:v>41911</c:v>
                </c:pt>
                <c:pt idx="9">
                  <c:v>41912</c:v>
                </c:pt>
                <c:pt idx="10">
                  <c:v>41913</c:v>
                </c:pt>
                <c:pt idx="11">
                  <c:v>41914</c:v>
                </c:pt>
                <c:pt idx="12">
                  <c:v>41915</c:v>
                </c:pt>
                <c:pt idx="13">
                  <c:v>41916</c:v>
                </c:pt>
                <c:pt idx="14">
                  <c:v>41917</c:v>
                </c:pt>
                <c:pt idx="15">
                  <c:v>41918</c:v>
                </c:pt>
                <c:pt idx="16">
                  <c:v>41919</c:v>
                </c:pt>
                <c:pt idx="17">
                  <c:v>41920</c:v>
                </c:pt>
                <c:pt idx="18">
                  <c:v>41921</c:v>
                </c:pt>
                <c:pt idx="19">
                  <c:v>41922</c:v>
                </c:pt>
                <c:pt idx="20">
                  <c:v>41923</c:v>
                </c:pt>
                <c:pt idx="21">
                  <c:v>41924</c:v>
                </c:pt>
                <c:pt idx="22">
                  <c:v>41925</c:v>
                </c:pt>
                <c:pt idx="23">
                  <c:v>41926</c:v>
                </c:pt>
                <c:pt idx="24">
                  <c:v>41927</c:v>
                </c:pt>
                <c:pt idx="25">
                  <c:v>41928</c:v>
                </c:pt>
                <c:pt idx="26">
                  <c:v>41929</c:v>
                </c:pt>
                <c:pt idx="27">
                  <c:v>41930</c:v>
                </c:pt>
                <c:pt idx="28">
                  <c:v>41931</c:v>
                </c:pt>
              </c:numCache>
            </c:numRef>
          </c:cat>
          <c:val>
            <c:numRef>
              <c:f>Sheet1!$C$2:$C$30</c:f>
              <c:numCache>
                <c:formatCode>General</c:formatCode>
                <c:ptCount val="29"/>
                <c:pt idx="0">
                  <c:v>12</c:v>
                </c:pt>
                <c:pt idx="1">
                  <c:v>5</c:v>
                </c:pt>
                <c:pt idx="2">
                  <c:v>8</c:v>
                </c:pt>
                <c:pt idx="3">
                  <c:v>5</c:v>
                </c:pt>
                <c:pt idx="4">
                  <c:v>9</c:v>
                </c:pt>
                <c:pt idx="5">
                  <c:v>14</c:v>
                </c:pt>
                <c:pt idx="6">
                  <c:v>11</c:v>
                </c:pt>
                <c:pt idx="7">
                  <c:v>16</c:v>
                </c:pt>
                <c:pt idx="8">
                  <c:v>14</c:v>
                </c:pt>
                <c:pt idx="9">
                  <c:v>11</c:v>
                </c:pt>
                <c:pt idx="10">
                  <c:v>7</c:v>
                </c:pt>
                <c:pt idx="11">
                  <c:v>14</c:v>
                </c:pt>
                <c:pt idx="12">
                  <c:v>20</c:v>
                </c:pt>
                <c:pt idx="13">
                  <c:v>22</c:v>
                </c:pt>
                <c:pt idx="14">
                  <c:v>28</c:v>
                </c:pt>
                <c:pt idx="15">
                  <c:v>33</c:v>
                </c:pt>
                <c:pt idx="16">
                  <c:v>56</c:v>
                </c:pt>
                <c:pt idx="17">
                  <c:v>144</c:v>
                </c:pt>
                <c:pt idx="18">
                  <c:v>134</c:v>
                </c:pt>
                <c:pt idx="19">
                  <c:v>104</c:v>
                </c:pt>
                <c:pt idx="20">
                  <c:v>110</c:v>
                </c:pt>
                <c:pt idx="21">
                  <c:v>60</c:v>
                </c:pt>
                <c:pt idx="22">
                  <c:v>45</c:v>
                </c:pt>
                <c:pt idx="23">
                  <c:v>50</c:v>
                </c:pt>
                <c:pt idx="24">
                  <c:v>40</c:v>
                </c:pt>
                <c:pt idx="25">
                  <c:v>22</c:v>
                </c:pt>
                <c:pt idx="26">
                  <c:v>12</c:v>
                </c:pt>
                <c:pt idx="27">
                  <c:v>8</c:v>
                </c:pt>
                <c:pt idx="28">
                  <c:v>10</c:v>
                </c:pt>
              </c:numCache>
            </c:numRef>
          </c:val>
          <c:smooth val="0"/>
          <c:extLst>
            <c:ext xmlns:c16="http://schemas.microsoft.com/office/drawing/2014/chart" uri="{C3380CC4-5D6E-409C-BE32-E72D297353CC}">
              <c16:uniqueId val="{00000002-C08C-4BCB-84D2-820B3CA3FBA8}"/>
            </c:ext>
          </c:extLst>
        </c:ser>
        <c:ser>
          <c:idx val="2"/>
          <c:order val="2"/>
          <c:tx>
            <c:strRef>
              <c:f>Sheet1!$D$1</c:f>
              <c:strCache>
                <c:ptCount val="1"/>
                <c:pt idx="0">
                  <c:v>Category B</c:v>
                </c:pt>
              </c:strCache>
            </c:strRef>
          </c:tx>
          <c:spPr>
            <a:ln w="6350" cap="rnd" cmpd="sng" algn="ctr">
              <a:solidFill>
                <a:schemeClr val="accent1"/>
              </a:solidFill>
              <a:prstDash val="solid"/>
              <a:round/>
            </a:ln>
          </c:spPr>
          <c:marker>
            <c:symbol val="circle"/>
            <c:size val="4"/>
          </c:marker>
          <c:cat>
            <c:numRef>
              <c:f>Sheet1!$A$2:$A$30</c:f>
              <c:numCache>
                <c:formatCode>m/d/yyyy</c:formatCode>
                <c:ptCount val="29"/>
                <c:pt idx="0">
                  <c:v>41903</c:v>
                </c:pt>
                <c:pt idx="1">
                  <c:v>41904</c:v>
                </c:pt>
                <c:pt idx="2">
                  <c:v>41905</c:v>
                </c:pt>
                <c:pt idx="3">
                  <c:v>41906</c:v>
                </c:pt>
                <c:pt idx="4">
                  <c:v>41907</c:v>
                </c:pt>
                <c:pt idx="5">
                  <c:v>41908</c:v>
                </c:pt>
                <c:pt idx="6">
                  <c:v>41909</c:v>
                </c:pt>
                <c:pt idx="7">
                  <c:v>41910</c:v>
                </c:pt>
                <c:pt idx="8">
                  <c:v>41911</c:v>
                </c:pt>
                <c:pt idx="9">
                  <c:v>41912</c:v>
                </c:pt>
                <c:pt idx="10">
                  <c:v>41913</c:v>
                </c:pt>
                <c:pt idx="11">
                  <c:v>41914</c:v>
                </c:pt>
                <c:pt idx="12">
                  <c:v>41915</c:v>
                </c:pt>
                <c:pt idx="13">
                  <c:v>41916</c:v>
                </c:pt>
                <c:pt idx="14">
                  <c:v>41917</c:v>
                </c:pt>
                <c:pt idx="15">
                  <c:v>41918</c:v>
                </c:pt>
                <c:pt idx="16">
                  <c:v>41919</c:v>
                </c:pt>
                <c:pt idx="17">
                  <c:v>41920</c:v>
                </c:pt>
                <c:pt idx="18">
                  <c:v>41921</c:v>
                </c:pt>
                <c:pt idx="19">
                  <c:v>41922</c:v>
                </c:pt>
                <c:pt idx="20">
                  <c:v>41923</c:v>
                </c:pt>
                <c:pt idx="21">
                  <c:v>41924</c:v>
                </c:pt>
                <c:pt idx="22">
                  <c:v>41925</c:v>
                </c:pt>
                <c:pt idx="23">
                  <c:v>41926</c:v>
                </c:pt>
                <c:pt idx="24">
                  <c:v>41927</c:v>
                </c:pt>
                <c:pt idx="25">
                  <c:v>41928</c:v>
                </c:pt>
                <c:pt idx="26">
                  <c:v>41929</c:v>
                </c:pt>
                <c:pt idx="27">
                  <c:v>41930</c:v>
                </c:pt>
                <c:pt idx="28">
                  <c:v>41931</c:v>
                </c:pt>
              </c:numCache>
            </c:numRef>
          </c:cat>
          <c:val>
            <c:numRef>
              <c:f>Sheet1!$D$2:$D$30</c:f>
              <c:numCache>
                <c:formatCode>General</c:formatCode>
                <c:ptCount val="29"/>
                <c:pt idx="0">
                  <c:v>10</c:v>
                </c:pt>
                <c:pt idx="1">
                  <c:v>2</c:v>
                </c:pt>
                <c:pt idx="2">
                  <c:v>2</c:v>
                </c:pt>
                <c:pt idx="3">
                  <c:v>8</c:v>
                </c:pt>
                <c:pt idx="4">
                  <c:v>13</c:v>
                </c:pt>
                <c:pt idx="5">
                  <c:v>20</c:v>
                </c:pt>
                <c:pt idx="6">
                  <c:v>19</c:v>
                </c:pt>
                <c:pt idx="7">
                  <c:v>34</c:v>
                </c:pt>
                <c:pt idx="8">
                  <c:v>12</c:v>
                </c:pt>
                <c:pt idx="9">
                  <c:v>40</c:v>
                </c:pt>
                <c:pt idx="10">
                  <c:v>22</c:v>
                </c:pt>
                <c:pt idx="11">
                  <c:v>35</c:v>
                </c:pt>
                <c:pt idx="12">
                  <c:v>35</c:v>
                </c:pt>
                <c:pt idx="13">
                  <c:v>30</c:v>
                </c:pt>
                <c:pt idx="14">
                  <c:v>33</c:v>
                </c:pt>
                <c:pt idx="15">
                  <c:v>40</c:v>
                </c:pt>
                <c:pt idx="16">
                  <c:v>80</c:v>
                </c:pt>
                <c:pt idx="17">
                  <c:v>105</c:v>
                </c:pt>
                <c:pt idx="18">
                  <c:v>80</c:v>
                </c:pt>
                <c:pt idx="19">
                  <c:v>70</c:v>
                </c:pt>
                <c:pt idx="20">
                  <c:v>40</c:v>
                </c:pt>
                <c:pt idx="21">
                  <c:v>30</c:v>
                </c:pt>
                <c:pt idx="22">
                  <c:v>35</c:v>
                </c:pt>
                <c:pt idx="23">
                  <c:v>39</c:v>
                </c:pt>
                <c:pt idx="24">
                  <c:v>37</c:v>
                </c:pt>
                <c:pt idx="25">
                  <c:v>45</c:v>
                </c:pt>
                <c:pt idx="26">
                  <c:v>30</c:v>
                </c:pt>
                <c:pt idx="27">
                  <c:v>25</c:v>
                </c:pt>
                <c:pt idx="28">
                  <c:v>20</c:v>
                </c:pt>
              </c:numCache>
            </c:numRef>
          </c:val>
          <c:smooth val="0"/>
          <c:extLst>
            <c:ext xmlns:c16="http://schemas.microsoft.com/office/drawing/2014/chart" uri="{C3380CC4-5D6E-409C-BE32-E72D297353CC}">
              <c16:uniqueId val="{00000003-C08C-4BCB-84D2-820B3CA3FBA8}"/>
            </c:ext>
          </c:extLst>
        </c:ser>
        <c:dLbls>
          <c:showLegendKey val="0"/>
          <c:showVal val="0"/>
          <c:showCatName val="0"/>
          <c:showSerName val="0"/>
          <c:showPercent val="0"/>
          <c:showBubbleSize val="0"/>
        </c:dLbls>
        <c:marker val="1"/>
        <c:smooth val="0"/>
        <c:axId val="-2141964384"/>
        <c:axId val="-2114779376"/>
      </c:lineChart>
      <c:dateAx>
        <c:axId val="-2141964384"/>
        <c:scaling>
          <c:orientation val="minMax"/>
        </c:scaling>
        <c:delete val="0"/>
        <c:axPos val="b"/>
        <c:numFmt formatCode="m/d/yyyy" sourceLinked="1"/>
        <c:majorTickMark val="none"/>
        <c:minorTickMark val="none"/>
        <c:tickLblPos val="nextTo"/>
        <c:spPr>
          <a:ln w="6350" cap="flat" cmpd="sng" algn="ctr">
            <a:noFill/>
            <a:prstDash val="solid"/>
            <a:round/>
          </a:ln>
        </c:spPr>
        <c:txPr>
          <a:bodyPr rot="-60000000" spcFirstLastPara="0" vertOverflow="ellipsis" vert="horz" wrap="square" anchor="ctr" anchorCtr="1"/>
          <a:lstStyle/>
          <a:p>
            <a:pPr>
              <a:defRPr lang="zh-CN" sz="1050" b="0" i="0" u="none" strike="noStrike" kern="1200" baseline="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pPr>
            <a:endParaRPr lang="zh-CN"/>
          </a:p>
        </c:txPr>
        <c:crossAx val="-2114779376"/>
        <c:crosses val="autoZero"/>
        <c:auto val="1"/>
        <c:lblOffset val="100"/>
        <c:baseTimeUnit val="days"/>
        <c:majorUnit val="7"/>
        <c:majorTimeUnit val="days"/>
      </c:dateAx>
      <c:valAx>
        <c:axId val="-2114779376"/>
        <c:scaling>
          <c:orientation val="minMax"/>
          <c:max val="160"/>
        </c:scaling>
        <c:delete val="0"/>
        <c:axPos val="l"/>
        <c:majorGridlines>
          <c:spPr>
            <a:ln w="12700" cap="flat" cmpd="sng" algn="ctr">
              <a:solidFill>
                <a:schemeClr val="bg2">
                  <a:alpha val="75000"/>
                </a:schemeClr>
              </a:solidFill>
              <a:prstDash val="solid"/>
              <a:round/>
            </a:ln>
          </c:spPr>
        </c:majorGridlines>
        <c:numFmt formatCode="General" sourceLinked="1"/>
        <c:majorTickMark val="none"/>
        <c:minorTickMark val="none"/>
        <c:tickLblPos val="nextTo"/>
        <c:spPr>
          <a:ln w="6350" cap="flat" cmpd="sng" algn="ctr">
            <a:noFill/>
            <a:prstDash val="solid"/>
            <a:round/>
          </a:ln>
        </c:spPr>
        <c:txPr>
          <a:bodyPr rot="-60000000" spcFirstLastPara="0" vertOverflow="ellipsis" vert="horz" wrap="square" anchor="ctr" anchorCtr="1"/>
          <a:lstStyle/>
          <a:p>
            <a:pPr>
              <a:defRPr lang="zh-CN" sz="1050" b="0" i="0" u="none" strike="noStrike" kern="1200" baseline="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pPr>
            <a:endParaRPr lang="zh-CN"/>
          </a:p>
        </c:txPr>
        <c:crossAx val="-2141964384"/>
        <c:crosses val="autoZero"/>
        <c:crossBetween val="midCat"/>
        <c:majorUnit val="40"/>
      </c:valAx>
      <c:spPr>
        <a:noFill/>
        <a:ln w="25400">
          <a:noFill/>
        </a:ln>
      </c:spPr>
    </c:plotArea>
    <c:plotVisOnly val="1"/>
    <c:dispBlanksAs val="zero"/>
    <c:showDLblsOverMax val="0"/>
  </c:chart>
  <c:txPr>
    <a:bodyPr/>
    <a:lstStyle/>
    <a:p>
      <a:pPr>
        <a:defRPr lang="zh-CN" sz="1400" b="0" i="0">
          <a:latin typeface="SF UI Display Light" charset="0"/>
          <a:ea typeface="SF UI Display Light" charset="0"/>
          <a:cs typeface="SF UI Display Light" charset="0"/>
        </a:defRPr>
      </a:pPr>
      <a:endParaRPr lang="zh-CN"/>
    </a:p>
  </c:txPr>
  <c:externalData r:id="rId2">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3799116103134197E-2"/>
          <c:y val="8.8748207336796101E-2"/>
          <c:w val="0.90178284699706701"/>
          <c:h val="0.69948832445473297"/>
        </c:manualLayout>
      </c:layout>
      <c:areaChart>
        <c:grouping val="standard"/>
        <c:varyColors val="0"/>
        <c:ser>
          <c:idx val="0"/>
          <c:order val="0"/>
          <c:tx>
            <c:strRef>
              <c:f>Sheet1!$B$1</c:f>
              <c:strCache>
                <c:ptCount val="1"/>
                <c:pt idx="0">
                  <c:v>Category A</c:v>
                </c:pt>
              </c:strCache>
            </c:strRef>
          </c:tx>
          <c:spPr>
            <a:gradFill flip="none" rotWithShape="1">
              <a:gsLst>
                <a:gs pos="0">
                  <a:schemeClr val="accent2">
                    <a:alpha val="0"/>
                  </a:schemeClr>
                </a:gs>
                <a:gs pos="100000">
                  <a:schemeClr val="accent2">
                    <a:alpha val="53000"/>
                  </a:schemeClr>
                </a:gs>
              </a:gsLst>
              <a:lin ang="16200000" scaled="0"/>
              <a:tileRect/>
            </a:gradFill>
          </c:spPr>
          <c:cat>
            <c:numRef>
              <c:f>Sheet1!$A$2:$A$30</c:f>
              <c:numCache>
                <c:formatCode>m/d/yyyy</c:formatCode>
                <c:ptCount val="29"/>
                <c:pt idx="0">
                  <c:v>41903</c:v>
                </c:pt>
                <c:pt idx="1">
                  <c:v>41904</c:v>
                </c:pt>
                <c:pt idx="2">
                  <c:v>41905</c:v>
                </c:pt>
                <c:pt idx="3">
                  <c:v>41906</c:v>
                </c:pt>
                <c:pt idx="4">
                  <c:v>41907</c:v>
                </c:pt>
                <c:pt idx="5">
                  <c:v>41908</c:v>
                </c:pt>
                <c:pt idx="6">
                  <c:v>41909</c:v>
                </c:pt>
                <c:pt idx="7">
                  <c:v>41910</c:v>
                </c:pt>
                <c:pt idx="8">
                  <c:v>41911</c:v>
                </c:pt>
                <c:pt idx="9">
                  <c:v>41912</c:v>
                </c:pt>
                <c:pt idx="10">
                  <c:v>41913</c:v>
                </c:pt>
                <c:pt idx="11">
                  <c:v>41914</c:v>
                </c:pt>
                <c:pt idx="12">
                  <c:v>41915</c:v>
                </c:pt>
                <c:pt idx="13">
                  <c:v>41916</c:v>
                </c:pt>
                <c:pt idx="14">
                  <c:v>41917</c:v>
                </c:pt>
                <c:pt idx="15">
                  <c:v>41918</c:v>
                </c:pt>
                <c:pt idx="16">
                  <c:v>41919</c:v>
                </c:pt>
                <c:pt idx="17">
                  <c:v>41920</c:v>
                </c:pt>
                <c:pt idx="18">
                  <c:v>41921</c:v>
                </c:pt>
                <c:pt idx="19">
                  <c:v>41922</c:v>
                </c:pt>
                <c:pt idx="20">
                  <c:v>41923</c:v>
                </c:pt>
                <c:pt idx="21">
                  <c:v>41924</c:v>
                </c:pt>
                <c:pt idx="22">
                  <c:v>41925</c:v>
                </c:pt>
                <c:pt idx="23">
                  <c:v>41926</c:v>
                </c:pt>
                <c:pt idx="24">
                  <c:v>41927</c:v>
                </c:pt>
                <c:pt idx="25">
                  <c:v>41928</c:v>
                </c:pt>
                <c:pt idx="26">
                  <c:v>41929</c:v>
                </c:pt>
                <c:pt idx="27">
                  <c:v>41930</c:v>
                </c:pt>
                <c:pt idx="28">
                  <c:v>41931</c:v>
                </c:pt>
              </c:numCache>
            </c:numRef>
          </c:cat>
          <c:val>
            <c:numRef>
              <c:f>Sheet1!$B$2:$B$30</c:f>
              <c:numCache>
                <c:formatCode>General</c:formatCode>
                <c:ptCount val="29"/>
                <c:pt idx="0">
                  <c:v>33</c:v>
                </c:pt>
                <c:pt idx="1">
                  <c:v>5</c:v>
                </c:pt>
                <c:pt idx="2">
                  <c:v>8</c:v>
                </c:pt>
                <c:pt idx="3">
                  <c:v>5</c:v>
                </c:pt>
                <c:pt idx="4">
                  <c:v>9</c:v>
                </c:pt>
                <c:pt idx="5">
                  <c:v>14</c:v>
                </c:pt>
                <c:pt idx="6">
                  <c:v>11</c:v>
                </c:pt>
                <c:pt idx="7">
                  <c:v>16</c:v>
                </c:pt>
                <c:pt idx="8">
                  <c:v>14</c:v>
                </c:pt>
                <c:pt idx="9">
                  <c:v>11</c:v>
                </c:pt>
                <c:pt idx="10">
                  <c:v>7</c:v>
                </c:pt>
                <c:pt idx="11">
                  <c:v>14</c:v>
                </c:pt>
                <c:pt idx="12">
                  <c:v>20</c:v>
                </c:pt>
                <c:pt idx="13">
                  <c:v>22</c:v>
                </c:pt>
                <c:pt idx="14">
                  <c:v>28</c:v>
                </c:pt>
                <c:pt idx="15">
                  <c:v>33</c:v>
                </c:pt>
                <c:pt idx="16">
                  <c:v>56</c:v>
                </c:pt>
                <c:pt idx="17">
                  <c:v>144</c:v>
                </c:pt>
                <c:pt idx="18">
                  <c:v>134</c:v>
                </c:pt>
                <c:pt idx="19">
                  <c:v>104</c:v>
                </c:pt>
                <c:pt idx="20">
                  <c:v>110</c:v>
                </c:pt>
                <c:pt idx="21">
                  <c:v>60</c:v>
                </c:pt>
                <c:pt idx="22">
                  <c:v>45</c:v>
                </c:pt>
                <c:pt idx="23">
                  <c:v>50</c:v>
                </c:pt>
                <c:pt idx="24">
                  <c:v>40</c:v>
                </c:pt>
                <c:pt idx="25">
                  <c:v>22</c:v>
                </c:pt>
                <c:pt idx="26">
                  <c:v>12</c:v>
                </c:pt>
                <c:pt idx="27">
                  <c:v>8</c:v>
                </c:pt>
                <c:pt idx="28">
                  <c:v>10</c:v>
                </c:pt>
              </c:numCache>
            </c:numRef>
          </c:val>
          <c:extLst>
            <c:ext xmlns:c16="http://schemas.microsoft.com/office/drawing/2014/chart" uri="{C3380CC4-5D6E-409C-BE32-E72D297353CC}">
              <c16:uniqueId val="{00000000-E0FC-46BB-9CE2-EF88FD0C5011}"/>
            </c:ext>
          </c:extLst>
        </c:ser>
        <c:ser>
          <c:idx val="3"/>
          <c:order val="3"/>
          <c:tx>
            <c:strRef>
              <c:f>Sheet1!$E$1</c:f>
              <c:strCache>
                <c:ptCount val="1"/>
                <c:pt idx="0">
                  <c:v>Category B Fill</c:v>
                </c:pt>
              </c:strCache>
            </c:strRef>
          </c:tx>
          <c:spPr>
            <a:gradFill flip="none" rotWithShape="1">
              <a:gsLst>
                <a:gs pos="0">
                  <a:schemeClr val="accent1">
                    <a:alpha val="0"/>
                  </a:schemeClr>
                </a:gs>
                <a:gs pos="100000">
                  <a:schemeClr val="accent1">
                    <a:alpha val="45000"/>
                  </a:schemeClr>
                </a:gs>
              </a:gsLst>
              <a:lin ang="16200000" scaled="0"/>
              <a:tileRect/>
            </a:gradFill>
            <a:effectLst/>
          </c:spPr>
          <c:cat>
            <c:numRef>
              <c:f>Sheet1!$A$2:$A$30</c:f>
              <c:numCache>
                <c:formatCode>m/d/yyyy</c:formatCode>
                <c:ptCount val="29"/>
                <c:pt idx="0">
                  <c:v>41903</c:v>
                </c:pt>
                <c:pt idx="1">
                  <c:v>41904</c:v>
                </c:pt>
                <c:pt idx="2">
                  <c:v>41905</c:v>
                </c:pt>
                <c:pt idx="3">
                  <c:v>41906</c:v>
                </c:pt>
                <c:pt idx="4">
                  <c:v>41907</c:v>
                </c:pt>
                <c:pt idx="5">
                  <c:v>41908</c:v>
                </c:pt>
                <c:pt idx="6">
                  <c:v>41909</c:v>
                </c:pt>
                <c:pt idx="7">
                  <c:v>41910</c:v>
                </c:pt>
                <c:pt idx="8">
                  <c:v>41911</c:v>
                </c:pt>
                <c:pt idx="9">
                  <c:v>41912</c:v>
                </c:pt>
                <c:pt idx="10">
                  <c:v>41913</c:v>
                </c:pt>
                <c:pt idx="11">
                  <c:v>41914</c:v>
                </c:pt>
                <c:pt idx="12">
                  <c:v>41915</c:v>
                </c:pt>
                <c:pt idx="13">
                  <c:v>41916</c:v>
                </c:pt>
                <c:pt idx="14">
                  <c:v>41917</c:v>
                </c:pt>
                <c:pt idx="15">
                  <c:v>41918</c:v>
                </c:pt>
                <c:pt idx="16">
                  <c:v>41919</c:v>
                </c:pt>
                <c:pt idx="17">
                  <c:v>41920</c:v>
                </c:pt>
                <c:pt idx="18">
                  <c:v>41921</c:v>
                </c:pt>
                <c:pt idx="19">
                  <c:v>41922</c:v>
                </c:pt>
                <c:pt idx="20">
                  <c:v>41923</c:v>
                </c:pt>
                <c:pt idx="21">
                  <c:v>41924</c:v>
                </c:pt>
                <c:pt idx="22">
                  <c:v>41925</c:v>
                </c:pt>
                <c:pt idx="23">
                  <c:v>41926</c:v>
                </c:pt>
                <c:pt idx="24">
                  <c:v>41927</c:v>
                </c:pt>
                <c:pt idx="25">
                  <c:v>41928</c:v>
                </c:pt>
                <c:pt idx="26">
                  <c:v>41929</c:v>
                </c:pt>
                <c:pt idx="27">
                  <c:v>41930</c:v>
                </c:pt>
                <c:pt idx="28">
                  <c:v>41931</c:v>
                </c:pt>
              </c:numCache>
            </c:numRef>
          </c:cat>
          <c:val>
            <c:numRef>
              <c:f>Sheet1!$E$2:$E$30</c:f>
              <c:numCache>
                <c:formatCode>General</c:formatCode>
                <c:ptCount val="29"/>
                <c:pt idx="0">
                  <c:v>10</c:v>
                </c:pt>
                <c:pt idx="1">
                  <c:v>2</c:v>
                </c:pt>
                <c:pt idx="2">
                  <c:v>2</c:v>
                </c:pt>
                <c:pt idx="3">
                  <c:v>8</c:v>
                </c:pt>
                <c:pt idx="4">
                  <c:v>13</c:v>
                </c:pt>
                <c:pt idx="5">
                  <c:v>20</c:v>
                </c:pt>
                <c:pt idx="6">
                  <c:v>19</c:v>
                </c:pt>
                <c:pt idx="7">
                  <c:v>34</c:v>
                </c:pt>
                <c:pt idx="8">
                  <c:v>12</c:v>
                </c:pt>
                <c:pt idx="9">
                  <c:v>40</c:v>
                </c:pt>
                <c:pt idx="10">
                  <c:v>22</c:v>
                </c:pt>
                <c:pt idx="11">
                  <c:v>35</c:v>
                </c:pt>
                <c:pt idx="12">
                  <c:v>35</c:v>
                </c:pt>
                <c:pt idx="13">
                  <c:v>30</c:v>
                </c:pt>
                <c:pt idx="14">
                  <c:v>33</c:v>
                </c:pt>
                <c:pt idx="15">
                  <c:v>40</c:v>
                </c:pt>
                <c:pt idx="16">
                  <c:v>80</c:v>
                </c:pt>
                <c:pt idx="17">
                  <c:v>105</c:v>
                </c:pt>
                <c:pt idx="18">
                  <c:v>80</c:v>
                </c:pt>
                <c:pt idx="19">
                  <c:v>70</c:v>
                </c:pt>
                <c:pt idx="20">
                  <c:v>40</c:v>
                </c:pt>
                <c:pt idx="21">
                  <c:v>30</c:v>
                </c:pt>
                <c:pt idx="22">
                  <c:v>35</c:v>
                </c:pt>
                <c:pt idx="23">
                  <c:v>39</c:v>
                </c:pt>
                <c:pt idx="24">
                  <c:v>37</c:v>
                </c:pt>
                <c:pt idx="25">
                  <c:v>45</c:v>
                </c:pt>
                <c:pt idx="26">
                  <c:v>30</c:v>
                </c:pt>
                <c:pt idx="27">
                  <c:v>25</c:v>
                </c:pt>
                <c:pt idx="28">
                  <c:v>20</c:v>
                </c:pt>
              </c:numCache>
            </c:numRef>
          </c:val>
          <c:extLst>
            <c:ext xmlns:c16="http://schemas.microsoft.com/office/drawing/2014/chart" uri="{C3380CC4-5D6E-409C-BE32-E72D297353CC}">
              <c16:uniqueId val="{00000001-E0FC-46BB-9CE2-EF88FD0C5011}"/>
            </c:ext>
          </c:extLst>
        </c:ser>
        <c:dLbls>
          <c:showLegendKey val="0"/>
          <c:showVal val="0"/>
          <c:showCatName val="0"/>
          <c:showSerName val="0"/>
          <c:showPercent val="0"/>
          <c:showBubbleSize val="0"/>
        </c:dLbls>
        <c:axId val="-2141964384"/>
        <c:axId val="-2114779376"/>
      </c:areaChart>
      <c:lineChart>
        <c:grouping val="standard"/>
        <c:varyColors val="0"/>
        <c:ser>
          <c:idx val="1"/>
          <c:order val="1"/>
          <c:tx>
            <c:strRef>
              <c:f>Sheet1!$C$1</c:f>
              <c:strCache>
                <c:ptCount val="1"/>
                <c:pt idx="0">
                  <c:v>Category A Fill</c:v>
                </c:pt>
              </c:strCache>
            </c:strRef>
          </c:tx>
          <c:spPr>
            <a:ln w="6350" cap="rnd" cmpd="sng" algn="ctr">
              <a:solidFill>
                <a:schemeClr val="accent2"/>
              </a:solidFill>
              <a:prstDash val="solid"/>
              <a:round/>
            </a:ln>
          </c:spPr>
          <c:marker>
            <c:symbol val="circle"/>
            <c:size val="5"/>
            <c:spPr>
              <a:solidFill>
                <a:schemeClr val="accent2"/>
              </a:solidFill>
              <a:ln w="3175" cap="flat" cmpd="sng" algn="ctr">
                <a:noFill/>
                <a:prstDash val="solid"/>
                <a:round/>
              </a:ln>
            </c:spPr>
          </c:marker>
          <c:cat>
            <c:numRef>
              <c:f>Sheet1!$A$2:$A$30</c:f>
              <c:numCache>
                <c:formatCode>m/d/yyyy</c:formatCode>
                <c:ptCount val="29"/>
                <c:pt idx="0">
                  <c:v>41903</c:v>
                </c:pt>
                <c:pt idx="1">
                  <c:v>41904</c:v>
                </c:pt>
                <c:pt idx="2">
                  <c:v>41905</c:v>
                </c:pt>
                <c:pt idx="3">
                  <c:v>41906</c:v>
                </c:pt>
                <c:pt idx="4">
                  <c:v>41907</c:v>
                </c:pt>
                <c:pt idx="5">
                  <c:v>41908</c:v>
                </c:pt>
                <c:pt idx="6">
                  <c:v>41909</c:v>
                </c:pt>
                <c:pt idx="7">
                  <c:v>41910</c:v>
                </c:pt>
                <c:pt idx="8">
                  <c:v>41911</c:v>
                </c:pt>
                <c:pt idx="9">
                  <c:v>41912</c:v>
                </c:pt>
                <c:pt idx="10">
                  <c:v>41913</c:v>
                </c:pt>
                <c:pt idx="11">
                  <c:v>41914</c:v>
                </c:pt>
                <c:pt idx="12">
                  <c:v>41915</c:v>
                </c:pt>
                <c:pt idx="13">
                  <c:v>41916</c:v>
                </c:pt>
                <c:pt idx="14">
                  <c:v>41917</c:v>
                </c:pt>
                <c:pt idx="15">
                  <c:v>41918</c:v>
                </c:pt>
                <c:pt idx="16">
                  <c:v>41919</c:v>
                </c:pt>
                <c:pt idx="17">
                  <c:v>41920</c:v>
                </c:pt>
                <c:pt idx="18">
                  <c:v>41921</c:v>
                </c:pt>
                <c:pt idx="19">
                  <c:v>41922</c:v>
                </c:pt>
                <c:pt idx="20">
                  <c:v>41923</c:v>
                </c:pt>
                <c:pt idx="21">
                  <c:v>41924</c:v>
                </c:pt>
                <c:pt idx="22">
                  <c:v>41925</c:v>
                </c:pt>
                <c:pt idx="23">
                  <c:v>41926</c:v>
                </c:pt>
                <c:pt idx="24">
                  <c:v>41927</c:v>
                </c:pt>
                <c:pt idx="25">
                  <c:v>41928</c:v>
                </c:pt>
                <c:pt idx="26">
                  <c:v>41929</c:v>
                </c:pt>
                <c:pt idx="27">
                  <c:v>41930</c:v>
                </c:pt>
                <c:pt idx="28">
                  <c:v>41931</c:v>
                </c:pt>
              </c:numCache>
            </c:numRef>
          </c:cat>
          <c:val>
            <c:numRef>
              <c:f>Sheet1!$C$2:$C$30</c:f>
              <c:numCache>
                <c:formatCode>General</c:formatCode>
                <c:ptCount val="29"/>
                <c:pt idx="0">
                  <c:v>33</c:v>
                </c:pt>
                <c:pt idx="1">
                  <c:v>5</c:v>
                </c:pt>
                <c:pt idx="2">
                  <c:v>8</c:v>
                </c:pt>
                <c:pt idx="3">
                  <c:v>5</c:v>
                </c:pt>
                <c:pt idx="4">
                  <c:v>9</c:v>
                </c:pt>
                <c:pt idx="5">
                  <c:v>14</c:v>
                </c:pt>
                <c:pt idx="6">
                  <c:v>11</c:v>
                </c:pt>
                <c:pt idx="7">
                  <c:v>16</c:v>
                </c:pt>
                <c:pt idx="8">
                  <c:v>14</c:v>
                </c:pt>
                <c:pt idx="9">
                  <c:v>11</c:v>
                </c:pt>
                <c:pt idx="10">
                  <c:v>7</c:v>
                </c:pt>
                <c:pt idx="11">
                  <c:v>14</c:v>
                </c:pt>
                <c:pt idx="12">
                  <c:v>20</c:v>
                </c:pt>
                <c:pt idx="13">
                  <c:v>22</c:v>
                </c:pt>
                <c:pt idx="14">
                  <c:v>28</c:v>
                </c:pt>
                <c:pt idx="15">
                  <c:v>33</c:v>
                </c:pt>
                <c:pt idx="16">
                  <c:v>56</c:v>
                </c:pt>
                <c:pt idx="17">
                  <c:v>144</c:v>
                </c:pt>
                <c:pt idx="18">
                  <c:v>134</c:v>
                </c:pt>
                <c:pt idx="19">
                  <c:v>104</c:v>
                </c:pt>
                <c:pt idx="20">
                  <c:v>110</c:v>
                </c:pt>
                <c:pt idx="21">
                  <c:v>60</c:v>
                </c:pt>
                <c:pt idx="22">
                  <c:v>45</c:v>
                </c:pt>
                <c:pt idx="23">
                  <c:v>50</c:v>
                </c:pt>
                <c:pt idx="24">
                  <c:v>40</c:v>
                </c:pt>
                <c:pt idx="25">
                  <c:v>22</c:v>
                </c:pt>
                <c:pt idx="26">
                  <c:v>12</c:v>
                </c:pt>
                <c:pt idx="27">
                  <c:v>8</c:v>
                </c:pt>
                <c:pt idx="28">
                  <c:v>10</c:v>
                </c:pt>
              </c:numCache>
            </c:numRef>
          </c:val>
          <c:smooth val="0"/>
          <c:extLst>
            <c:ext xmlns:c16="http://schemas.microsoft.com/office/drawing/2014/chart" uri="{C3380CC4-5D6E-409C-BE32-E72D297353CC}">
              <c16:uniqueId val="{00000002-E0FC-46BB-9CE2-EF88FD0C5011}"/>
            </c:ext>
          </c:extLst>
        </c:ser>
        <c:ser>
          <c:idx val="2"/>
          <c:order val="2"/>
          <c:tx>
            <c:strRef>
              <c:f>Sheet1!$D$1</c:f>
              <c:strCache>
                <c:ptCount val="1"/>
                <c:pt idx="0">
                  <c:v>Category B</c:v>
                </c:pt>
              </c:strCache>
            </c:strRef>
          </c:tx>
          <c:spPr>
            <a:ln w="6350" cap="rnd" cmpd="sng" algn="ctr">
              <a:solidFill>
                <a:schemeClr val="accent1"/>
              </a:solidFill>
              <a:prstDash val="solid"/>
              <a:round/>
            </a:ln>
          </c:spPr>
          <c:marker>
            <c:symbol val="circle"/>
            <c:size val="4"/>
          </c:marker>
          <c:cat>
            <c:numRef>
              <c:f>Sheet1!$A$2:$A$30</c:f>
              <c:numCache>
                <c:formatCode>m/d/yyyy</c:formatCode>
                <c:ptCount val="29"/>
                <c:pt idx="0">
                  <c:v>41903</c:v>
                </c:pt>
                <c:pt idx="1">
                  <c:v>41904</c:v>
                </c:pt>
                <c:pt idx="2">
                  <c:v>41905</c:v>
                </c:pt>
                <c:pt idx="3">
                  <c:v>41906</c:v>
                </c:pt>
                <c:pt idx="4">
                  <c:v>41907</c:v>
                </c:pt>
                <c:pt idx="5">
                  <c:v>41908</c:v>
                </c:pt>
                <c:pt idx="6">
                  <c:v>41909</c:v>
                </c:pt>
                <c:pt idx="7">
                  <c:v>41910</c:v>
                </c:pt>
                <c:pt idx="8">
                  <c:v>41911</c:v>
                </c:pt>
                <c:pt idx="9">
                  <c:v>41912</c:v>
                </c:pt>
                <c:pt idx="10">
                  <c:v>41913</c:v>
                </c:pt>
                <c:pt idx="11">
                  <c:v>41914</c:v>
                </c:pt>
                <c:pt idx="12">
                  <c:v>41915</c:v>
                </c:pt>
                <c:pt idx="13">
                  <c:v>41916</c:v>
                </c:pt>
                <c:pt idx="14">
                  <c:v>41917</c:v>
                </c:pt>
                <c:pt idx="15">
                  <c:v>41918</c:v>
                </c:pt>
                <c:pt idx="16">
                  <c:v>41919</c:v>
                </c:pt>
                <c:pt idx="17">
                  <c:v>41920</c:v>
                </c:pt>
                <c:pt idx="18">
                  <c:v>41921</c:v>
                </c:pt>
                <c:pt idx="19">
                  <c:v>41922</c:v>
                </c:pt>
                <c:pt idx="20">
                  <c:v>41923</c:v>
                </c:pt>
                <c:pt idx="21">
                  <c:v>41924</c:v>
                </c:pt>
                <c:pt idx="22">
                  <c:v>41925</c:v>
                </c:pt>
                <c:pt idx="23">
                  <c:v>41926</c:v>
                </c:pt>
                <c:pt idx="24">
                  <c:v>41927</c:v>
                </c:pt>
                <c:pt idx="25">
                  <c:v>41928</c:v>
                </c:pt>
                <c:pt idx="26">
                  <c:v>41929</c:v>
                </c:pt>
                <c:pt idx="27">
                  <c:v>41930</c:v>
                </c:pt>
                <c:pt idx="28">
                  <c:v>41931</c:v>
                </c:pt>
              </c:numCache>
            </c:numRef>
          </c:cat>
          <c:val>
            <c:numRef>
              <c:f>Sheet1!$D$2:$D$30</c:f>
              <c:numCache>
                <c:formatCode>General</c:formatCode>
                <c:ptCount val="29"/>
                <c:pt idx="0">
                  <c:v>10</c:v>
                </c:pt>
                <c:pt idx="1">
                  <c:v>2</c:v>
                </c:pt>
                <c:pt idx="2">
                  <c:v>2</c:v>
                </c:pt>
                <c:pt idx="3">
                  <c:v>8</c:v>
                </c:pt>
                <c:pt idx="4">
                  <c:v>13</c:v>
                </c:pt>
                <c:pt idx="5">
                  <c:v>20</c:v>
                </c:pt>
                <c:pt idx="6">
                  <c:v>19</c:v>
                </c:pt>
                <c:pt idx="7">
                  <c:v>34</c:v>
                </c:pt>
                <c:pt idx="8">
                  <c:v>12</c:v>
                </c:pt>
                <c:pt idx="9">
                  <c:v>40</c:v>
                </c:pt>
                <c:pt idx="10">
                  <c:v>22</c:v>
                </c:pt>
                <c:pt idx="11">
                  <c:v>35</c:v>
                </c:pt>
                <c:pt idx="12">
                  <c:v>35</c:v>
                </c:pt>
                <c:pt idx="13">
                  <c:v>30</c:v>
                </c:pt>
                <c:pt idx="14">
                  <c:v>33</c:v>
                </c:pt>
                <c:pt idx="15">
                  <c:v>40</c:v>
                </c:pt>
                <c:pt idx="16">
                  <c:v>80</c:v>
                </c:pt>
                <c:pt idx="17">
                  <c:v>105</c:v>
                </c:pt>
                <c:pt idx="18">
                  <c:v>80</c:v>
                </c:pt>
                <c:pt idx="19">
                  <c:v>70</c:v>
                </c:pt>
                <c:pt idx="20">
                  <c:v>40</c:v>
                </c:pt>
                <c:pt idx="21">
                  <c:v>30</c:v>
                </c:pt>
                <c:pt idx="22">
                  <c:v>35</c:v>
                </c:pt>
                <c:pt idx="23">
                  <c:v>39</c:v>
                </c:pt>
                <c:pt idx="24">
                  <c:v>37</c:v>
                </c:pt>
                <c:pt idx="25">
                  <c:v>45</c:v>
                </c:pt>
                <c:pt idx="26">
                  <c:v>30</c:v>
                </c:pt>
                <c:pt idx="27">
                  <c:v>25</c:v>
                </c:pt>
                <c:pt idx="28">
                  <c:v>20</c:v>
                </c:pt>
              </c:numCache>
            </c:numRef>
          </c:val>
          <c:smooth val="0"/>
          <c:extLst>
            <c:ext xmlns:c16="http://schemas.microsoft.com/office/drawing/2014/chart" uri="{C3380CC4-5D6E-409C-BE32-E72D297353CC}">
              <c16:uniqueId val="{00000003-E0FC-46BB-9CE2-EF88FD0C5011}"/>
            </c:ext>
          </c:extLst>
        </c:ser>
        <c:dLbls>
          <c:showLegendKey val="0"/>
          <c:showVal val="0"/>
          <c:showCatName val="0"/>
          <c:showSerName val="0"/>
          <c:showPercent val="0"/>
          <c:showBubbleSize val="0"/>
        </c:dLbls>
        <c:marker val="1"/>
        <c:smooth val="0"/>
        <c:axId val="-2141964384"/>
        <c:axId val="-2114779376"/>
      </c:lineChart>
      <c:dateAx>
        <c:axId val="-2141964384"/>
        <c:scaling>
          <c:orientation val="minMax"/>
        </c:scaling>
        <c:delete val="0"/>
        <c:axPos val="b"/>
        <c:numFmt formatCode="m/d/yyyy" sourceLinked="1"/>
        <c:majorTickMark val="none"/>
        <c:minorTickMark val="none"/>
        <c:tickLblPos val="nextTo"/>
        <c:spPr>
          <a:solidFill>
            <a:sysClr val="window" lastClr="FFFFFF"/>
          </a:solidFill>
          <a:ln w="6350" cap="flat" cmpd="sng" algn="ctr">
            <a:noFill/>
            <a:prstDash val="solid"/>
            <a:round/>
          </a:ln>
        </c:spPr>
        <c:txPr>
          <a:bodyPr rot="-60000000" spcFirstLastPara="0" vertOverflow="ellipsis" vert="horz" wrap="square" anchor="ctr" anchorCtr="1"/>
          <a:lstStyle/>
          <a:p>
            <a:pPr>
              <a:defRPr lang="zh-CN" sz="1050" b="0" i="0" u="none" strike="noStrike" kern="1200" baseline="0">
                <a:solidFill>
                  <a:srgbClr val="0C5B79"/>
                </a:solidFill>
                <a:latin typeface="Open Sans Light" panose="020B0306030504020204" pitchFamily="34" charset="0"/>
                <a:ea typeface="Open Sans Light" panose="020B0306030504020204" pitchFamily="34" charset="0"/>
                <a:cs typeface="Open Sans Light" panose="020B0306030504020204" pitchFamily="34" charset="0"/>
              </a:defRPr>
            </a:pPr>
            <a:endParaRPr lang="zh-CN"/>
          </a:p>
        </c:txPr>
        <c:crossAx val="-2114779376"/>
        <c:crosses val="autoZero"/>
        <c:auto val="1"/>
        <c:lblOffset val="100"/>
        <c:baseTimeUnit val="days"/>
        <c:majorUnit val="7"/>
        <c:majorTimeUnit val="days"/>
      </c:dateAx>
      <c:valAx>
        <c:axId val="-2114779376"/>
        <c:scaling>
          <c:orientation val="minMax"/>
          <c:max val="160"/>
        </c:scaling>
        <c:delete val="0"/>
        <c:axPos val="l"/>
        <c:majorGridlines>
          <c:spPr>
            <a:ln w="12700" cap="flat" cmpd="sng" algn="ctr">
              <a:solidFill>
                <a:srgbClr val="0C5B79">
                  <a:alpha val="75000"/>
                </a:srgbClr>
              </a:solidFill>
              <a:prstDash val="solid"/>
              <a:round/>
            </a:ln>
          </c:spPr>
        </c:majorGridlines>
        <c:numFmt formatCode="General" sourceLinked="1"/>
        <c:majorTickMark val="none"/>
        <c:minorTickMark val="none"/>
        <c:tickLblPos val="nextTo"/>
        <c:spPr>
          <a:ln w="6350" cap="flat" cmpd="sng" algn="ctr">
            <a:noFill/>
            <a:prstDash val="solid"/>
            <a:round/>
          </a:ln>
        </c:spPr>
        <c:txPr>
          <a:bodyPr rot="-60000000" spcFirstLastPara="0" vertOverflow="ellipsis" vert="horz" wrap="square" anchor="ctr" anchorCtr="1"/>
          <a:lstStyle/>
          <a:p>
            <a:pPr>
              <a:defRPr lang="zh-CN" sz="1050" b="0" i="0" u="none" strike="noStrike" kern="1200" baseline="0">
                <a:solidFill>
                  <a:srgbClr val="0C5B79"/>
                </a:solidFill>
                <a:latin typeface="Open Sans Light" panose="020B0306030504020204" pitchFamily="34" charset="0"/>
                <a:ea typeface="Open Sans Light" panose="020B0306030504020204" pitchFamily="34" charset="0"/>
                <a:cs typeface="Open Sans Light" panose="020B0306030504020204" pitchFamily="34" charset="0"/>
              </a:defRPr>
            </a:pPr>
            <a:endParaRPr lang="zh-CN"/>
          </a:p>
        </c:txPr>
        <c:crossAx val="-2141964384"/>
        <c:crosses val="autoZero"/>
        <c:crossBetween val="midCat"/>
        <c:majorUnit val="40"/>
      </c:valAx>
      <c:spPr>
        <a:noFill/>
        <a:ln w="25400">
          <a:noFill/>
        </a:ln>
      </c:spPr>
    </c:plotArea>
    <c:plotVisOnly val="1"/>
    <c:dispBlanksAs val="zero"/>
    <c:showDLblsOverMax val="0"/>
  </c:chart>
  <c:txPr>
    <a:bodyPr/>
    <a:lstStyle/>
    <a:p>
      <a:pPr>
        <a:defRPr lang="zh-CN" sz="1400" b="0" i="0">
          <a:latin typeface="SF UI Display Light" charset="0"/>
          <a:ea typeface="SF UI Display Light" charset="0"/>
          <a:cs typeface="SF UI Display Light" charset="0"/>
        </a:defRPr>
      </a:pPr>
      <a:endParaRPr lang="zh-CN"/>
    </a:p>
  </c:txPr>
  <c:externalData r:id="rId2">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3799116103134197E-2"/>
          <c:y val="8.8748207336796101E-2"/>
          <c:w val="0.90178284699706701"/>
          <c:h val="0.69948832445473297"/>
        </c:manualLayout>
      </c:layout>
      <c:areaChart>
        <c:grouping val="standard"/>
        <c:varyColors val="0"/>
        <c:ser>
          <c:idx val="0"/>
          <c:order val="0"/>
          <c:tx>
            <c:strRef>
              <c:f>Sheet1!$B$1</c:f>
              <c:strCache>
                <c:ptCount val="1"/>
                <c:pt idx="0">
                  <c:v>Category A</c:v>
                </c:pt>
              </c:strCache>
            </c:strRef>
          </c:tx>
          <c:spPr>
            <a:gradFill>
              <a:gsLst>
                <a:gs pos="0">
                  <a:srgbClr val="FF3F5F"/>
                </a:gs>
                <a:gs pos="100000">
                  <a:srgbClr val="FF3F5F">
                    <a:alpha val="0"/>
                  </a:srgbClr>
                </a:gs>
              </a:gsLst>
              <a:lin ang="5400000" scaled="1"/>
            </a:gradFill>
          </c:spPr>
          <c:cat>
            <c:numRef>
              <c:f>Sheet1!$A$2:$A$30</c:f>
              <c:numCache>
                <c:formatCode>m/d/yyyy</c:formatCode>
                <c:ptCount val="29"/>
                <c:pt idx="0">
                  <c:v>41903</c:v>
                </c:pt>
                <c:pt idx="1">
                  <c:v>41904</c:v>
                </c:pt>
                <c:pt idx="2">
                  <c:v>41905</c:v>
                </c:pt>
                <c:pt idx="3">
                  <c:v>41906</c:v>
                </c:pt>
                <c:pt idx="4">
                  <c:v>41907</c:v>
                </c:pt>
                <c:pt idx="5">
                  <c:v>41908</c:v>
                </c:pt>
                <c:pt idx="6">
                  <c:v>41909</c:v>
                </c:pt>
                <c:pt idx="7">
                  <c:v>41910</c:v>
                </c:pt>
                <c:pt idx="8">
                  <c:v>41911</c:v>
                </c:pt>
                <c:pt idx="9">
                  <c:v>41912</c:v>
                </c:pt>
                <c:pt idx="10">
                  <c:v>41913</c:v>
                </c:pt>
                <c:pt idx="11">
                  <c:v>41914</c:v>
                </c:pt>
                <c:pt idx="12">
                  <c:v>41915</c:v>
                </c:pt>
                <c:pt idx="13">
                  <c:v>41916</c:v>
                </c:pt>
                <c:pt idx="14">
                  <c:v>41917</c:v>
                </c:pt>
                <c:pt idx="15">
                  <c:v>41918</c:v>
                </c:pt>
                <c:pt idx="16">
                  <c:v>41919</c:v>
                </c:pt>
                <c:pt idx="17">
                  <c:v>41920</c:v>
                </c:pt>
                <c:pt idx="18">
                  <c:v>41921</c:v>
                </c:pt>
                <c:pt idx="19">
                  <c:v>41922</c:v>
                </c:pt>
                <c:pt idx="20">
                  <c:v>41923</c:v>
                </c:pt>
                <c:pt idx="21">
                  <c:v>41924</c:v>
                </c:pt>
                <c:pt idx="22">
                  <c:v>41925</c:v>
                </c:pt>
                <c:pt idx="23">
                  <c:v>41926</c:v>
                </c:pt>
                <c:pt idx="24">
                  <c:v>41927</c:v>
                </c:pt>
                <c:pt idx="25">
                  <c:v>41928</c:v>
                </c:pt>
                <c:pt idx="26">
                  <c:v>41929</c:v>
                </c:pt>
                <c:pt idx="27">
                  <c:v>41930</c:v>
                </c:pt>
                <c:pt idx="28">
                  <c:v>41931</c:v>
                </c:pt>
              </c:numCache>
            </c:numRef>
          </c:cat>
          <c:val>
            <c:numRef>
              <c:f>Sheet1!$B$2:$B$30</c:f>
              <c:numCache>
                <c:formatCode>General</c:formatCode>
                <c:ptCount val="29"/>
                <c:pt idx="0">
                  <c:v>44</c:v>
                </c:pt>
                <c:pt idx="1">
                  <c:v>5</c:v>
                </c:pt>
                <c:pt idx="2">
                  <c:v>8</c:v>
                </c:pt>
                <c:pt idx="3">
                  <c:v>5</c:v>
                </c:pt>
                <c:pt idx="4">
                  <c:v>9</c:v>
                </c:pt>
                <c:pt idx="5">
                  <c:v>14</c:v>
                </c:pt>
                <c:pt idx="6">
                  <c:v>11</c:v>
                </c:pt>
                <c:pt idx="7">
                  <c:v>16</c:v>
                </c:pt>
                <c:pt idx="8">
                  <c:v>14</c:v>
                </c:pt>
                <c:pt idx="9">
                  <c:v>11</c:v>
                </c:pt>
                <c:pt idx="10">
                  <c:v>7</c:v>
                </c:pt>
                <c:pt idx="11">
                  <c:v>14</c:v>
                </c:pt>
                <c:pt idx="12">
                  <c:v>20</c:v>
                </c:pt>
                <c:pt idx="13">
                  <c:v>22</c:v>
                </c:pt>
                <c:pt idx="14">
                  <c:v>28</c:v>
                </c:pt>
                <c:pt idx="15">
                  <c:v>33</c:v>
                </c:pt>
                <c:pt idx="16">
                  <c:v>56</c:v>
                </c:pt>
                <c:pt idx="17">
                  <c:v>144</c:v>
                </c:pt>
                <c:pt idx="18">
                  <c:v>134</c:v>
                </c:pt>
                <c:pt idx="19">
                  <c:v>104</c:v>
                </c:pt>
                <c:pt idx="20">
                  <c:v>110</c:v>
                </c:pt>
                <c:pt idx="21">
                  <c:v>60</c:v>
                </c:pt>
                <c:pt idx="22">
                  <c:v>45</c:v>
                </c:pt>
                <c:pt idx="23">
                  <c:v>50</c:v>
                </c:pt>
                <c:pt idx="24">
                  <c:v>40</c:v>
                </c:pt>
                <c:pt idx="25">
                  <c:v>22</c:v>
                </c:pt>
                <c:pt idx="26">
                  <c:v>12</c:v>
                </c:pt>
                <c:pt idx="27">
                  <c:v>8</c:v>
                </c:pt>
                <c:pt idx="28">
                  <c:v>10</c:v>
                </c:pt>
              </c:numCache>
            </c:numRef>
          </c:val>
          <c:extLst>
            <c:ext xmlns:c16="http://schemas.microsoft.com/office/drawing/2014/chart" uri="{C3380CC4-5D6E-409C-BE32-E72D297353CC}">
              <c16:uniqueId val="{00000000-E0FC-46BB-9CE2-EF88FD0C5011}"/>
            </c:ext>
          </c:extLst>
        </c:ser>
        <c:ser>
          <c:idx val="3"/>
          <c:order val="3"/>
          <c:tx>
            <c:strRef>
              <c:f>Sheet1!$E$1</c:f>
              <c:strCache>
                <c:ptCount val="1"/>
                <c:pt idx="0">
                  <c:v>Category B Fill</c:v>
                </c:pt>
              </c:strCache>
            </c:strRef>
          </c:tx>
          <c:spPr>
            <a:gradFill flip="none" rotWithShape="1">
              <a:gsLst>
                <a:gs pos="0">
                  <a:srgbClr val="FEB834"/>
                </a:gs>
                <a:gs pos="100000">
                  <a:srgbClr val="FEB834">
                    <a:alpha val="0"/>
                  </a:srgbClr>
                </a:gs>
              </a:gsLst>
              <a:lin ang="5400000" scaled="1"/>
              <a:tileRect/>
            </a:gradFill>
            <a:effectLst/>
          </c:spPr>
          <c:cat>
            <c:numRef>
              <c:f>Sheet1!$A$2:$A$30</c:f>
              <c:numCache>
                <c:formatCode>m/d/yyyy</c:formatCode>
                <c:ptCount val="29"/>
                <c:pt idx="0">
                  <c:v>41903</c:v>
                </c:pt>
                <c:pt idx="1">
                  <c:v>41904</c:v>
                </c:pt>
                <c:pt idx="2">
                  <c:v>41905</c:v>
                </c:pt>
                <c:pt idx="3">
                  <c:v>41906</c:v>
                </c:pt>
                <c:pt idx="4">
                  <c:v>41907</c:v>
                </c:pt>
                <c:pt idx="5">
                  <c:v>41908</c:v>
                </c:pt>
                <c:pt idx="6">
                  <c:v>41909</c:v>
                </c:pt>
                <c:pt idx="7">
                  <c:v>41910</c:v>
                </c:pt>
                <c:pt idx="8">
                  <c:v>41911</c:v>
                </c:pt>
                <c:pt idx="9">
                  <c:v>41912</c:v>
                </c:pt>
                <c:pt idx="10">
                  <c:v>41913</c:v>
                </c:pt>
                <c:pt idx="11">
                  <c:v>41914</c:v>
                </c:pt>
                <c:pt idx="12">
                  <c:v>41915</c:v>
                </c:pt>
                <c:pt idx="13">
                  <c:v>41916</c:v>
                </c:pt>
                <c:pt idx="14">
                  <c:v>41917</c:v>
                </c:pt>
                <c:pt idx="15">
                  <c:v>41918</c:v>
                </c:pt>
                <c:pt idx="16">
                  <c:v>41919</c:v>
                </c:pt>
                <c:pt idx="17">
                  <c:v>41920</c:v>
                </c:pt>
                <c:pt idx="18">
                  <c:v>41921</c:v>
                </c:pt>
                <c:pt idx="19">
                  <c:v>41922</c:v>
                </c:pt>
                <c:pt idx="20">
                  <c:v>41923</c:v>
                </c:pt>
                <c:pt idx="21">
                  <c:v>41924</c:v>
                </c:pt>
                <c:pt idx="22">
                  <c:v>41925</c:v>
                </c:pt>
                <c:pt idx="23">
                  <c:v>41926</c:v>
                </c:pt>
                <c:pt idx="24">
                  <c:v>41927</c:v>
                </c:pt>
                <c:pt idx="25">
                  <c:v>41928</c:v>
                </c:pt>
                <c:pt idx="26">
                  <c:v>41929</c:v>
                </c:pt>
                <c:pt idx="27">
                  <c:v>41930</c:v>
                </c:pt>
                <c:pt idx="28">
                  <c:v>41931</c:v>
                </c:pt>
              </c:numCache>
            </c:numRef>
          </c:cat>
          <c:val>
            <c:numRef>
              <c:f>Sheet1!$E$2:$E$30</c:f>
              <c:numCache>
                <c:formatCode>General</c:formatCode>
                <c:ptCount val="29"/>
                <c:pt idx="0">
                  <c:v>10</c:v>
                </c:pt>
                <c:pt idx="1">
                  <c:v>2</c:v>
                </c:pt>
                <c:pt idx="2">
                  <c:v>2</c:v>
                </c:pt>
                <c:pt idx="3">
                  <c:v>8</c:v>
                </c:pt>
                <c:pt idx="4">
                  <c:v>13</c:v>
                </c:pt>
                <c:pt idx="5">
                  <c:v>20</c:v>
                </c:pt>
                <c:pt idx="6">
                  <c:v>19</c:v>
                </c:pt>
                <c:pt idx="7">
                  <c:v>34</c:v>
                </c:pt>
                <c:pt idx="8">
                  <c:v>12</c:v>
                </c:pt>
                <c:pt idx="9">
                  <c:v>40</c:v>
                </c:pt>
                <c:pt idx="10">
                  <c:v>22</c:v>
                </c:pt>
                <c:pt idx="11">
                  <c:v>35</c:v>
                </c:pt>
                <c:pt idx="12">
                  <c:v>35</c:v>
                </c:pt>
                <c:pt idx="13">
                  <c:v>30</c:v>
                </c:pt>
                <c:pt idx="14">
                  <c:v>33</c:v>
                </c:pt>
                <c:pt idx="15">
                  <c:v>40</c:v>
                </c:pt>
                <c:pt idx="16">
                  <c:v>80</c:v>
                </c:pt>
                <c:pt idx="17">
                  <c:v>105</c:v>
                </c:pt>
                <c:pt idx="18">
                  <c:v>80</c:v>
                </c:pt>
                <c:pt idx="19">
                  <c:v>70</c:v>
                </c:pt>
                <c:pt idx="20">
                  <c:v>40</c:v>
                </c:pt>
                <c:pt idx="21">
                  <c:v>30</c:v>
                </c:pt>
                <c:pt idx="22">
                  <c:v>35</c:v>
                </c:pt>
                <c:pt idx="23">
                  <c:v>39</c:v>
                </c:pt>
                <c:pt idx="24">
                  <c:v>37</c:v>
                </c:pt>
                <c:pt idx="25">
                  <c:v>45</c:v>
                </c:pt>
                <c:pt idx="26">
                  <c:v>30</c:v>
                </c:pt>
                <c:pt idx="27">
                  <c:v>25</c:v>
                </c:pt>
                <c:pt idx="28">
                  <c:v>20</c:v>
                </c:pt>
              </c:numCache>
            </c:numRef>
          </c:val>
          <c:extLst>
            <c:ext xmlns:c16="http://schemas.microsoft.com/office/drawing/2014/chart" uri="{C3380CC4-5D6E-409C-BE32-E72D297353CC}">
              <c16:uniqueId val="{00000001-E0FC-46BB-9CE2-EF88FD0C5011}"/>
            </c:ext>
          </c:extLst>
        </c:ser>
        <c:dLbls>
          <c:showLegendKey val="0"/>
          <c:showVal val="0"/>
          <c:showCatName val="0"/>
          <c:showSerName val="0"/>
          <c:showPercent val="0"/>
          <c:showBubbleSize val="0"/>
        </c:dLbls>
        <c:axId val="-2141964384"/>
        <c:axId val="-2114779376"/>
      </c:areaChart>
      <c:lineChart>
        <c:grouping val="standard"/>
        <c:varyColors val="0"/>
        <c:ser>
          <c:idx val="1"/>
          <c:order val="1"/>
          <c:tx>
            <c:strRef>
              <c:f>Sheet1!$C$1</c:f>
              <c:strCache>
                <c:ptCount val="1"/>
                <c:pt idx="0">
                  <c:v>Category A Fill</c:v>
                </c:pt>
              </c:strCache>
            </c:strRef>
          </c:tx>
          <c:spPr>
            <a:ln w="6350" cap="rnd" cmpd="sng" algn="ctr">
              <a:solidFill>
                <a:srgbClr val="FF3F5F"/>
              </a:solidFill>
              <a:prstDash val="solid"/>
              <a:round/>
            </a:ln>
          </c:spPr>
          <c:marker>
            <c:symbol val="circle"/>
            <c:size val="5"/>
            <c:spPr>
              <a:solidFill>
                <a:srgbClr val="D12125"/>
              </a:solidFill>
              <a:ln w="3175" cap="flat" cmpd="sng" algn="ctr">
                <a:noFill/>
                <a:prstDash val="solid"/>
                <a:round/>
              </a:ln>
            </c:spPr>
          </c:marker>
          <c:cat>
            <c:numRef>
              <c:f>Sheet1!$A$2:$A$30</c:f>
              <c:numCache>
                <c:formatCode>m/d/yyyy</c:formatCode>
                <c:ptCount val="29"/>
                <c:pt idx="0">
                  <c:v>41903</c:v>
                </c:pt>
                <c:pt idx="1">
                  <c:v>41904</c:v>
                </c:pt>
                <c:pt idx="2">
                  <c:v>41905</c:v>
                </c:pt>
                <c:pt idx="3">
                  <c:v>41906</c:v>
                </c:pt>
                <c:pt idx="4">
                  <c:v>41907</c:v>
                </c:pt>
                <c:pt idx="5">
                  <c:v>41908</c:v>
                </c:pt>
                <c:pt idx="6">
                  <c:v>41909</c:v>
                </c:pt>
                <c:pt idx="7">
                  <c:v>41910</c:v>
                </c:pt>
                <c:pt idx="8">
                  <c:v>41911</c:v>
                </c:pt>
                <c:pt idx="9">
                  <c:v>41912</c:v>
                </c:pt>
                <c:pt idx="10">
                  <c:v>41913</c:v>
                </c:pt>
                <c:pt idx="11">
                  <c:v>41914</c:v>
                </c:pt>
                <c:pt idx="12">
                  <c:v>41915</c:v>
                </c:pt>
                <c:pt idx="13">
                  <c:v>41916</c:v>
                </c:pt>
                <c:pt idx="14">
                  <c:v>41917</c:v>
                </c:pt>
                <c:pt idx="15">
                  <c:v>41918</c:v>
                </c:pt>
                <c:pt idx="16">
                  <c:v>41919</c:v>
                </c:pt>
                <c:pt idx="17">
                  <c:v>41920</c:v>
                </c:pt>
                <c:pt idx="18">
                  <c:v>41921</c:v>
                </c:pt>
                <c:pt idx="19">
                  <c:v>41922</c:v>
                </c:pt>
                <c:pt idx="20">
                  <c:v>41923</c:v>
                </c:pt>
                <c:pt idx="21">
                  <c:v>41924</c:v>
                </c:pt>
                <c:pt idx="22">
                  <c:v>41925</c:v>
                </c:pt>
                <c:pt idx="23">
                  <c:v>41926</c:v>
                </c:pt>
                <c:pt idx="24">
                  <c:v>41927</c:v>
                </c:pt>
                <c:pt idx="25">
                  <c:v>41928</c:v>
                </c:pt>
                <c:pt idx="26">
                  <c:v>41929</c:v>
                </c:pt>
                <c:pt idx="27">
                  <c:v>41930</c:v>
                </c:pt>
                <c:pt idx="28">
                  <c:v>41931</c:v>
                </c:pt>
              </c:numCache>
            </c:numRef>
          </c:cat>
          <c:val>
            <c:numRef>
              <c:f>Sheet1!$C$2:$C$30</c:f>
              <c:numCache>
                <c:formatCode>General</c:formatCode>
                <c:ptCount val="29"/>
                <c:pt idx="0">
                  <c:v>44</c:v>
                </c:pt>
                <c:pt idx="1">
                  <c:v>5</c:v>
                </c:pt>
                <c:pt idx="2">
                  <c:v>8</c:v>
                </c:pt>
                <c:pt idx="3">
                  <c:v>5</c:v>
                </c:pt>
                <c:pt idx="4">
                  <c:v>9</c:v>
                </c:pt>
                <c:pt idx="5">
                  <c:v>14</c:v>
                </c:pt>
                <c:pt idx="6">
                  <c:v>11</c:v>
                </c:pt>
                <c:pt idx="7">
                  <c:v>16</c:v>
                </c:pt>
                <c:pt idx="8">
                  <c:v>14</c:v>
                </c:pt>
                <c:pt idx="9">
                  <c:v>11</c:v>
                </c:pt>
                <c:pt idx="10">
                  <c:v>7</c:v>
                </c:pt>
                <c:pt idx="11">
                  <c:v>14</c:v>
                </c:pt>
                <c:pt idx="12">
                  <c:v>20</c:v>
                </c:pt>
                <c:pt idx="13">
                  <c:v>22</c:v>
                </c:pt>
                <c:pt idx="14">
                  <c:v>28</c:v>
                </c:pt>
                <c:pt idx="15">
                  <c:v>33</c:v>
                </c:pt>
                <c:pt idx="16">
                  <c:v>56</c:v>
                </c:pt>
                <c:pt idx="17">
                  <c:v>144</c:v>
                </c:pt>
                <c:pt idx="18">
                  <c:v>134</c:v>
                </c:pt>
                <c:pt idx="19">
                  <c:v>104</c:v>
                </c:pt>
                <c:pt idx="20">
                  <c:v>110</c:v>
                </c:pt>
                <c:pt idx="21">
                  <c:v>60</c:v>
                </c:pt>
                <c:pt idx="22">
                  <c:v>45</c:v>
                </c:pt>
                <c:pt idx="23">
                  <c:v>50</c:v>
                </c:pt>
                <c:pt idx="24">
                  <c:v>40</c:v>
                </c:pt>
                <c:pt idx="25">
                  <c:v>22</c:v>
                </c:pt>
                <c:pt idx="26">
                  <c:v>12</c:v>
                </c:pt>
                <c:pt idx="27">
                  <c:v>8</c:v>
                </c:pt>
                <c:pt idx="28">
                  <c:v>10</c:v>
                </c:pt>
              </c:numCache>
            </c:numRef>
          </c:val>
          <c:smooth val="0"/>
          <c:extLst>
            <c:ext xmlns:c16="http://schemas.microsoft.com/office/drawing/2014/chart" uri="{C3380CC4-5D6E-409C-BE32-E72D297353CC}">
              <c16:uniqueId val="{00000002-E0FC-46BB-9CE2-EF88FD0C5011}"/>
            </c:ext>
          </c:extLst>
        </c:ser>
        <c:ser>
          <c:idx val="2"/>
          <c:order val="2"/>
          <c:tx>
            <c:strRef>
              <c:f>Sheet1!$D$1</c:f>
              <c:strCache>
                <c:ptCount val="1"/>
                <c:pt idx="0">
                  <c:v>Category B</c:v>
                </c:pt>
              </c:strCache>
            </c:strRef>
          </c:tx>
          <c:spPr>
            <a:ln w="6350" cap="rnd" cmpd="sng" algn="ctr">
              <a:solidFill>
                <a:srgbClr val="FEB834">
                  <a:lumMod val="75000"/>
                </a:srgbClr>
              </a:solidFill>
              <a:prstDash val="solid"/>
              <a:round/>
            </a:ln>
          </c:spPr>
          <c:marker>
            <c:symbol val="circle"/>
            <c:size val="4"/>
            <c:spPr>
              <a:solidFill>
                <a:srgbClr val="D12125"/>
              </a:solidFill>
              <a:ln>
                <a:noFill/>
              </a:ln>
            </c:spPr>
          </c:marker>
          <c:cat>
            <c:numRef>
              <c:f>Sheet1!$A$2:$A$30</c:f>
              <c:numCache>
                <c:formatCode>m/d/yyyy</c:formatCode>
                <c:ptCount val="29"/>
                <c:pt idx="0">
                  <c:v>41903</c:v>
                </c:pt>
                <c:pt idx="1">
                  <c:v>41904</c:v>
                </c:pt>
                <c:pt idx="2">
                  <c:v>41905</c:v>
                </c:pt>
                <c:pt idx="3">
                  <c:v>41906</c:v>
                </c:pt>
                <c:pt idx="4">
                  <c:v>41907</c:v>
                </c:pt>
                <c:pt idx="5">
                  <c:v>41908</c:v>
                </c:pt>
                <c:pt idx="6">
                  <c:v>41909</c:v>
                </c:pt>
                <c:pt idx="7">
                  <c:v>41910</c:v>
                </c:pt>
                <c:pt idx="8">
                  <c:v>41911</c:v>
                </c:pt>
                <c:pt idx="9">
                  <c:v>41912</c:v>
                </c:pt>
                <c:pt idx="10">
                  <c:v>41913</c:v>
                </c:pt>
                <c:pt idx="11">
                  <c:v>41914</c:v>
                </c:pt>
                <c:pt idx="12">
                  <c:v>41915</c:v>
                </c:pt>
                <c:pt idx="13">
                  <c:v>41916</c:v>
                </c:pt>
                <c:pt idx="14">
                  <c:v>41917</c:v>
                </c:pt>
                <c:pt idx="15">
                  <c:v>41918</c:v>
                </c:pt>
                <c:pt idx="16">
                  <c:v>41919</c:v>
                </c:pt>
                <c:pt idx="17">
                  <c:v>41920</c:v>
                </c:pt>
                <c:pt idx="18">
                  <c:v>41921</c:v>
                </c:pt>
                <c:pt idx="19">
                  <c:v>41922</c:v>
                </c:pt>
                <c:pt idx="20">
                  <c:v>41923</c:v>
                </c:pt>
                <c:pt idx="21">
                  <c:v>41924</c:v>
                </c:pt>
                <c:pt idx="22">
                  <c:v>41925</c:v>
                </c:pt>
                <c:pt idx="23">
                  <c:v>41926</c:v>
                </c:pt>
                <c:pt idx="24">
                  <c:v>41927</c:v>
                </c:pt>
                <c:pt idx="25">
                  <c:v>41928</c:v>
                </c:pt>
                <c:pt idx="26">
                  <c:v>41929</c:v>
                </c:pt>
                <c:pt idx="27">
                  <c:v>41930</c:v>
                </c:pt>
                <c:pt idx="28">
                  <c:v>41931</c:v>
                </c:pt>
              </c:numCache>
            </c:numRef>
          </c:cat>
          <c:val>
            <c:numRef>
              <c:f>Sheet1!$D$2:$D$30</c:f>
              <c:numCache>
                <c:formatCode>General</c:formatCode>
                <c:ptCount val="29"/>
                <c:pt idx="0">
                  <c:v>10</c:v>
                </c:pt>
                <c:pt idx="1">
                  <c:v>2</c:v>
                </c:pt>
                <c:pt idx="2">
                  <c:v>2</c:v>
                </c:pt>
                <c:pt idx="3">
                  <c:v>8</c:v>
                </c:pt>
                <c:pt idx="4">
                  <c:v>13</c:v>
                </c:pt>
                <c:pt idx="5">
                  <c:v>20</c:v>
                </c:pt>
                <c:pt idx="6">
                  <c:v>19</c:v>
                </c:pt>
                <c:pt idx="7">
                  <c:v>34</c:v>
                </c:pt>
                <c:pt idx="8">
                  <c:v>12</c:v>
                </c:pt>
                <c:pt idx="9">
                  <c:v>40</c:v>
                </c:pt>
                <c:pt idx="10">
                  <c:v>22</c:v>
                </c:pt>
                <c:pt idx="11">
                  <c:v>35</c:v>
                </c:pt>
                <c:pt idx="12">
                  <c:v>35</c:v>
                </c:pt>
                <c:pt idx="13">
                  <c:v>30</c:v>
                </c:pt>
                <c:pt idx="14">
                  <c:v>33</c:v>
                </c:pt>
                <c:pt idx="15">
                  <c:v>40</c:v>
                </c:pt>
                <c:pt idx="16">
                  <c:v>80</c:v>
                </c:pt>
                <c:pt idx="17">
                  <c:v>105</c:v>
                </c:pt>
                <c:pt idx="18">
                  <c:v>80</c:v>
                </c:pt>
                <c:pt idx="19">
                  <c:v>70</c:v>
                </c:pt>
                <c:pt idx="20">
                  <c:v>40</c:v>
                </c:pt>
                <c:pt idx="21">
                  <c:v>30</c:v>
                </c:pt>
                <c:pt idx="22">
                  <c:v>35</c:v>
                </c:pt>
                <c:pt idx="23">
                  <c:v>39</c:v>
                </c:pt>
                <c:pt idx="24">
                  <c:v>37</c:v>
                </c:pt>
                <c:pt idx="25">
                  <c:v>45</c:v>
                </c:pt>
                <c:pt idx="26">
                  <c:v>30</c:v>
                </c:pt>
                <c:pt idx="27">
                  <c:v>25</c:v>
                </c:pt>
                <c:pt idx="28">
                  <c:v>20</c:v>
                </c:pt>
              </c:numCache>
            </c:numRef>
          </c:val>
          <c:smooth val="0"/>
          <c:extLst>
            <c:ext xmlns:c16="http://schemas.microsoft.com/office/drawing/2014/chart" uri="{C3380CC4-5D6E-409C-BE32-E72D297353CC}">
              <c16:uniqueId val="{00000003-E0FC-46BB-9CE2-EF88FD0C5011}"/>
            </c:ext>
          </c:extLst>
        </c:ser>
        <c:dLbls>
          <c:showLegendKey val="0"/>
          <c:showVal val="0"/>
          <c:showCatName val="0"/>
          <c:showSerName val="0"/>
          <c:showPercent val="0"/>
          <c:showBubbleSize val="0"/>
        </c:dLbls>
        <c:marker val="1"/>
        <c:smooth val="0"/>
        <c:axId val="-2141964384"/>
        <c:axId val="-2114779376"/>
      </c:lineChart>
      <c:dateAx>
        <c:axId val="-2141964384"/>
        <c:scaling>
          <c:orientation val="minMax"/>
        </c:scaling>
        <c:delete val="0"/>
        <c:axPos val="b"/>
        <c:numFmt formatCode="m/d/yyyy" sourceLinked="1"/>
        <c:majorTickMark val="none"/>
        <c:minorTickMark val="none"/>
        <c:tickLblPos val="nextTo"/>
        <c:spPr>
          <a:solidFill>
            <a:sysClr val="window" lastClr="FFFFFF"/>
          </a:solidFill>
          <a:ln w="6350" cap="flat" cmpd="sng" algn="ctr">
            <a:noFill/>
            <a:prstDash val="solid"/>
            <a:round/>
          </a:ln>
        </c:spPr>
        <c:txPr>
          <a:bodyPr rot="-60000000" spcFirstLastPara="0" vertOverflow="ellipsis" vert="horz" wrap="square" anchor="ctr" anchorCtr="1"/>
          <a:lstStyle/>
          <a:p>
            <a:pPr>
              <a:defRPr lang="zh-CN" sz="1050" b="0" i="0" u="none" strike="noStrike" kern="1200" baseline="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pPr>
            <a:endParaRPr lang="zh-CN"/>
          </a:p>
        </c:txPr>
        <c:crossAx val="-2114779376"/>
        <c:crosses val="autoZero"/>
        <c:auto val="1"/>
        <c:lblOffset val="100"/>
        <c:baseTimeUnit val="days"/>
        <c:majorUnit val="7"/>
        <c:majorTimeUnit val="days"/>
      </c:dateAx>
      <c:valAx>
        <c:axId val="-2114779376"/>
        <c:scaling>
          <c:orientation val="minMax"/>
          <c:max val="160"/>
        </c:scaling>
        <c:delete val="0"/>
        <c:axPos val="l"/>
        <c:majorGridlines>
          <c:spPr>
            <a:ln w="12700" cap="flat" cmpd="sng" algn="ctr">
              <a:solidFill>
                <a:srgbClr val="FF3F5F">
                  <a:alpha val="75000"/>
                </a:srgbClr>
              </a:solidFill>
              <a:prstDash val="solid"/>
              <a:round/>
            </a:ln>
          </c:spPr>
        </c:majorGridlines>
        <c:numFmt formatCode="General" sourceLinked="1"/>
        <c:majorTickMark val="none"/>
        <c:minorTickMark val="none"/>
        <c:tickLblPos val="nextTo"/>
        <c:spPr>
          <a:ln w="6350" cap="flat" cmpd="sng" algn="ctr">
            <a:noFill/>
            <a:prstDash val="solid"/>
            <a:round/>
          </a:ln>
        </c:spPr>
        <c:txPr>
          <a:bodyPr rot="-60000000" spcFirstLastPara="0" vertOverflow="ellipsis" vert="horz" wrap="square" anchor="ctr" anchorCtr="1"/>
          <a:lstStyle/>
          <a:p>
            <a:pPr>
              <a:defRPr lang="zh-CN" sz="1050" b="0" i="0" u="none" strike="noStrike" kern="1200" baseline="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pPr>
            <a:endParaRPr lang="zh-CN"/>
          </a:p>
        </c:txPr>
        <c:crossAx val="-2141964384"/>
        <c:crosses val="autoZero"/>
        <c:crossBetween val="midCat"/>
        <c:majorUnit val="40"/>
      </c:valAx>
      <c:spPr>
        <a:noFill/>
        <a:ln w="25400">
          <a:noFill/>
        </a:ln>
      </c:spPr>
    </c:plotArea>
    <c:plotVisOnly val="1"/>
    <c:dispBlanksAs val="zero"/>
    <c:showDLblsOverMax val="0"/>
  </c:chart>
  <c:txPr>
    <a:bodyPr/>
    <a:lstStyle/>
    <a:p>
      <a:pPr>
        <a:defRPr lang="zh-CN" sz="1400" b="0" i="0">
          <a:latin typeface="SF UI Display Light" charset="0"/>
          <a:ea typeface="SF UI Display Light" charset="0"/>
          <a:cs typeface="SF UI Display Light" charset="0"/>
        </a:defRPr>
      </a:pPr>
      <a:endParaRPr lang="zh-CN"/>
    </a:p>
  </c:txPr>
  <c:externalData r:id="rId2">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3799116103134197E-2"/>
          <c:y val="8.8748207336796101E-2"/>
          <c:w val="0.90178284699706701"/>
          <c:h val="0.69948832445473297"/>
        </c:manualLayout>
      </c:layout>
      <c:areaChart>
        <c:grouping val="standard"/>
        <c:varyColors val="0"/>
        <c:ser>
          <c:idx val="0"/>
          <c:order val="0"/>
          <c:tx>
            <c:strRef>
              <c:f>Sheet1!$B$1</c:f>
              <c:strCache>
                <c:ptCount val="1"/>
                <c:pt idx="0">
                  <c:v>Category A</c:v>
                </c:pt>
              </c:strCache>
            </c:strRef>
          </c:tx>
          <c:spPr>
            <a:gradFill>
              <a:gsLst>
                <a:gs pos="0">
                  <a:srgbClr val="FF3F5F"/>
                </a:gs>
                <a:gs pos="100000">
                  <a:srgbClr val="FF3F5F">
                    <a:alpha val="0"/>
                  </a:srgbClr>
                </a:gs>
              </a:gsLst>
              <a:lin ang="5400000" scaled="1"/>
            </a:gradFill>
          </c:spPr>
          <c:cat>
            <c:numRef>
              <c:f>Sheet1!$A$2:$A$30</c:f>
              <c:numCache>
                <c:formatCode>m/d/yyyy</c:formatCode>
                <c:ptCount val="29"/>
                <c:pt idx="0">
                  <c:v>41903</c:v>
                </c:pt>
                <c:pt idx="1">
                  <c:v>41904</c:v>
                </c:pt>
                <c:pt idx="2">
                  <c:v>41905</c:v>
                </c:pt>
                <c:pt idx="3">
                  <c:v>41906</c:v>
                </c:pt>
                <c:pt idx="4">
                  <c:v>41907</c:v>
                </c:pt>
                <c:pt idx="5">
                  <c:v>41908</c:v>
                </c:pt>
                <c:pt idx="6">
                  <c:v>41909</c:v>
                </c:pt>
                <c:pt idx="7">
                  <c:v>41910</c:v>
                </c:pt>
                <c:pt idx="8">
                  <c:v>41911</c:v>
                </c:pt>
                <c:pt idx="9">
                  <c:v>41912</c:v>
                </c:pt>
                <c:pt idx="10">
                  <c:v>41913</c:v>
                </c:pt>
                <c:pt idx="11">
                  <c:v>41914</c:v>
                </c:pt>
                <c:pt idx="12">
                  <c:v>41915</c:v>
                </c:pt>
                <c:pt idx="13">
                  <c:v>41916</c:v>
                </c:pt>
                <c:pt idx="14">
                  <c:v>41917</c:v>
                </c:pt>
                <c:pt idx="15">
                  <c:v>41918</c:v>
                </c:pt>
                <c:pt idx="16">
                  <c:v>41919</c:v>
                </c:pt>
                <c:pt idx="17">
                  <c:v>41920</c:v>
                </c:pt>
                <c:pt idx="18">
                  <c:v>41921</c:v>
                </c:pt>
                <c:pt idx="19">
                  <c:v>41922</c:v>
                </c:pt>
                <c:pt idx="20">
                  <c:v>41923</c:v>
                </c:pt>
                <c:pt idx="21">
                  <c:v>41924</c:v>
                </c:pt>
                <c:pt idx="22">
                  <c:v>41925</c:v>
                </c:pt>
                <c:pt idx="23">
                  <c:v>41926</c:v>
                </c:pt>
                <c:pt idx="24">
                  <c:v>41927</c:v>
                </c:pt>
                <c:pt idx="25">
                  <c:v>41928</c:v>
                </c:pt>
                <c:pt idx="26">
                  <c:v>41929</c:v>
                </c:pt>
                <c:pt idx="27">
                  <c:v>41930</c:v>
                </c:pt>
                <c:pt idx="28">
                  <c:v>41931</c:v>
                </c:pt>
              </c:numCache>
            </c:numRef>
          </c:cat>
          <c:val>
            <c:numRef>
              <c:f>Sheet1!$B$2:$B$30</c:f>
              <c:numCache>
                <c:formatCode>General</c:formatCode>
                <c:ptCount val="29"/>
                <c:pt idx="0">
                  <c:v>55</c:v>
                </c:pt>
                <c:pt idx="1">
                  <c:v>5</c:v>
                </c:pt>
                <c:pt idx="2">
                  <c:v>8</c:v>
                </c:pt>
                <c:pt idx="3">
                  <c:v>5</c:v>
                </c:pt>
                <c:pt idx="4">
                  <c:v>9</c:v>
                </c:pt>
                <c:pt idx="5">
                  <c:v>14</c:v>
                </c:pt>
                <c:pt idx="6">
                  <c:v>11</c:v>
                </c:pt>
                <c:pt idx="7">
                  <c:v>16</c:v>
                </c:pt>
                <c:pt idx="8">
                  <c:v>14</c:v>
                </c:pt>
                <c:pt idx="9">
                  <c:v>11</c:v>
                </c:pt>
                <c:pt idx="10">
                  <c:v>7</c:v>
                </c:pt>
                <c:pt idx="11">
                  <c:v>14</c:v>
                </c:pt>
                <c:pt idx="12">
                  <c:v>20</c:v>
                </c:pt>
                <c:pt idx="13">
                  <c:v>22</c:v>
                </c:pt>
                <c:pt idx="14">
                  <c:v>28</c:v>
                </c:pt>
                <c:pt idx="15">
                  <c:v>33</c:v>
                </c:pt>
                <c:pt idx="16">
                  <c:v>56</c:v>
                </c:pt>
                <c:pt idx="17">
                  <c:v>144</c:v>
                </c:pt>
                <c:pt idx="18">
                  <c:v>134</c:v>
                </c:pt>
                <c:pt idx="19">
                  <c:v>104</c:v>
                </c:pt>
                <c:pt idx="20">
                  <c:v>110</c:v>
                </c:pt>
                <c:pt idx="21">
                  <c:v>60</c:v>
                </c:pt>
                <c:pt idx="22">
                  <c:v>45</c:v>
                </c:pt>
                <c:pt idx="23">
                  <c:v>50</c:v>
                </c:pt>
                <c:pt idx="24">
                  <c:v>40</c:v>
                </c:pt>
                <c:pt idx="25">
                  <c:v>22</c:v>
                </c:pt>
                <c:pt idx="26">
                  <c:v>12</c:v>
                </c:pt>
                <c:pt idx="27">
                  <c:v>8</c:v>
                </c:pt>
                <c:pt idx="28">
                  <c:v>10</c:v>
                </c:pt>
              </c:numCache>
            </c:numRef>
          </c:val>
          <c:extLst>
            <c:ext xmlns:c16="http://schemas.microsoft.com/office/drawing/2014/chart" uri="{C3380CC4-5D6E-409C-BE32-E72D297353CC}">
              <c16:uniqueId val="{00000000-E0FC-46BB-9CE2-EF88FD0C5011}"/>
            </c:ext>
          </c:extLst>
        </c:ser>
        <c:ser>
          <c:idx val="3"/>
          <c:order val="3"/>
          <c:tx>
            <c:strRef>
              <c:f>Sheet1!$E$1</c:f>
              <c:strCache>
                <c:ptCount val="1"/>
                <c:pt idx="0">
                  <c:v>Category B Fill</c:v>
                </c:pt>
              </c:strCache>
            </c:strRef>
          </c:tx>
          <c:spPr>
            <a:gradFill flip="none" rotWithShape="1">
              <a:gsLst>
                <a:gs pos="0">
                  <a:srgbClr val="D12125"/>
                </a:gs>
                <a:gs pos="100000">
                  <a:srgbClr val="FF3B30">
                    <a:alpha val="0"/>
                  </a:srgbClr>
                </a:gs>
              </a:gsLst>
              <a:lin ang="5400000" scaled="1"/>
              <a:tileRect/>
            </a:gradFill>
            <a:effectLst/>
          </c:spPr>
          <c:cat>
            <c:numRef>
              <c:f>Sheet1!$A$2:$A$30</c:f>
              <c:numCache>
                <c:formatCode>m/d/yyyy</c:formatCode>
                <c:ptCount val="29"/>
                <c:pt idx="0">
                  <c:v>41903</c:v>
                </c:pt>
                <c:pt idx="1">
                  <c:v>41904</c:v>
                </c:pt>
                <c:pt idx="2">
                  <c:v>41905</c:v>
                </c:pt>
                <c:pt idx="3">
                  <c:v>41906</c:v>
                </c:pt>
                <c:pt idx="4">
                  <c:v>41907</c:v>
                </c:pt>
                <c:pt idx="5">
                  <c:v>41908</c:v>
                </c:pt>
                <c:pt idx="6">
                  <c:v>41909</c:v>
                </c:pt>
                <c:pt idx="7">
                  <c:v>41910</c:v>
                </c:pt>
                <c:pt idx="8">
                  <c:v>41911</c:v>
                </c:pt>
                <c:pt idx="9">
                  <c:v>41912</c:v>
                </c:pt>
                <c:pt idx="10">
                  <c:v>41913</c:v>
                </c:pt>
                <c:pt idx="11">
                  <c:v>41914</c:v>
                </c:pt>
                <c:pt idx="12">
                  <c:v>41915</c:v>
                </c:pt>
                <c:pt idx="13">
                  <c:v>41916</c:v>
                </c:pt>
                <c:pt idx="14">
                  <c:v>41917</c:v>
                </c:pt>
                <c:pt idx="15">
                  <c:v>41918</c:v>
                </c:pt>
                <c:pt idx="16">
                  <c:v>41919</c:v>
                </c:pt>
                <c:pt idx="17">
                  <c:v>41920</c:v>
                </c:pt>
                <c:pt idx="18">
                  <c:v>41921</c:v>
                </c:pt>
                <c:pt idx="19">
                  <c:v>41922</c:v>
                </c:pt>
                <c:pt idx="20">
                  <c:v>41923</c:v>
                </c:pt>
                <c:pt idx="21">
                  <c:v>41924</c:v>
                </c:pt>
                <c:pt idx="22">
                  <c:v>41925</c:v>
                </c:pt>
                <c:pt idx="23">
                  <c:v>41926</c:v>
                </c:pt>
                <c:pt idx="24">
                  <c:v>41927</c:v>
                </c:pt>
                <c:pt idx="25">
                  <c:v>41928</c:v>
                </c:pt>
                <c:pt idx="26">
                  <c:v>41929</c:v>
                </c:pt>
                <c:pt idx="27">
                  <c:v>41930</c:v>
                </c:pt>
                <c:pt idx="28">
                  <c:v>41931</c:v>
                </c:pt>
              </c:numCache>
            </c:numRef>
          </c:cat>
          <c:val>
            <c:numRef>
              <c:f>Sheet1!$E$2:$E$30</c:f>
              <c:numCache>
                <c:formatCode>General</c:formatCode>
                <c:ptCount val="29"/>
                <c:pt idx="0">
                  <c:v>10</c:v>
                </c:pt>
                <c:pt idx="1">
                  <c:v>2</c:v>
                </c:pt>
                <c:pt idx="2">
                  <c:v>2</c:v>
                </c:pt>
                <c:pt idx="3">
                  <c:v>8</c:v>
                </c:pt>
                <c:pt idx="4">
                  <c:v>13</c:v>
                </c:pt>
                <c:pt idx="5">
                  <c:v>20</c:v>
                </c:pt>
                <c:pt idx="6">
                  <c:v>19</c:v>
                </c:pt>
                <c:pt idx="7">
                  <c:v>34</c:v>
                </c:pt>
                <c:pt idx="8">
                  <c:v>12</c:v>
                </c:pt>
                <c:pt idx="9">
                  <c:v>40</c:v>
                </c:pt>
                <c:pt idx="10">
                  <c:v>22</c:v>
                </c:pt>
                <c:pt idx="11">
                  <c:v>35</c:v>
                </c:pt>
                <c:pt idx="12">
                  <c:v>35</c:v>
                </c:pt>
                <c:pt idx="13">
                  <c:v>30</c:v>
                </c:pt>
                <c:pt idx="14">
                  <c:v>33</c:v>
                </c:pt>
                <c:pt idx="15">
                  <c:v>40</c:v>
                </c:pt>
                <c:pt idx="16">
                  <c:v>80</c:v>
                </c:pt>
                <c:pt idx="17">
                  <c:v>105</c:v>
                </c:pt>
                <c:pt idx="18">
                  <c:v>80</c:v>
                </c:pt>
                <c:pt idx="19">
                  <c:v>70</c:v>
                </c:pt>
                <c:pt idx="20">
                  <c:v>40</c:v>
                </c:pt>
                <c:pt idx="21">
                  <c:v>30</c:v>
                </c:pt>
                <c:pt idx="22">
                  <c:v>35</c:v>
                </c:pt>
                <c:pt idx="23">
                  <c:v>39</c:v>
                </c:pt>
                <c:pt idx="24">
                  <c:v>37</c:v>
                </c:pt>
                <c:pt idx="25">
                  <c:v>45</c:v>
                </c:pt>
                <c:pt idx="26">
                  <c:v>30</c:v>
                </c:pt>
                <c:pt idx="27">
                  <c:v>25</c:v>
                </c:pt>
                <c:pt idx="28">
                  <c:v>20</c:v>
                </c:pt>
              </c:numCache>
            </c:numRef>
          </c:val>
          <c:extLst>
            <c:ext xmlns:c16="http://schemas.microsoft.com/office/drawing/2014/chart" uri="{C3380CC4-5D6E-409C-BE32-E72D297353CC}">
              <c16:uniqueId val="{00000001-E0FC-46BB-9CE2-EF88FD0C5011}"/>
            </c:ext>
          </c:extLst>
        </c:ser>
        <c:dLbls>
          <c:showLegendKey val="0"/>
          <c:showVal val="0"/>
          <c:showCatName val="0"/>
          <c:showSerName val="0"/>
          <c:showPercent val="0"/>
          <c:showBubbleSize val="0"/>
        </c:dLbls>
        <c:axId val="-2141964384"/>
        <c:axId val="-2114779376"/>
      </c:areaChart>
      <c:lineChart>
        <c:grouping val="standard"/>
        <c:varyColors val="0"/>
        <c:ser>
          <c:idx val="1"/>
          <c:order val="1"/>
          <c:tx>
            <c:strRef>
              <c:f>Sheet1!$C$1</c:f>
              <c:strCache>
                <c:ptCount val="1"/>
                <c:pt idx="0">
                  <c:v>Category A Fill</c:v>
                </c:pt>
              </c:strCache>
            </c:strRef>
          </c:tx>
          <c:spPr>
            <a:ln w="6350" cap="rnd" cmpd="sng" algn="ctr">
              <a:solidFill>
                <a:srgbClr val="FF3F5F"/>
              </a:solidFill>
              <a:prstDash val="solid"/>
              <a:round/>
            </a:ln>
          </c:spPr>
          <c:marker>
            <c:symbol val="circle"/>
            <c:size val="5"/>
            <c:spPr>
              <a:solidFill>
                <a:srgbClr val="D12125"/>
              </a:solidFill>
              <a:ln w="3175" cap="flat" cmpd="sng" algn="ctr">
                <a:noFill/>
                <a:prstDash val="solid"/>
                <a:round/>
              </a:ln>
            </c:spPr>
          </c:marker>
          <c:cat>
            <c:numRef>
              <c:f>Sheet1!$A$2:$A$30</c:f>
              <c:numCache>
                <c:formatCode>m/d/yyyy</c:formatCode>
                <c:ptCount val="29"/>
                <c:pt idx="0">
                  <c:v>41903</c:v>
                </c:pt>
                <c:pt idx="1">
                  <c:v>41904</c:v>
                </c:pt>
                <c:pt idx="2">
                  <c:v>41905</c:v>
                </c:pt>
                <c:pt idx="3">
                  <c:v>41906</c:v>
                </c:pt>
                <c:pt idx="4">
                  <c:v>41907</c:v>
                </c:pt>
                <c:pt idx="5">
                  <c:v>41908</c:v>
                </c:pt>
                <c:pt idx="6">
                  <c:v>41909</c:v>
                </c:pt>
                <c:pt idx="7">
                  <c:v>41910</c:v>
                </c:pt>
                <c:pt idx="8">
                  <c:v>41911</c:v>
                </c:pt>
                <c:pt idx="9">
                  <c:v>41912</c:v>
                </c:pt>
                <c:pt idx="10">
                  <c:v>41913</c:v>
                </c:pt>
                <c:pt idx="11">
                  <c:v>41914</c:v>
                </c:pt>
                <c:pt idx="12">
                  <c:v>41915</c:v>
                </c:pt>
                <c:pt idx="13">
                  <c:v>41916</c:v>
                </c:pt>
                <c:pt idx="14">
                  <c:v>41917</c:v>
                </c:pt>
                <c:pt idx="15">
                  <c:v>41918</c:v>
                </c:pt>
                <c:pt idx="16">
                  <c:v>41919</c:v>
                </c:pt>
                <c:pt idx="17">
                  <c:v>41920</c:v>
                </c:pt>
                <c:pt idx="18">
                  <c:v>41921</c:v>
                </c:pt>
                <c:pt idx="19">
                  <c:v>41922</c:v>
                </c:pt>
                <c:pt idx="20">
                  <c:v>41923</c:v>
                </c:pt>
                <c:pt idx="21">
                  <c:v>41924</c:v>
                </c:pt>
                <c:pt idx="22">
                  <c:v>41925</c:v>
                </c:pt>
                <c:pt idx="23">
                  <c:v>41926</c:v>
                </c:pt>
                <c:pt idx="24">
                  <c:v>41927</c:v>
                </c:pt>
                <c:pt idx="25">
                  <c:v>41928</c:v>
                </c:pt>
                <c:pt idx="26">
                  <c:v>41929</c:v>
                </c:pt>
                <c:pt idx="27">
                  <c:v>41930</c:v>
                </c:pt>
                <c:pt idx="28">
                  <c:v>41931</c:v>
                </c:pt>
              </c:numCache>
            </c:numRef>
          </c:cat>
          <c:val>
            <c:numRef>
              <c:f>Sheet1!$C$2:$C$30</c:f>
              <c:numCache>
                <c:formatCode>General</c:formatCode>
                <c:ptCount val="29"/>
                <c:pt idx="0">
                  <c:v>55</c:v>
                </c:pt>
                <c:pt idx="1">
                  <c:v>5</c:v>
                </c:pt>
                <c:pt idx="2">
                  <c:v>8</c:v>
                </c:pt>
                <c:pt idx="3">
                  <c:v>5</c:v>
                </c:pt>
                <c:pt idx="4">
                  <c:v>9</c:v>
                </c:pt>
                <c:pt idx="5">
                  <c:v>14</c:v>
                </c:pt>
                <c:pt idx="6">
                  <c:v>11</c:v>
                </c:pt>
                <c:pt idx="7">
                  <c:v>16</c:v>
                </c:pt>
                <c:pt idx="8">
                  <c:v>14</c:v>
                </c:pt>
                <c:pt idx="9">
                  <c:v>11</c:v>
                </c:pt>
                <c:pt idx="10">
                  <c:v>7</c:v>
                </c:pt>
                <c:pt idx="11">
                  <c:v>14</c:v>
                </c:pt>
                <c:pt idx="12">
                  <c:v>20</c:v>
                </c:pt>
                <c:pt idx="13">
                  <c:v>22</c:v>
                </c:pt>
                <c:pt idx="14">
                  <c:v>28</c:v>
                </c:pt>
                <c:pt idx="15">
                  <c:v>33</c:v>
                </c:pt>
                <c:pt idx="16">
                  <c:v>56</c:v>
                </c:pt>
                <c:pt idx="17">
                  <c:v>144</c:v>
                </c:pt>
                <c:pt idx="18">
                  <c:v>134</c:v>
                </c:pt>
                <c:pt idx="19">
                  <c:v>104</c:v>
                </c:pt>
                <c:pt idx="20">
                  <c:v>110</c:v>
                </c:pt>
                <c:pt idx="21">
                  <c:v>60</c:v>
                </c:pt>
                <c:pt idx="22">
                  <c:v>45</c:v>
                </c:pt>
                <c:pt idx="23">
                  <c:v>50</c:v>
                </c:pt>
                <c:pt idx="24">
                  <c:v>40</c:v>
                </c:pt>
                <c:pt idx="25">
                  <c:v>22</c:v>
                </c:pt>
                <c:pt idx="26">
                  <c:v>12</c:v>
                </c:pt>
                <c:pt idx="27">
                  <c:v>8</c:v>
                </c:pt>
                <c:pt idx="28">
                  <c:v>10</c:v>
                </c:pt>
              </c:numCache>
            </c:numRef>
          </c:val>
          <c:smooth val="0"/>
          <c:extLst>
            <c:ext xmlns:c16="http://schemas.microsoft.com/office/drawing/2014/chart" uri="{C3380CC4-5D6E-409C-BE32-E72D297353CC}">
              <c16:uniqueId val="{00000002-E0FC-46BB-9CE2-EF88FD0C5011}"/>
            </c:ext>
          </c:extLst>
        </c:ser>
        <c:ser>
          <c:idx val="2"/>
          <c:order val="2"/>
          <c:tx>
            <c:strRef>
              <c:f>Sheet1!$D$1</c:f>
              <c:strCache>
                <c:ptCount val="1"/>
                <c:pt idx="0">
                  <c:v>Category B</c:v>
                </c:pt>
              </c:strCache>
            </c:strRef>
          </c:tx>
          <c:spPr>
            <a:ln w="6350" cap="rnd" cmpd="sng" algn="ctr">
              <a:solidFill>
                <a:srgbClr val="FF3B30"/>
              </a:solidFill>
              <a:prstDash val="solid"/>
              <a:round/>
            </a:ln>
          </c:spPr>
          <c:marker>
            <c:symbol val="circle"/>
            <c:size val="4"/>
            <c:spPr>
              <a:solidFill>
                <a:srgbClr val="D12125"/>
              </a:solidFill>
              <a:ln>
                <a:noFill/>
              </a:ln>
            </c:spPr>
          </c:marker>
          <c:cat>
            <c:numRef>
              <c:f>Sheet1!$A$2:$A$30</c:f>
              <c:numCache>
                <c:formatCode>m/d/yyyy</c:formatCode>
                <c:ptCount val="29"/>
                <c:pt idx="0">
                  <c:v>41903</c:v>
                </c:pt>
                <c:pt idx="1">
                  <c:v>41904</c:v>
                </c:pt>
                <c:pt idx="2">
                  <c:v>41905</c:v>
                </c:pt>
                <c:pt idx="3">
                  <c:v>41906</c:v>
                </c:pt>
                <c:pt idx="4">
                  <c:v>41907</c:v>
                </c:pt>
                <c:pt idx="5">
                  <c:v>41908</c:v>
                </c:pt>
                <c:pt idx="6">
                  <c:v>41909</c:v>
                </c:pt>
                <c:pt idx="7">
                  <c:v>41910</c:v>
                </c:pt>
                <c:pt idx="8">
                  <c:v>41911</c:v>
                </c:pt>
                <c:pt idx="9">
                  <c:v>41912</c:v>
                </c:pt>
                <c:pt idx="10">
                  <c:v>41913</c:v>
                </c:pt>
                <c:pt idx="11">
                  <c:v>41914</c:v>
                </c:pt>
                <c:pt idx="12">
                  <c:v>41915</c:v>
                </c:pt>
                <c:pt idx="13">
                  <c:v>41916</c:v>
                </c:pt>
                <c:pt idx="14">
                  <c:v>41917</c:v>
                </c:pt>
                <c:pt idx="15">
                  <c:v>41918</c:v>
                </c:pt>
                <c:pt idx="16">
                  <c:v>41919</c:v>
                </c:pt>
                <c:pt idx="17">
                  <c:v>41920</c:v>
                </c:pt>
                <c:pt idx="18">
                  <c:v>41921</c:v>
                </c:pt>
                <c:pt idx="19">
                  <c:v>41922</c:v>
                </c:pt>
                <c:pt idx="20">
                  <c:v>41923</c:v>
                </c:pt>
                <c:pt idx="21">
                  <c:v>41924</c:v>
                </c:pt>
                <c:pt idx="22">
                  <c:v>41925</c:v>
                </c:pt>
                <c:pt idx="23">
                  <c:v>41926</c:v>
                </c:pt>
                <c:pt idx="24">
                  <c:v>41927</c:v>
                </c:pt>
                <c:pt idx="25">
                  <c:v>41928</c:v>
                </c:pt>
                <c:pt idx="26">
                  <c:v>41929</c:v>
                </c:pt>
                <c:pt idx="27">
                  <c:v>41930</c:v>
                </c:pt>
                <c:pt idx="28">
                  <c:v>41931</c:v>
                </c:pt>
              </c:numCache>
            </c:numRef>
          </c:cat>
          <c:val>
            <c:numRef>
              <c:f>Sheet1!$D$2:$D$30</c:f>
              <c:numCache>
                <c:formatCode>General</c:formatCode>
                <c:ptCount val="29"/>
                <c:pt idx="0">
                  <c:v>10</c:v>
                </c:pt>
                <c:pt idx="1">
                  <c:v>2</c:v>
                </c:pt>
                <c:pt idx="2">
                  <c:v>2</c:v>
                </c:pt>
                <c:pt idx="3">
                  <c:v>8</c:v>
                </c:pt>
                <c:pt idx="4">
                  <c:v>13</c:v>
                </c:pt>
                <c:pt idx="5">
                  <c:v>20</c:v>
                </c:pt>
                <c:pt idx="6">
                  <c:v>19</c:v>
                </c:pt>
                <c:pt idx="7">
                  <c:v>34</c:v>
                </c:pt>
                <c:pt idx="8">
                  <c:v>12</c:v>
                </c:pt>
                <c:pt idx="9">
                  <c:v>40</c:v>
                </c:pt>
                <c:pt idx="10">
                  <c:v>22</c:v>
                </c:pt>
                <c:pt idx="11">
                  <c:v>35</c:v>
                </c:pt>
                <c:pt idx="12">
                  <c:v>35</c:v>
                </c:pt>
                <c:pt idx="13">
                  <c:v>30</c:v>
                </c:pt>
                <c:pt idx="14">
                  <c:v>33</c:v>
                </c:pt>
                <c:pt idx="15">
                  <c:v>40</c:v>
                </c:pt>
                <c:pt idx="16">
                  <c:v>80</c:v>
                </c:pt>
                <c:pt idx="17">
                  <c:v>105</c:v>
                </c:pt>
                <c:pt idx="18">
                  <c:v>80</c:v>
                </c:pt>
                <c:pt idx="19">
                  <c:v>70</c:v>
                </c:pt>
                <c:pt idx="20">
                  <c:v>40</c:v>
                </c:pt>
                <c:pt idx="21">
                  <c:v>30</c:v>
                </c:pt>
                <c:pt idx="22">
                  <c:v>35</c:v>
                </c:pt>
                <c:pt idx="23">
                  <c:v>39</c:v>
                </c:pt>
                <c:pt idx="24">
                  <c:v>37</c:v>
                </c:pt>
                <c:pt idx="25">
                  <c:v>45</c:v>
                </c:pt>
                <c:pt idx="26">
                  <c:v>30</c:v>
                </c:pt>
                <c:pt idx="27">
                  <c:v>25</c:v>
                </c:pt>
                <c:pt idx="28">
                  <c:v>20</c:v>
                </c:pt>
              </c:numCache>
            </c:numRef>
          </c:val>
          <c:smooth val="0"/>
          <c:extLst>
            <c:ext xmlns:c16="http://schemas.microsoft.com/office/drawing/2014/chart" uri="{C3380CC4-5D6E-409C-BE32-E72D297353CC}">
              <c16:uniqueId val="{00000003-E0FC-46BB-9CE2-EF88FD0C5011}"/>
            </c:ext>
          </c:extLst>
        </c:ser>
        <c:dLbls>
          <c:showLegendKey val="0"/>
          <c:showVal val="0"/>
          <c:showCatName val="0"/>
          <c:showSerName val="0"/>
          <c:showPercent val="0"/>
          <c:showBubbleSize val="0"/>
        </c:dLbls>
        <c:marker val="1"/>
        <c:smooth val="0"/>
        <c:axId val="-2141964384"/>
        <c:axId val="-2114779376"/>
      </c:lineChart>
      <c:dateAx>
        <c:axId val="-2141964384"/>
        <c:scaling>
          <c:orientation val="minMax"/>
        </c:scaling>
        <c:delete val="0"/>
        <c:axPos val="b"/>
        <c:numFmt formatCode="m/d/yyyy" sourceLinked="1"/>
        <c:majorTickMark val="none"/>
        <c:minorTickMark val="none"/>
        <c:tickLblPos val="nextTo"/>
        <c:spPr>
          <a:solidFill>
            <a:sysClr val="window" lastClr="FFFFFF"/>
          </a:solidFill>
          <a:ln w="6350" cap="flat" cmpd="sng" algn="ctr">
            <a:noFill/>
            <a:prstDash val="solid"/>
            <a:round/>
          </a:ln>
        </c:spPr>
        <c:txPr>
          <a:bodyPr rot="-60000000" spcFirstLastPara="0" vertOverflow="ellipsis" vert="horz" wrap="square" anchor="ctr" anchorCtr="1"/>
          <a:lstStyle/>
          <a:p>
            <a:pPr>
              <a:defRPr lang="zh-CN" sz="1050" b="0" i="0" u="none" strike="noStrike" kern="1200" baseline="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pPr>
            <a:endParaRPr lang="zh-CN"/>
          </a:p>
        </c:txPr>
        <c:crossAx val="-2114779376"/>
        <c:crosses val="autoZero"/>
        <c:auto val="1"/>
        <c:lblOffset val="100"/>
        <c:baseTimeUnit val="days"/>
        <c:majorUnit val="7"/>
        <c:majorTimeUnit val="days"/>
      </c:dateAx>
      <c:valAx>
        <c:axId val="-2114779376"/>
        <c:scaling>
          <c:orientation val="minMax"/>
          <c:max val="160"/>
        </c:scaling>
        <c:delete val="0"/>
        <c:axPos val="l"/>
        <c:majorGridlines>
          <c:spPr>
            <a:ln w="12700" cap="flat" cmpd="sng" algn="ctr">
              <a:solidFill>
                <a:srgbClr val="FF3F5F">
                  <a:alpha val="75000"/>
                </a:srgbClr>
              </a:solidFill>
              <a:prstDash val="solid"/>
              <a:round/>
            </a:ln>
          </c:spPr>
        </c:majorGridlines>
        <c:numFmt formatCode="General" sourceLinked="1"/>
        <c:majorTickMark val="none"/>
        <c:minorTickMark val="none"/>
        <c:tickLblPos val="nextTo"/>
        <c:spPr>
          <a:ln w="6350" cap="flat" cmpd="sng" algn="ctr">
            <a:noFill/>
            <a:prstDash val="solid"/>
            <a:round/>
          </a:ln>
        </c:spPr>
        <c:txPr>
          <a:bodyPr rot="-60000000" spcFirstLastPara="0" vertOverflow="ellipsis" vert="horz" wrap="square" anchor="ctr" anchorCtr="1"/>
          <a:lstStyle/>
          <a:p>
            <a:pPr>
              <a:defRPr lang="zh-CN" sz="1050" b="0" i="0" u="none" strike="noStrike" kern="1200" baseline="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pPr>
            <a:endParaRPr lang="zh-CN"/>
          </a:p>
        </c:txPr>
        <c:crossAx val="-2141964384"/>
        <c:crosses val="autoZero"/>
        <c:crossBetween val="midCat"/>
        <c:majorUnit val="40"/>
      </c:valAx>
      <c:spPr>
        <a:noFill/>
        <a:ln w="25400">
          <a:noFill/>
        </a:ln>
      </c:spPr>
    </c:plotArea>
    <c:plotVisOnly val="1"/>
    <c:dispBlanksAs val="zero"/>
    <c:showDLblsOverMax val="0"/>
  </c:chart>
  <c:txPr>
    <a:bodyPr/>
    <a:lstStyle/>
    <a:p>
      <a:pPr>
        <a:defRPr lang="zh-CN" sz="1400" b="0" i="0">
          <a:latin typeface="SF UI Display Light" charset="0"/>
          <a:ea typeface="SF UI Display Light" charset="0"/>
          <a:cs typeface="SF UI Display Light" charset="0"/>
        </a:defRPr>
      </a:pPr>
      <a:endParaRPr lang="zh-CN"/>
    </a:p>
  </c:txPr>
  <c:externalData r:id="rId2">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Sheet1!$B$1</c:f>
              <c:strCache>
                <c:ptCount val="1"/>
                <c:pt idx="0">
                  <c:v>4008</c:v>
                </c:pt>
              </c:strCache>
            </c:strRef>
          </c:tx>
          <c:spPr>
            <a:ln w="28575" cap="rnd">
              <a:solidFill>
                <a:schemeClr val="accent1"/>
              </a:solidFill>
              <a:round/>
            </a:ln>
            <a:effectLst/>
          </c:spPr>
          <c:marker>
            <c:symbol val="none"/>
          </c:marker>
          <c:dPt>
            <c:idx val="0"/>
            <c:marker>
              <c:symbol val="none"/>
            </c:marker>
            <c:bubble3D val="0"/>
            <c:extLst>
              <c:ext xmlns:c16="http://schemas.microsoft.com/office/drawing/2014/chart" uri="{C3380CC4-5D6E-409C-BE32-E72D297353CC}">
                <c16:uniqueId val="{00000000-8632-41C0-892F-4690C58CE216}"/>
              </c:ext>
            </c:extLst>
          </c:dPt>
          <c:dPt>
            <c:idx val="1"/>
            <c:marker>
              <c:symbol val="none"/>
            </c:marker>
            <c:bubble3D val="0"/>
            <c:extLst>
              <c:ext xmlns:c16="http://schemas.microsoft.com/office/drawing/2014/chart" uri="{C3380CC4-5D6E-409C-BE32-E72D297353CC}">
                <c16:uniqueId val="{00000001-8632-41C0-892F-4690C58CE216}"/>
              </c:ext>
            </c:extLst>
          </c:dPt>
          <c:dPt>
            <c:idx val="2"/>
            <c:marker>
              <c:symbol val="none"/>
            </c:marker>
            <c:bubble3D val="0"/>
            <c:extLst>
              <c:ext xmlns:c16="http://schemas.microsoft.com/office/drawing/2014/chart" uri="{C3380CC4-5D6E-409C-BE32-E72D297353CC}">
                <c16:uniqueId val="{00000002-8632-41C0-892F-4690C58CE216}"/>
              </c:ext>
            </c:extLst>
          </c:dPt>
          <c:dPt>
            <c:idx val="3"/>
            <c:marker>
              <c:symbol val="none"/>
            </c:marker>
            <c:bubble3D val="0"/>
            <c:extLst>
              <c:ext xmlns:c16="http://schemas.microsoft.com/office/drawing/2014/chart" uri="{C3380CC4-5D6E-409C-BE32-E72D297353CC}">
                <c16:uniqueId val="{00000003-8632-41C0-892F-4690C58CE216}"/>
              </c:ext>
            </c:extLst>
          </c:dPt>
          <c:dPt>
            <c:idx val="4"/>
            <c:marker>
              <c:symbol val="none"/>
            </c:marker>
            <c:bubble3D val="0"/>
            <c:extLst>
              <c:ext xmlns:c16="http://schemas.microsoft.com/office/drawing/2014/chart" uri="{C3380CC4-5D6E-409C-BE32-E72D297353CC}">
                <c16:uniqueId val="{00000004-8632-41C0-892F-4690C58CE216}"/>
              </c:ext>
            </c:extLst>
          </c:dPt>
          <c:dPt>
            <c:idx val="5"/>
            <c:marker>
              <c:symbol val="none"/>
            </c:marker>
            <c:bubble3D val="0"/>
            <c:extLst>
              <c:ext xmlns:c16="http://schemas.microsoft.com/office/drawing/2014/chart" uri="{C3380CC4-5D6E-409C-BE32-E72D297353CC}">
                <c16:uniqueId val="{00000005-8632-41C0-892F-4690C58CE216}"/>
              </c:ext>
            </c:extLst>
          </c:dPt>
          <c:dPt>
            <c:idx val="6"/>
            <c:marker>
              <c:symbol val="none"/>
            </c:marker>
            <c:bubble3D val="0"/>
            <c:extLst>
              <c:ext xmlns:c16="http://schemas.microsoft.com/office/drawing/2014/chart" uri="{C3380CC4-5D6E-409C-BE32-E72D297353CC}">
                <c16:uniqueId val="{00000006-8632-41C0-892F-4690C58CE216}"/>
              </c:ext>
            </c:extLst>
          </c:dPt>
          <c:dPt>
            <c:idx val="7"/>
            <c:marker>
              <c:symbol val="none"/>
            </c:marker>
            <c:bubble3D val="0"/>
            <c:extLst>
              <c:ext xmlns:c16="http://schemas.microsoft.com/office/drawing/2014/chart" uri="{C3380CC4-5D6E-409C-BE32-E72D297353CC}">
                <c16:uniqueId val="{00000007-8632-41C0-892F-4690C58CE216}"/>
              </c:ext>
            </c:extLst>
          </c:dPt>
          <c:cat>
            <c:strRef>
              <c:f>Sheet1!$A$2:$A$9</c:f>
              <c:strCache>
                <c:ptCount val="8"/>
                <c:pt idx="0">
                  <c:v>骑行</c:v>
                </c:pt>
                <c:pt idx="1">
                  <c:v>足球</c:v>
                </c:pt>
                <c:pt idx="2">
                  <c:v>酷跑</c:v>
                </c:pt>
                <c:pt idx="3">
                  <c:v>健身</c:v>
                </c:pt>
                <c:pt idx="4">
                  <c:v>攀岩</c:v>
                </c:pt>
                <c:pt idx="5">
                  <c:v>篮球</c:v>
                </c:pt>
                <c:pt idx="6">
                  <c:v>游泳</c:v>
                </c:pt>
                <c:pt idx="7">
                  <c:v>滑冰</c:v>
                </c:pt>
              </c:strCache>
            </c:strRef>
          </c:cat>
          <c:val>
            <c:numRef>
              <c:f>Sheet1!$B$2:$B$9</c:f>
              <c:numCache>
                <c:formatCode>General</c:formatCode>
                <c:ptCount val="8"/>
                <c:pt idx="0">
                  <c:v>33.130000000000003</c:v>
                </c:pt>
                <c:pt idx="1">
                  <c:v>32.56</c:v>
                </c:pt>
                <c:pt idx="2">
                  <c:v>31.51</c:v>
                </c:pt>
                <c:pt idx="3">
                  <c:v>31.39</c:v>
                </c:pt>
                <c:pt idx="4">
                  <c:v>31.2</c:v>
                </c:pt>
                <c:pt idx="5">
                  <c:v>30.14</c:v>
                </c:pt>
                <c:pt idx="6">
                  <c:v>28.03</c:v>
                </c:pt>
                <c:pt idx="7">
                  <c:v>33</c:v>
                </c:pt>
              </c:numCache>
            </c:numRef>
          </c:val>
          <c:extLst>
            <c:ext xmlns:c16="http://schemas.microsoft.com/office/drawing/2014/chart" uri="{C3380CC4-5D6E-409C-BE32-E72D297353CC}">
              <c16:uniqueId val="{00000008-8632-41C0-892F-4690C58CE216}"/>
            </c:ext>
          </c:extLst>
        </c:ser>
        <c:dLbls>
          <c:showLegendKey val="0"/>
          <c:showVal val="0"/>
          <c:showCatName val="0"/>
          <c:showSerName val="0"/>
          <c:showPercent val="0"/>
          <c:showBubbleSize val="0"/>
        </c:dLbls>
        <c:axId val="932718784"/>
        <c:axId val="932719344"/>
      </c:radarChart>
      <c:catAx>
        <c:axId val="9327187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out"/>
        <c:tickLblPos val="nextTo"/>
        <c:spPr>
          <a:noFill/>
          <a:ln>
            <a:noFill/>
          </a:ln>
          <a:effectLst/>
        </c:spPr>
        <c:txPr>
          <a:bodyPr rot="-60000000" spcFirstLastPara="1" vertOverflow="ellipsis" vert="horz" wrap="square" anchor="ctr" anchorCtr="1"/>
          <a:lstStyle/>
          <a:p>
            <a:pPr>
              <a:defRPr sz="1197" b="0" i="0" u="none" strike="noStrike" kern="1200" cap="all" spc="120" normalizeH="0" baseline="0">
                <a:solidFill>
                  <a:schemeClr val="tx1">
                    <a:lumMod val="65000"/>
                    <a:lumOff val="35000"/>
                  </a:schemeClr>
                </a:solidFill>
                <a:latin typeface="+mn-lt"/>
                <a:ea typeface="+mn-ea"/>
                <a:cs typeface="+mn-cs"/>
              </a:defRPr>
            </a:pPr>
            <a:endParaRPr lang="zh-CN"/>
          </a:p>
        </c:txPr>
        <c:crossAx val="932719344"/>
        <c:crosses val="autoZero"/>
        <c:auto val="1"/>
        <c:lblAlgn val="ctr"/>
        <c:lblOffset val="100"/>
        <c:noMultiLvlLbl val="0"/>
      </c:catAx>
      <c:valAx>
        <c:axId val="9327193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rgbClr val="0070C0"/>
                </a:solidFill>
                <a:latin typeface="+mn-lt"/>
                <a:ea typeface="+mn-ea"/>
                <a:cs typeface="+mn-cs"/>
              </a:defRPr>
            </a:pPr>
            <a:endParaRPr lang="zh-CN"/>
          </a:p>
        </c:txPr>
        <c:crossAx val="9327187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4008</c:v>
                </c:pt>
              </c:strCache>
            </c:strRef>
          </c:tx>
          <c:dPt>
            <c:idx val="0"/>
            <c:bubble3D val="0"/>
            <c:spPr>
              <a:pattFill prst="ltUpDiag">
                <a:fgClr>
                  <a:schemeClr val="accent1"/>
                </a:fgClr>
                <a:bgClr>
                  <a:schemeClr val="accent1">
                    <a:lumMod val="20000"/>
                    <a:lumOff val="80000"/>
                  </a:schemeClr>
                </a:bgClr>
              </a:pattFill>
              <a:ln w="19050">
                <a:solidFill>
                  <a:schemeClr val="lt1"/>
                </a:solidFill>
              </a:ln>
              <a:effectLst>
                <a:innerShdw blurRad="114300">
                  <a:schemeClr val="accent1"/>
                </a:innerShdw>
              </a:effectLst>
            </c:spPr>
            <c:extLst>
              <c:ext xmlns:c16="http://schemas.microsoft.com/office/drawing/2014/chart" uri="{C3380CC4-5D6E-409C-BE32-E72D297353CC}">
                <c16:uniqueId val="{00000001-704D-42DB-9812-FA5A0C54C15D}"/>
              </c:ext>
            </c:extLst>
          </c:dPt>
          <c:dPt>
            <c:idx val="1"/>
            <c:bubble3D val="0"/>
            <c:spPr>
              <a:pattFill prst="ltUpDiag">
                <a:fgClr>
                  <a:schemeClr val="accent2"/>
                </a:fgClr>
                <a:bgClr>
                  <a:schemeClr val="accent2">
                    <a:lumMod val="20000"/>
                    <a:lumOff val="80000"/>
                  </a:schemeClr>
                </a:bgClr>
              </a:pattFill>
              <a:ln w="19050">
                <a:solidFill>
                  <a:schemeClr val="lt1"/>
                </a:solidFill>
              </a:ln>
              <a:effectLst>
                <a:innerShdw blurRad="114300">
                  <a:schemeClr val="accent2"/>
                </a:innerShdw>
              </a:effectLst>
            </c:spPr>
            <c:extLst>
              <c:ext xmlns:c16="http://schemas.microsoft.com/office/drawing/2014/chart" uri="{C3380CC4-5D6E-409C-BE32-E72D297353CC}">
                <c16:uniqueId val="{00000003-704D-42DB-9812-FA5A0C54C15D}"/>
              </c:ext>
            </c:extLst>
          </c:dPt>
          <c:dPt>
            <c:idx val="2"/>
            <c:bubble3D val="0"/>
            <c:spPr>
              <a:pattFill prst="ltUpDiag">
                <a:fgClr>
                  <a:schemeClr val="accent3"/>
                </a:fgClr>
                <a:bgClr>
                  <a:schemeClr val="accent3">
                    <a:lumMod val="20000"/>
                    <a:lumOff val="80000"/>
                  </a:schemeClr>
                </a:bgClr>
              </a:pattFill>
              <a:ln w="19050">
                <a:solidFill>
                  <a:schemeClr val="lt1"/>
                </a:solidFill>
              </a:ln>
              <a:effectLst>
                <a:innerShdw blurRad="114300">
                  <a:schemeClr val="accent3"/>
                </a:innerShdw>
              </a:effectLst>
            </c:spPr>
            <c:extLst>
              <c:ext xmlns:c16="http://schemas.microsoft.com/office/drawing/2014/chart" uri="{C3380CC4-5D6E-409C-BE32-E72D297353CC}">
                <c16:uniqueId val="{00000005-704D-42DB-9812-FA5A0C54C15D}"/>
              </c:ext>
            </c:extLst>
          </c:dPt>
          <c:dPt>
            <c:idx val="3"/>
            <c:bubble3D val="0"/>
            <c:spPr>
              <a:pattFill prst="ltUpDiag">
                <a:fgClr>
                  <a:schemeClr val="accent4"/>
                </a:fgClr>
                <a:bgClr>
                  <a:schemeClr val="accent4">
                    <a:lumMod val="20000"/>
                    <a:lumOff val="80000"/>
                  </a:schemeClr>
                </a:bgClr>
              </a:pattFill>
              <a:ln w="19050">
                <a:solidFill>
                  <a:schemeClr val="lt1"/>
                </a:solidFill>
              </a:ln>
              <a:effectLst>
                <a:innerShdw blurRad="114300">
                  <a:schemeClr val="accent4"/>
                </a:innerShdw>
              </a:effectLst>
            </c:spPr>
            <c:extLst>
              <c:ext xmlns:c16="http://schemas.microsoft.com/office/drawing/2014/chart" uri="{C3380CC4-5D6E-409C-BE32-E72D297353CC}">
                <c16:uniqueId val="{00000007-704D-42DB-9812-FA5A0C54C15D}"/>
              </c:ext>
            </c:extLst>
          </c:dPt>
          <c:dPt>
            <c:idx val="4"/>
            <c:bubble3D val="0"/>
            <c:spPr>
              <a:pattFill prst="ltUpDiag">
                <a:fgClr>
                  <a:schemeClr val="accent5"/>
                </a:fgClr>
                <a:bgClr>
                  <a:schemeClr val="accent5">
                    <a:lumMod val="20000"/>
                    <a:lumOff val="80000"/>
                  </a:schemeClr>
                </a:bgClr>
              </a:pattFill>
              <a:ln w="19050">
                <a:solidFill>
                  <a:schemeClr val="lt1"/>
                </a:solidFill>
              </a:ln>
              <a:effectLst>
                <a:innerShdw blurRad="114300">
                  <a:schemeClr val="accent5"/>
                </a:innerShdw>
              </a:effectLst>
            </c:spPr>
            <c:extLst>
              <c:ext xmlns:c16="http://schemas.microsoft.com/office/drawing/2014/chart" uri="{C3380CC4-5D6E-409C-BE32-E72D297353CC}">
                <c16:uniqueId val="{00000009-704D-42DB-9812-FA5A0C54C15D}"/>
              </c:ext>
            </c:extLst>
          </c:dPt>
          <c:dPt>
            <c:idx val="5"/>
            <c:bubble3D val="0"/>
            <c:spPr>
              <a:pattFill prst="ltUpDiag">
                <a:fgClr>
                  <a:schemeClr val="accent6"/>
                </a:fgClr>
                <a:bgClr>
                  <a:schemeClr val="accent6">
                    <a:lumMod val="20000"/>
                    <a:lumOff val="80000"/>
                  </a:schemeClr>
                </a:bgClr>
              </a:pattFill>
              <a:ln w="19050">
                <a:solidFill>
                  <a:schemeClr val="lt1"/>
                </a:solidFill>
              </a:ln>
              <a:effectLst>
                <a:innerShdw blurRad="114300">
                  <a:schemeClr val="accent6"/>
                </a:innerShdw>
              </a:effectLst>
            </c:spPr>
            <c:extLst>
              <c:ext xmlns:c16="http://schemas.microsoft.com/office/drawing/2014/chart" uri="{C3380CC4-5D6E-409C-BE32-E72D297353CC}">
                <c16:uniqueId val="{0000000B-704D-42DB-9812-FA5A0C54C15D}"/>
              </c:ext>
            </c:extLst>
          </c:dPt>
          <c:dPt>
            <c:idx val="6"/>
            <c:bubble3D val="0"/>
            <c:spPr>
              <a:pattFill prst="ltUpDiag">
                <a:fgClr>
                  <a:schemeClr val="accent1">
                    <a:lumMod val="60000"/>
                  </a:schemeClr>
                </a:fgClr>
                <a:bgClr>
                  <a:schemeClr val="accent1">
                    <a:lumMod val="60000"/>
                    <a:lumMod val="20000"/>
                    <a:lumOff val="80000"/>
                  </a:schemeClr>
                </a:bgClr>
              </a:pattFill>
              <a:ln w="19050">
                <a:solidFill>
                  <a:schemeClr val="lt1"/>
                </a:solidFill>
              </a:ln>
              <a:effectLst>
                <a:innerShdw blurRad="114300">
                  <a:schemeClr val="accent1">
                    <a:lumMod val="60000"/>
                  </a:schemeClr>
                </a:innerShdw>
              </a:effectLst>
            </c:spPr>
            <c:extLst>
              <c:ext xmlns:c16="http://schemas.microsoft.com/office/drawing/2014/chart" uri="{C3380CC4-5D6E-409C-BE32-E72D297353CC}">
                <c16:uniqueId val="{0000000D-704D-42DB-9812-FA5A0C54C15D}"/>
              </c:ext>
            </c:extLst>
          </c:dPt>
          <c:dPt>
            <c:idx val="7"/>
            <c:bubble3D val="0"/>
            <c:spPr>
              <a:pattFill prst="ltUpDiag">
                <a:fgClr>
                  <a:schemeClr val="accent2">
                    <a:lumMod val="60000"/>
                  </a:schemeClr>
                </a:fgClr>
                <a:bgClr>
                  <a:schemeClr val="accent2">
                    <a:lumMod val="60000"/>
                    <a:lumMod val="20000"/>
                    <a:lumOff val="80000"/>
                  </a:schemeClr>
                </a:bgClr>
              </a:pattFill>
              <a:ln w="19050">
                <a:solidFill>
                  <a:schemeClr val="lt1"/>
                </a:solidFill>
              </a:ln>
              <a:effectLst>
                <a:innerShdw blurRad="114300">
                  <a:schemeClr val="accent2">
                    <a:lumMod val="60000"/>
                  </a:schemeClr>
                </a:innerShdw>
              </a:effectLst>
            </c:spPr>
            <c:extLst>
              <c:ext xmlns:c16="http://schemas.microsoft.com/office/drawing/2014/chart" uri="{C3380CC4-5D6E-409C-BE32-E72D297353CC}">
                <c16:uniqueId val="{0000000F-704D-42DB-9812-FA5A0C54C15D}"/>
              </c:ext>
            </c:extLst>
          </c:dPt>
          <c:cat>
            <c:strRef>
              <c:f>Sheet1!$A$2:$A$9</c:f>
              <c:strCache>
                <c:ptCount val="8"/>
                <c:pt idx="0">
                  <c:v>明星</c:v>
                </c:pt>
                <c:pt idx="1">
                  <c:v>社会</c:v>
                </c:pt>
                <c:pt idx="2">
                  <c:v>娱乐</c:v>
                </c:pt>
                <c:pt idx="3">
                  <c:v>国际足球</c:v>
                </c:pt>
                <c:pt idx="4">
                  <c:v>体育</c:v>
                </c:pt>
                <c:pt idx="5">
                  <c:v>奇闻</c:v>
                </c:pt>
                <c:pt idx="6">
                  <c:v>新车</c:v>
                </c:pt>
                <c:pt idx="7">
                  <c:v>民生</c:v>
                </c:pt>
              </c:strCache>
            </c:strRef>
          </c:cat>
          <c:val>
            <c:numRef>
              <c:f>Sheet1!$B$2:$B$9</c:f>
              <c:numCache>
                <c:formatCode>General</c:formatCode>
                <c:ptCount val="8"/>
                <c:pt idx="0">
                  <c:v>33</c:v>
                </c:pt>
                <c:pt idx="1">
                  <c:v>11.42</c:v>
                </c:pt>
                <c:pt idx="2">
                  <c:v>8.74</c:v>
                </c:pt>
                <c:pt idx="3">
                  <c:v>8.06</c:v>
                </c:pt>
                <c:pt idx="4">
                  <c:v>7.07</c:v>
                </c:pt>
                <c:pt idx="5">
                  <c:v>6.39</c:v>
                </c:pt>
                <c:pt idx="6">
                  <c:v>5.82</c:v>
                </c:pt>
                <c:pt idx="7">
                  <c:v>5.79</c:v>
                </c:pt>
              </c:numCache>
            </c:numRef>
          </c:val>
          <c:extLst>
            <c:ext xmlns:c16="http://schemas.microsoft.com/office/drawing/2014/chart" uri="{C3380CC4-5D6E-409C-BE32-E72D297353CC}">
              <c16:uniqueId val="{00000010-704D-42DB-9812-FA5A0C54C15D}"/>
            </c:ext>
          </c:extLst>
        </c:ser>
        <c:dLbls>
          <c:showLegendKey val="0"/>
          <c:showVal val="0"/>
          <c:showCatName val="0"/>
          <c:showSerName val="0"/>
          <c:showPercent val="0"/>
          <c:showBubbleSize val="0"/>
          <c:showLeaderLines val="1"/>
        </c:dLbls>
        <c:firstSliceAng val="0"/>
        <c:holeSize val="7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添加标题</c:v>
                </c:pt>
              </c:strCache>
            </c:strRef>
          </c:cat>
          <c:val>
            <c:numRef>
              <c:f>Sheet1!$B$2</c:f>
              <c:numCache>
                <c:formatCode>General</c:formatCode>
                <c:ptCount val="1"/>
                <c:pt idx="0">
                  <c:v>4.3</c:v>
                </c:pt>
              </c:numCache>
            </c:numRef>
          </c:val>
          <c:extLst>
            <c:ext xmlns:c16="http://schemas.microsoft.com/office/drawing/2014/chart" uri="{C3380CC4-5D6E-409C-BE32-E72D297353CC}">
              <c16:uniqueId val="{00000000-73C6-4CDA-B235-3AC3CBE7EB5A}"/>
            </c:ext>
          </c:extLst>
        </c:ser>
        <c:ser>
          <c:idx val="1"/>
          <c:order val="1"/>
          <c:tx>
            <c:strRef>
              <c:f>Sheet1!$C$1</c:f>
              <c:strCache>
                <c:ptCount val="1"/>
                <c:pt idx="0">
                  <c:v>Series 2</c:v>
                </c:pt>
              </c:strCache>
            </c:strRef>
          </c:tx>
          <c:spPr>
            <a:solidFill>
              <a:schemeClr val="accent2"/>
            </a:solidFill>
            <a:ln>
              <a:noFill/>
            </a:ln>
            <a:effectLst/>
          </c:spPr>
          <c:invertIfNegative val="0"/>
          <c:cat>
            <c:strRef>
              <c:f>Sheet1!$A$2</c:f>
              <c:strCache>
                <c:ptCount val="1"/>
                <c:pt idx="0">
                  <c:v>添加标题</c:v>
                </c:pt>
              </c:strCache>
            </c:strRef>
          </c:cat>
          <c:val>
            <c:numRef>
              <c:f>Sheet1!$C$2</c:f>
              <c:numCache>
                <c:formatCode>General</c:formatCode>
                <c:ptCount val="1"/>
                <c:pt idx="0">
                  <c:v>6</c:v>
                </c:pt>
              </c:numCache>
            </c:numRef>
          </c:val>
          <c:extLst>
            <c:ext xmlns:c16="http://schemas.microsoft.com/office/drawing/2014/chart" uri="{C3380CC4-5D6E-409C-BE32-E72D297353CC}">
              <c16:uniqueId val="{00000001-73C6-4CDA-B235-3AC3CBE7EB5A}"/>
            </c:ext>
          </c:extLst>
        </c:ser>
        <c:ser>
          <c:idx val="2"/>
          <c:order val="2"/>
          <c:tx>
            <c:strRef>
              <c:f>Sheet1!$D$1</c:f>
              <c:strCache>
                <c:ptCount val="1"/>
                <c:pt idx="0">
                  <c:v>Series 3</c:v>
                </c:pt>
              </c:strCache>
            </c:strRef>
          </c:tx>
          <c:spPr>
            <a:solidFill>
              <a:schemeClr val="accent3"/>
            </a:solidFill>
            <a:ln>
              <a:noFill/>
            </a:ln>
            <a:effectLst/>
          </c:spPr>
          <c:invertIfNegative val="0"/>
          <c:cat>
            <c:strRef>
              <c:f>Sheet1!$A$2</c:f>
              <c:strCache>
                <c:ptCount val="1"/>
                <c:pt idx="0">
                  <c:v>添加标题</c:v>
                </c:pt>
              </c:strCache>
            </c:strRef>
          </c:cat>
          <c:val>
            <c:numRef>
              <c:f>Sheet1!$D$2</c:f>
              <c:numCache>
                <c:formatCode>General</c:formatCode>
                <c:ptCount val="1"/>
                <c:pt idx="0">
                  <c:v>3.7</c:v>
                </c:pt>
              </c:numCache>
            </c:numRef>
          </c:val>
          <c:extLst>
            <c:ext xmlns:c16="http://schemas.microsoft.com/office/drawing/2014/chart" uri="{C3380CC4-5D6E-409C-BE32-E72D297353CC}">
              <c16:uniqueId val="{00000002-73C6-4CDA-B235-3AC3CBE7EB5A}"/>
            </c:ext>
          </c:extLst>
        </c:ser>
        <c:ser>
          <c:idx val="3"/>
          <c:order val="3"/>
          <c:tx>
            <c:strRef>
              <c:f>Sheet1!$E$1</c:f>
              <c:strCache>
                <c:ptCount val="1"/>
                <c:pt idx="0">
                  <c:v>Series 4</c:v>
                </c:pt>
              </c:strCache>
            </c:strRef>
          </c:tx>
          <c:spPr>
            <a:solidFill>
              <a:schemeClr val="accent4"/>
            </a:solidFill>
            <a:ln>
              <a:noFill/>
            </a:ln>
            <a:effectLst/>
          </c:spPr>
          <c:invertIfNegative val="0"/>
          <c:cat>
            <c:strRef>
              <c:f>Sheet1!$A$2</c:f>
              <c:strCache>
                <c:ptCount val="1"/>
                <c:pt idx="0">
                  <c:v>添加标题</c:v>
                </c:pt>
              </c:strCache>
            </c:strRef>
          </c:cat>
          <c:val>
            <c:numRef>
              <c:f>Sheet1!$E$2</c:f>
              <c:numCache>
                <c:formatCode>General</c:formatCode>
                <c:ptCount val="1"/>
                <c:pt idx="0">
                  <c:v>4.7</c:v>
                </c:pt>
              </c:numCache>
            </c:numRef>
          </c:val>
          <c:extLst>
            <c:ext xmlns:c16="http://schemas.microsoft.com/office/drawing/2014/chart" uri="{C3380CC4-5D6E-409C-BE32-E72D297353CC}">
              <c16:uniqueId val="{00000003-73C6-4CDA-B235-3AC3CBE7EB5A}"/>
            </c:ext>
          </c:extLst>
        </c:ser>
        <c:dLbls>
          <c:showLegendKey val="0"/>
          <c:showVal val="0"/>
          <c:showCatName val="0"/>
          <c:showSerName val="0"/>
          <c:showPercent val="0"/>
          <c:showBubbleSize val="0"/>
        </c:dLbls>
        <c:gapWidth val="219"/>
        <c:overlap val="-27"/>
        <c:axId val="707287320"/>
        <c:axId val="707287712"/>
      </c:barChart>
      <c:catAx>
        <c:axId val="7072873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07287712"/>
        <c:crosses val="autoZero"/>
        <c:auto val="1"/>
        <c:lblAlgn val="ctr"/>
        <c:lblOffset val="100"/>
        <c:noMultiLvlLbl val="0"/>
      </c:catAx>
      <c:valAx>
        <c:axId val="7072877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7072873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系列 1</c:v>
                </c:pt>
              </c:strCache>
            </c:strRef>
          </c:tx>
          <c:spPr>
            <a:solidFill>
              <a:schemeClr val="accent1"/>
            </a:solidFill>
            <a:ln>
              <a:noFill/>
            </a:ln>
            <a:effectLst/>
            <a:sp3d/>
          </c:spPr>
          <c:invertIfNegative val="0"/>
          <c:cat>
            <c:strRef>
              <c:f>Sheet1!$A$2:$A$3</c:f>
              <c:strCache>
                <c:ptCount val="2"/>
                <c:pt idx="0">
                  <c:v>类别 1</c:v>
                </c:pt>
                <c:pt idx="1">
                  <c:v>类别 2</c:v>
                </c:pt>
              </c:strCache>
            </c:strRef>
          </c:cat>
          <c:val>
            <c:numRef>
              <c:f>Sheet1!$B$2:$B$3</c:f>
              <c:numCache>
                <c:formatCode>General</c:formatCode>
                <c:ptCount val="2"/>
                <c:pt idx="0">
                  <c:v>4.3</c:v>
                </c:pt>
                <c:pt idx="1">
                  <c:v>2.5</c:v>
                </c:pt>
              </c:numCache>
            </c:numRef>
          </c:val>
          <c:extLst>
            <c:ext xmlns:c16="http://schemas.microsoft.com/office/drawing/2014/chart" uri="{C3380CC4-5D6E-409C-BE32-E72D297353CC}">
              <c16:uniqueId val="{00000000-1BBF-49E4-8183-12778647CD1B}"/>
            </c:ext>
          </c:extLst>
        </c:ser>
        <c:ser>
          <c:idx val="1"/>
          <c:order val="1"/>
          <c:tx>
            <c:strRef>
              <c:f>Sheet1!$C$1</c:f>
              <c:strCache>
                <c:ptCount val="1"/>
                <c:pt idx="0">
                  <c:v>系列 2</c:v>
                </c:pt>
              </c:strCache>
            </c:strRef>
          </c:tx>
          <c:spPr>
            <a:solidFill>
              <a:schemeClr val="accent2"/>
            </a:solidFill>
            <a:ln>
              <a:noFill/>
            </a:ln>
            <a:effectLst/>
            <a:sp3d/>
          </c:spPr>
          <c:invertIfNegative val="0"/>
          <c:cat>
            <c:strRef>
              <c:f>Sheet1!$A$2:$A$3</c:f>
              <c:strCache>
                <c:ptCount val="2"/>
                <c:pt idx="0">
                  <c:v>类别 1</c:v>
                </c:pt>
                <c:pt idx="1">
                  <c:v>类别 2</c:v>
                </c:pt>
              </c:strCache>
            </c:strRef>
          </c:cat>
          <c:val>
            <c:numRef>
              <c:f>Sheet1!$C$2:$C$3</c:f>
              <c:numCache>
                <c:formatCode>General</c:formatCode>
                <c:ptCount val="2"/>
                <c:pt idx="0">
                  <c:v>2.4</c:v>
                </c:pt>
                <c:pt idx="1">
                  <c:v>4.4000000000000004</c:v>
                </c:pt>
              </c:numCache>
            </c:numRef>
          </c:val>
          <c:extLst>
            <c:ext xmlns:c16="http://schemas.microsoft.com/office/drawing/2014/chart" uri="{C3380CC4-5D6E-409C-BE32-E72D297353CC}">
              <c16:uniqueId val="{00000001-1BBF-49E4-8183-12778647CD1B}"/>
            </c:ext>
          </c:extLst>
        </c:ser>
        <c:ser>
          <c:idx val="2"/>
          <c:order val="2"/>
          <c:tx>
            <c:strRef>
              <c:f>Sheet1!$D$1</c:f>
              <c:strCache>
                <c:ptCount val="1"/>
                <c:pt idx="0">
                  <c:v>系列 3</c:v>
                </c:pt>
              </c:strCache>
            </c:strRef>
          </c:tx>
          <c:spPr>
            <a:solidFill>
              <a:schemeClr val="accent3"/>
            </a:solidFill>
            <a:ln>
              <a:noFill/>
            </a:ln>
            <a:effectLst/>
            <a:sp3d/>
          </c:spPr>
          <c:invertIfNegative val="0"/>
          <c:cat>
            <c:strRef>
              <c:f>Sheet1!$A$2:$A$3</c:f>
              <c:strCache>
                <c:ptCount val="2"/>
                <c:pt idx="0">
                  <c:v>类别 1</c:v>
                </c:pt>
                <c:pt idx="1">
                  <c:v>类别 2</c:v>
                </c:pt>
              </c:strCache>
            </c:strRef>
          </c:cat>
          <c:val>
            <c:numRef>
              <c:f>Sheet1!$D$2:$D$3</c:f>
              <c:numCache>
                <c:formatCode>General</c:formatCode>
                <c:ptCount val="2"/>
                <c:pt idx="0">
                  <c:v>2</c:v>
                </c:pt>
                <c:pt idx="1">
                  <c:v>3</c:v>
                </c:pt>
              </c:numCache>
            </c:numRef>
          </c:val>
          <c:extLst>
            <c:ext xmlns:c16="http://schemas.microsoft.com/office/drawing/2014/chart" uri="{C3380CC4-5D6E-409C-BE32-E72D297353CC}">
              <c16:uniqueId val="{00000002-1BBF-49E4-8183-12778647CD1B}"/>
            </c:ext>
          </c:extLst>
        </c:ser>
        <c:dLbls>
          <c:showLegendKey val="0"/>
          <c:showVal val="0"/>
          <c:showCatName val="0"/>
          <c:showSerName val="0"/>
          <c:showPercent val="0"/>
          <c:showBubbleSize val="0"/>
        </c:dLbls>
        <c:gapWidth val="150"/>
        <c:shape val="box"/>
        <c:axId val="1130547872"/>
        <c:axId val="1130548432"/>
        <c:axId val="0"/>
      </c:bar3DChart>
      <c:catAx>
        <c:axId val="113054787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bg1"/>
                </a:solidFill>
                <a:latin typeface="微软雅黑" panose="020B0503020204020204" pitchFamily="34" charset="-122"/>
                <a:ea typeface="微软雅黑" panose="020B0503020204020204" pitchFamily="34" charset="-122"/>
                <a:cs typeface="+mn-cs"/>
              </a:defRPr>
            </a:pPr>
            <a:endParaRPr lang="zh-CN"/>
          </a:p>
        </c:txPr>
        <c:crossAx val="1130548432"/>
        <c:crosses val="autoZero"/>
        <c:auto val="1"/>
        <c:lblAlgn val="ctr"/>
        <c:lblOffset val="100"/>
        <c:noMultiLvlLbl val="0"/>
      </c:catAx>
      <c:valAx>
        <c:axId val="1130548432"/>
        <c:scaling>
          <c:orientation val="minMax"/>
        </c:scaling>
        <c:delete val="0"/>
        <c:axPos val="l"/>
        <c:majorGridlines>
          <c:spPr>
            <a:ln w="1587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zh-CN"/>
          </a:p>
        </c:txPr>
        <c:crossAx val="11305478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horz"/>
          <a:lstStyle/>
          <a:p>
            <a:pPr>
              <a:defRPr/>
            </a:pPr>
            <a:r>
              <a:rPr lang="zh-CN" altLang="en-US" dirty="0"/>
              <a:t>图表标题内容</a:t>
            </a:r>
            <a:endParaRPr lang="en-US" dirty="0"/>
          </a:p>
        </c:rich>
      </c:tx>
      <c:overlay val="0"/>
      <c:spPr>
        <a:noFill/>
        <a:ln>
          <a:noFill/>
        </a:ln>
        <a:effectLst/>
      </c:spPr>
    </c:title>
    <c:autoTitleDeleted val="0"/>
    <c:plotArea>
      <c:layout/>
      <c:barChart>
        <c:barDir val="col"/>
        <c:grouping val="clustered"/>
        <c:varyColors val="0"/>
        <c:ser>
          <c:idx val="0"/>
          <c:order val="0"/>
          <c:tx>
            <c:strRef>
              <c:f>Sheet1!$B$1</c:f>
              <c:strCache>
                <c:ptCount val="1"/>
                <c:pt idx="0">
                  <c:v>标题</c:v>
                </c:pt>
              </c:strCache>
            </c:strRef>
          </c:tx>
          <c:spPr>
            <a:solidFill>
              <a:schemeClr val="accent1"/>
            </a:solidFill>
            <a:ln>
              <a:noFill/>
            </a:ln>
            <a:effectLst/>
          </c:spPr>
          <c:invertIfNegative val="0"/>
          <c:cat>
            <c:strRef>
              <c:f>Sheet1!$A$2:$A$6</c:f>
              <c:strCache>
                <c:ptCount val="5"/>
                <c:pt idx="0">
                  <c:v>标题一</c:v>
                </c:pt>
                <c:pt idx="1">
                  <c:v>标题二</c:v>
                </c:pt>
                <c:pt idx="2">
                  <c:v>标题三</c:v>
                </c:pt>
                <c:pt idx="3">
                  <c:v>标题四</c:v>
                </c:pt>
                <c:pt idx="4">
                  <c:v>标题五</c:v>
                </c:pt>
              </c:strCache>
            </c:strRef>
          </c:cat>
          <c:val>
            <c:numRef>
              <c:f>Sheet1!$B$2:$B$6</c:f>
              <c:numCache>
                <c:formatCode>General</c:formatCode>
                <c:ptCount val="5"/>
                <c:pt idx="0">
                  <c:v>4.3</c:v>
                </c:pt>
                <c:pt idx="1">
                  <c:v>2.5</c:v>
                </c:pt>
                <c:pt idx="2">
                  <c:v>3.5</c:v>
                </c:pt>
                <c:pt idx="3">
                  <c:v>4.5</c:v>
                </c:pt>
                <c:pt idx="4">
                  <c:v>3</c:v>
                </c:pt>
              </c:numCache>
            </c:numRef>
          </c:val>
          <c:extLst>
            <c:ext xmlns:c16="http://schemas.microsoft.com/office/drawing/2014/chart" uri="{C3380CC4-5D6E-409C-BE32-E72D297353CC}">
              <c16:uniqueId val="{00000000-C309-487D-ADED-67A585F937B6}"/>
            </c:ext>
          </c:extLst>
        </c:ser>
        <c:ser>
          <c:idx val="1"/>
          <c:order val="1"/>
          <c:tx>
            <c:strRef>
              <c:f>Sheet1!$C$1</c:f>
              <c:strCache>
                <c:ptCount val="1"/>
                <c:pt idx="0">
                  <c:v>标题2</c:v>
                </c:pt>
              </c:strCache>
            </c:strRef>
          </c:tx>
          <c:spPr>
            <a:solidFill>
              <a:schemeClr val="accent2"/>
            </a:solidFill>
            <a:ln>
              <a:noFill/>
            </a:ln>
            <a:effectLst/>
          </c:spPr>
          <c:invertIfNegative val="0"/>
          <c:cat>
            <c:strRef>
              <c:f>Sheet1!$A$2:$A$6</c:f>
              <c:strCache>
                <c:ptCount val="5"/>
                <c:pt idx="0">
                  <c:v>标题一</c:v>
                </c:pt>
                <c:pt idx="1">
                  <c:v>标题二</c:v>
                </c:pt>
                <c:pt idx="2">
                  <c:v>标题三</c:v>
                </c:pt>
                <c:pt idx="3">
                  <c:v>标题四</c:v>
                </c:pt>
                <c:pt idx="4">
                  <c:v>标题五</c:v>
                </c:pt>
              </c:strCache>
            </c:strRef>
          </c:cat>
          <c:val>
            <c:numRef>
              <c:f>Sheet1!$C$2:$C$6</c:f>
              <c:numCache>
                <c:formatCode>General</c:formatCode>
                <c:ptCount val="5"/>
                <c:pt idx="0">
                  <c:v>2.4</c:v>
                </c:pt>
                <c:pt idx="1">
                  <c:v>4.4000000000000004</c:v>
                </c:pt>
                <c:pt idx="2">
                  <c:v>1.8</c:v>
                </c:pt>
                <c:pt idx="3">
                  <c:v>2.8</c:v>
                </c:pt>
                <c:pt idx="4">
                  <c:v>2</c:v>
                </c:pt>
              </c:numCache>
            </c:numRef>
          </c:val>
          <c:extLst>
            <c:ext xmlns:c16="http://schemas.microsoft.com/office/drawing/2014/chart" uri="{C3380CC4-5D6E-409C-BE32-E72D297353CC}">
              <c16:uniqueId val="{00000001-C309-487D-ADED-67A585F937B6}"/>
            </c:ext>
          </c:extLst>
        </c:ser>
        <c:ser>
          <c:idx val="2"/>
          <c:order val="2"/>
          <c:tx>
            <c:strRef>
              <c:f>Sheet1!$D$1</c:f>
              <c:strCache>
                <c:ptCount val="1"/>
                <c:pt idx="0">
                  <c:v>标题3</c:v>
                </c:pt>
              </c:strCache>
            </c:strRef>
          </c:tx>
          <c:spPr>
            <a:solidFill>
              <a:schemeClr val="accent3"/>
            </a:solidFill>
            <a:ln>
              <a:noFill/>
            </a:ln>
            <a:effectLst/>
          </c:spPr>
          <c:invertIfNegative val="0"/>
          <c:cat>
            <c:strRef>
              <c:f>Sheet1!$A$2:$A$6</c:f>
              <c:strCache>
                <c:ptCount val="5"/>
                <c:pt idx="0">
                  <c:v>标题一</c:v>
                </c:pt>
                <c:pt idx="1">
                  <c:v>标题二</c:v>
                </c:pt>
                <c:pt idx="2">
                  <c:v>标题三</c:v>
                </c:pt>
                <c:pt idx="3">
                  <c:v>标题四</c:v>
                </c:pt>
                <c:pt idx="4">
                  <c:v>标题五</c:v>
                </c:pt>
              </c:strCache>
            </c:strRef>
          </c:cat>
          <c:val>
            <c:numRef>
              <c:f>Sheet1!$D$2:$D$6</c:f>
              <c:numCache>
                <c:formatCode>General</c:formatCode>
                <c:ptCount val="5"/>
                <c:pt idx="0">
                  <c:v>6</c:v>
                </c:pt>
                <c:pt idx="1">
                  <c:v>2</c:v>
                </c:pt>
                <c:pt idx="2">
                  <c:v>3</c:v>
                </c:pt>
                <c:pt idx="3">
                  <c:v>5</c:v>
                </c:pt>
                <c:pt idx="4">
                  <c:v>5</c:v>
                </c:pt>
              </c:numCache>
            </c:numRef>
          </c:val>
          <c:extLst>
            <c:ext xmlns:c16="http://schemas.microsoft.com/office/drawing/2014/chart" uri="{C3380CC4-5D6E-409C-BE32-E72D297353CC}">
              <c16:uniqueId val="{00000002-C309-487D-ADED-67A585F937B6}"/>
            </c:ext>
          </c:extLst>
        </c:ser>
        <c:dLbls>
          <c:showLegendKey val="0"/>
          <c:showVal val="0"/>
          <c:showCatName val="0"/>
          <c:showSerName val="0"/>
          <c:showPercent val="0"/>
          <c:showBubbleSize val="0"/>
        </c:dLbls>
        <c:gapWidth val="219"/>
        <c:overlap val="-27"/>
        <c:axId val="705844416"/>
        <c:axId val="705846376"/>
      </c:barChart>
      <c:catAx>
        <c:axId val="705844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zh-CN"/>
          </a:p>
        </c:txPr>
        <c:crossAx val="705846376"/>
        <c:crosses val="autoZero"/>
        <c:auto val="1"/>
        <c:lblAlgn val="ctr"/>
        <c:lblOffset val="100"/>
        <c:noMultiLvlLbl val="0"/>
      </c:catAx>
      <c:valAx>
        <c:axId val="7058463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vert="horz"/>
          <a:lstStyle/>
          <a:p>
            <a:pPr>
              <a:defRPr/>
            </a:pPr>
            <a:endParaRPr lang="zh-CN"/>
          </a:p>
        </c:txPr>
        <c:crossAx val="705844416"/>
        <c:crosses val="autoZero"/>
        <c:crossBetween val="between"/>
      </c:valAx>
      <c:spPr>
        <a:noFill/>
        <a:ln>
          <a:noFill/>
        </a:ln>
        <a:effectLst/>
      </c:spPr>
    </c:plotArea>
    <c:legend>
      <c:legendPos val="b"/>
      <c:overlay val="0"/>
      <c:spPr>
        <a:noFill/>
        <a:ln>
          <a:noFill/>
        </a:ln>
        <a:effectLst/>
      </c:spPr>
      <c:txPr>
        <a:bodyPr rot="0" vert="horz"/>
        <a:lstStyle/>
        <a:p>
          <a:pPr>
            <a:defRPr/>
          </a:pPr>
          <a:endParaRPr lang="zh-CN"/>
        </a:p>
      </c:txPr>
    </c:legend>
    <c:plotVisOnly val="1"/>
    <c:dispBlanksAs val="gap"/>
    <c:showDLblsOverMax val="0"/>
  </c:chart>
  <c:spPr>
    <a:noFill/>
    <a:ln>
      <a:noFill/>
    </a:ln>
    <a:effectLst/>
  </c:spPr>
  <c:txPr>
    <a:bodyPr/>
    <a:lstStyle/>
    <a:p>
      <a:pPr>
        <a:defRPr>
          <a:latin typeface="Arial" panose="020B0604020202020204" pitchFamily="34" charset="0"/>
          <a:ea typeface="微软雅黑" panose="020B0503020204020204" pitchFamily="34" charset="-122"/>
          <a:cs typeface="+mn-ea"/>
          <a:sym typeface="Arial" panose="020B0604020202020204" pitchFamily="34" charset="0"/>
        </a:defRPr>
      </a:pPr>
      <a:endParaRPr lang="zh-CN"/>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a:sp3d/>
          </c:spPr>
          <c:invertIfNegative val="0"/>
          <c:dPt>
            <c:idx val="1"/>
            <c:invertIfNegative val="0"/>
            <c:bubble3D val="0"/>
            <c:spPr>
              <a:solidFill>
                <a:schemeClr val="accent2"/>
              </a:solidFill>
              <a:ln>
                <a:noFill/>
              </a:ln>
              <a:effectLst/>
              <a:sp3d/>
            </c:spPr>
            <c:extLst>
              <c:ext xmlns:c16="http://schemas.microsoft.com/office/drawing/2014/chart" uri="{C3380CC4-5D6E-409C-BE32-E72D297353CC}">
                <c16:uniqueId val="{00000003-DFB7-4E11-A214-C83CEC79B178}"/>
              </c:ext>
            </c:extLst>
          </c:dPt>
          <c:dPt>
            <c:idx val="2"/>
            <c:invertIfNegative val="0"/>
            <c:bubble3D val="0"/>
            <c:spPr>
              <a:solidFill>
                <a:schemeClr val="accent3"/>
              </a:solidFill>
              <a:ln>
                <a:noFill/>
              </a:ln>
              <a:effectLst/>
              <a:sp3d/>
            </c:spPr>
            <c:extLst>
              <c:ext xmlns:c16="http://schemas.microsoft.com/office/drawing/2014/chart" uri="{C3380CC4-5D6E-409C-BE32-E72D297353CC}">
                <c16:uniqueId val="{00000004-DFB7-4E11-A214-C83CEC79B178}"/>
              </c:ext>
            </c:extLst>
          </c:dPt>
          <c:dPt>
            <c:idx val="3"/>
            <c:invertIfNegative val="0"/>
            <c:bubble3D val="0"/>
            <c:spPr>
              <a:solidFill>
                <a:schemeClr val="accent4"/>
              </a:solidFill>
              <a:ln>
                <a:noFill/>
              </a:ln>
              <a:effectLst/>
              <a:sp3d/>
            </c:spPr>
            <c:extLst>
              <c:ext xmlns:c16="http://schemas.microsoft.com/office/drawing/2014/chart" uri="{C3380CC4-5D6E-409C-BE32-E72D297353CC}">
                <c16:uniqueId val="{00000005-DFB7-4E11-A214-C83CEC79B178}"/>
              </c:ext>
            </c:extLst>
          </c:dPt>
          <c:dPt>
            <c:idx val="4"/>
            <c:invertIfNegative val="0"/>
            <c:bubble3D val="0"/>
            <c:spPr>
              <a:solidFill>
                <a:schemeClr val="accent5"/>
              </a:solidFill>
              <a:ln>
                <a:noFill/>
              </a:ln>
              <a:effectLst/>
              <a:sp3d/>
            </c:spPr>
            <c:extLst>
              <c:ext xmlns:c16="http://schemas.microsoft.com/office/drawing/2014/chart" uri="{C3380CC4-5D6E-409C-BE32-E72D297353CC}">
                <c16:uniqueId val="{00000006-DFB7-4E11-A214-C83CEC79B178}"/>
              </c:ext>
            </c:extLst>
          </c:dPt>
          <c:cat>
            <c:strRef>
              <c:f>Sheet1!$A$2:$A$6</c:f>
              <c:strCache>
                <c:ptCount val="5"/>
                <c:pt idx="0">
                  <c:v>添加标题1</c:v>
                </c:pt>
                <c:pt idx="1">
                  <c:v>添加标题2</c:v>
                </c:pt>
                <c:pt idx="2">
                  <c:v>添加标题3</c:v>
                </c:pt>
                <c:pt idx="3">
                  <c:v>添加标题4</c:v>
                </c:pt>
                <c:pt idx="4">
                  <c:v>添加标题5</c:v>
                </c:pt>
              </c:strCache>
            </c:strRef>
          </c:cat>
          <c:val>
            <c:numRef>
              <c:f>Sheet1!$B$2:$B$6</c:f>
              <c:numCache>
                <c:formatCode>General</c:formatCode>
                <c:ptCount val="5"/>
                <c:pt idx="0">
                  <c:v>6</c:v>
                </c:pt>
                <c:pt idx="1">
                  <c:v>2.5</c:v>
                </c:pt>
                <c:pt idx="2">
                  <c:v>2</c:v>
                </c:pt>
                <c:pt idx="3">
                  <c:v>2.7</c:v>
                </c:pt>
                <c:pt idx="4">
                  <c:v>3.2</c:v>
                </c:pt>
              </c:numCache>
            </c:numRef>
          </c:val>
          <c:extLst>
            <c:ext xmlns:c16="http://schemas.microsoft.com/office/drawing/2014/chart" uri="{C3380CC4-5D6E-409C-BE32-E72D297353CC}">
              <c16:uniqueId val="{00000000-DFB7-4E11-A214-C83CEC79B178}"/>
            </c:ext>
          </c:extLst>
        </c:ser>
        <c:dLbls>
          <c:showLegendKey val="0"/>
          <c:showVal val="0"/>
          <c:showCatName val="0"/>
          <c:showSerName val="0"/>
          <c:showPercent val="0"/>
          <c:showBubbleSize val="0"/>
        </c:dLbls>
        <c:gapWidth val="150"/>
        <c:axId val="1401024664"/>
        <c:axId val="1401025056"/>
      </c:barChart>
      <c:catAx>
        <c:axId val="1401024664"/>
        <c:scaling>
          <c:orientation val="minMax"/>
        </c:scaling>
        <c:delete val="0"/>
        <c:axPos val="l"/>
        <c:numFmt formatCode="General" sourceLinked="1"/>
        <c:majorTickMark val="none"/>
        <c:minorTickMark val="none"/>
        <c:tickLblPos val="nextTo"/>
        <c:spPr>
          <a:noFill/>
          <a:ln>
            <a:noFill/>
          </a:ln>
          <a:effectLst/>
        </c:spPr>
        <c:txPr>
          <a:bodyPr rot="-60000000" vert="horz"/>
          <a:lstStyle/>
          <a:p>
            <a:pPr>
              <a:defRPr/>
            </a:pPr>
            <a:endParaRPr lang="zh-CN"/>
          </a:p>
        </c:txPr>
        <c:crossAx val="1401025056"/>
        <c:crosses val="autoZero"/>
        <c:auto val="1"/>
        <c:lblAlgn val="ctr"/>
        <c:lblOffset val="100"/>
        <c:noMultiLvlLbl val="0"/>
      </c:catAx>
      <c:valAx>
        <c:axId val="1401025056"/>
        <c:scaling>
          <c:orientation val="minMax"/>
        </c:scaling>
        <c:delete val="0"/>
        <c:axPos val="b"/>
        <c:majorGridlines>
          <c:spPr>
            <a:ln w="9525" cap="flat" cmpd="sng" algn="ctr">
              <a:solidFill>
                <a:schemeClr val="bg1">
                  <a:lumMod val="65000"/>
                </a:schemeClr>
              </a:solidFill>
              <a:round/>
            </a:ln>
            <a:effectLst/>
          </c:spPr>
        </c:majorGridlines>
        <c:numFmt formatCode="General" sourceLinked="1"/>
        <c:majorTickMark val="none"/>
        <c:minorTickMark val="none"/>
        <c:tickLblPos val="nextTo"/>
        <c:spPr>
          <a:noFill/>
          <a:ln>
            <a:noFill/>
          </a:ln>
          <a:effectLst/>
        </c:spPr>
        <c:txPr>
          <a:bodyPr rot="-60000000" vert="horz"/>
          <a:lstStyle/>
          <a:p>
            <a:pPr>
              <a:defRPr/>
            </a:pPr>
            <a:endParaRPr lang="zh-CN"/>
          </a:p>
        </c:txPr>
        <c:crossAx val="1401024664"/>
        <c:crosses val="autoZero"/>
        <c:crossBetween val="between"/>
      </c:valAx>
      <c:spPr>
        <a:noFill/>
        <a:ln>
          <a:noFill/>
        </a:ln>
        <a:effectLst/>
        <a:sp3d/>
      </c:spPr>
    </c:plotArea>
    <c:plotVisOnly val="1"/>
    <c:dispBlanksAs val="gap"/>
    <c:showDLblsOverMax val="0"/>
  </c:chart>
  <c:spPr>
    <a:noFill/>
    <a:ln>
      <a:noFill/>
    </a:ln>
    <a:effectLst/>
  </c:spPr>
  <c:txPr>
    <a:bodyPr/>
    <a:lstStyle/>
    <a:p>
      <a:pPr>
        <a:defRPr>
          <a:latin typeface="Arial" panose="020B0604020202020204" pitchFamily="34" charset="0"/>
          <a:ea typeface="微软雅黑" panose="020B0503020204020204" pitchFamily="34" charset="-122"/>
          <a:cs typeface="+mn-ea"/>
          <a:sym typeface="Arial" panose="020B0604020202020204" pitchFamily="34" charset="0"/>
        </a:defRPr>
      </a:pPr>
      <a:endParaRPr lang="zh-CN"/>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6218018855198665E-2"/>
          <c:y val="0.12482208077703978"/>
          <c:w val="0.92385965206289433"/>
          <c:h val="0.71920169480066343"/>
        </c:manualLayout>
      </c:layout>
      <c:barChart>
        <c:barDir val="col"/>
        <c:grouping val="clustered"/>
        <c:varyColors val="0"/>
        <c:ser>
          <c:idx val="0"/>
          <c:order val="0"/>
          <c:tx>
            <c:strRef>
              <c:f>Sheet1!$B$1</c:f>
              <c:strCache>
                <c:ptCount val="1"/>
                <c:pt idx="0">
                  <c:v>添加标题</c:v>
                </c:pt>
              </c:strCache>
            </c:strRef>
          </c:tx>
          <c:spPr>
            <a:pattFill prst="ltUpDiag">
              <a:fgClr>
                <a:schemeClr val="tx1">
                  <a:lumMod val="40000"/>
                  <a:lumOff val="60000"/>
                </a:schemeClr>
              </a:fgClr>
              <a:bgClr>
                <a:schemeClr val="tx1">
                  <a:lumMod val="20000"/>
                  <a:lumOff val="80000"/>
                </a:schemeClr>
              </a:bgClr>
            </a:pattFill>
          </c:spPr>
          <c:invertIfNegative val="0"/>
          <c:dPt>
            <c:idx val="8"/>
            <c:invertIfNegative val="0"/>
            <c:bubble3D val="0"/>
            <c:extLst>
              <c:ext xmlns:c16="http://schemas.microsoft.com/office/drawing/2014/chart" uri="{C3380CC4-5D6E-409C-BE32-E72D297353CC}">
                <c16:uniqueId val="{00000001-58C6-4BDF-82C5-EA3B4A45E627}"/>
              </c:ext>
            </c:extLst>
          </c:dPt>
          <c:dPt>
            <c:idx val="9"/>
            <c:invertIfNegative val="0"/>
            <c:bubble3D val="0"/>
            <c:extLst>
              <c:ext xmlns:c16="http://schemas.microsoft.com/office/drawing/2014/chart" uri="{C3380CC4-5D6E-409C-BE32-E72D297353CC}">
                <c16:uniqueId val="{00000003-58C6-4BDF-82C5-EA3B4A45E627}"/>
              </c:ext>
            </c:extLst>
          </c:dPt>
          <c:dPt>
            <c:idx val="10"/>
            <c:invertIfNegative val="0"/>
            <c:bubble3D val="0"/>
            <c:extLst>
              <c:ext xmlns:c16="http://schemas.microsoft.com/office/drawing/2014/chart" uri="{C3380CC4-5D6E-409C-BE32-E72D297353CC}">
                <c16:uniqueId val="{00000005-58C6-4BDF-82C5-EA3B4A45E627}"/>
              </c:ext>
            </c:extLst>
          </c:dPt>
          <c:dPt>
            <c:idx val="11"/>
            <c:invertIfNegative val="0"/>
            <c:bubble3D val="0"/>
            <c:extLst>
              <c:ext xmlns:c16="http://schemas.microsoft.com/office/drawing/2014/chart" uri="{C3380CC4-5D6E-409C-BE32-E72D297353CC}">
                <c16:uniqueId val="{00000007-58C6-4BDF-82C5-EA3B4A45E627}"/>
              </c:ext>
            </c:extLst>
          </c:dPt>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123</c:v>
                </c:pt>
                <c:pt idx="1">
                  <c:v>40</c:v>
                </c:pt>
                <c:pt idx="2">
                  <c:v>35</c:v>
                </c:pt>
                <c:pt idx="3">
                  <c:v>15</c:v>
                </c:pt>
                <c:pt idx="4">
                  <c:v>27</c:v>
                </c:pt>
                <c:pt idx="5">
                  <c:v>75</c:v>
                </c:pt>
                <c:pt idx="6">
                  <c:v>47</c:v>
                </c:pt>
                <c:pt idx="7">
                  <c:v>71</c:v>
                </c:pt>
                <c:pt idx="8">
                  <c:v>77</c:v>
                </c:pt>
                <c:pt idx="9">
                  <c:v>70</c:v>
                </c:pt>
                <c:pt idx="10">
                  <c:v>50</c:v>
                </c:pt>
                <c:pt idx="11">
                  <c:v>91</c:v>
                </c:pt>
              </c:numCache>
            </c:numRef>
          </c:val>
          <c:extLst>
            <c:ext xmlns:c16="http://schemas.microsoft.com/office/drawing/2014/chart" uri="{C3380CC4-5D6E-409C-BE32-E72D297353CC}">
              <c16:uniqueId val="{00000008-58C6-4BDF-82C5-EA3B4A45E627}"/>
            </c:ext>
          </c:extLst>
        </c:ser>
        <c:ser>
          <c:idx val="1"/>
          <c:order val="1"/>
          <c:tx>
            <c:strRef>
              <c:f>Sheet1!$C$1</c:f>
              <c:strCache>
                <c:ptCount val="1"/>
                <c:pt idx="0">
                  <c:v>添加标题2</c:v>
                </c:pt>
              </c:strCache>
            </c:strRef>
          </c:tx>
          <c:spPr>
            <a:solidFill>
              <a:schemeClr val="accent1"/>
            </a:solidFill>
          </c:spPr>
          <c:invertIfNegative val="0"/>
          <c:dPt>
            <c:idx val="1"/>
            <c:invertIfNegative val="0"/>
            <c:bubble3D val="0"/>
            <c:spPr>
              <a:solidFill>
                <a:schemeClr val="accent2"/>
              </a:solidFill>
            </c:spPr>
            <c:extLst>
              <c:ext xmlns:c16="http://schemas.microsoft.com/office/drawing/2014/chart" uri="{C3380CC4-5D6E-409C-BE32-E72D297353CC}">
                <c16:uniqueId val="{0000000A-58C6-4BDF-82C5-EA3B4A45E627}"/>
              </c:ext>
            </c:extLst>
          </c:dPt>
          <c:dPt>
            <c:idx val="2"/>
            <c:invertIfNegative val="0"/>
            <c:bubble3D val="0"/>
            <c:spPr>
              <a:solidFill>
                <a:schemeClr val="accent3"/>
              </a:solidFill>
            </c:spPr>
            <c:extLst>
              <c:ext xmlns:c16="http://schemas.microsoft.com/office/drawing/2014/chart" uri="{C3380CC4-5D6E-409C-BE32-E72D297353CC}">
                <c16:uniqueId val="{0000000B-58C6-4BDF-82C5-EA3B4A45E627}"/>
              </c:ext>
            </c:extLst>
          </c:dPt>
          <c:dPt>
            <c:idx val="3"/>
            <c:invertIfNegative val="0"/>
            <c:bubble3D val="0"/>
            <c:spPr>
              <a:solidFill>
                <a:schemeClr val="accent4"/>
              </a:solidFill>
            </c:spPr>
            <c:extLst>
              <c:ext xmlns:c16="http://schemas.microsoft.com/office/drawing/2014/chart" uri="{C3380CC4-5D6E-409C-BE32-E72D297353CC}">
                <c16:uniqueId val="{0000000C-58C6-4BDF-82C5-EA3B4A45E627}"/>
              </c:ext>
            </c:extLst>
          </c:dPt>
          <c:dPt>
            <c:idx val="4"/>
            <c:invertIfNegative val="0"/>
            <c:bubble3D val="0"/>
            <c:spPr>
              <a:solidFill>
                <a:schemeClr val="accent5"/>
              </a:solidFill>
            </c:spPr>
            <c:extLst>
              <c:ext xmlns:c16="http://schemas.microsoft.com/office/drawing/2014/chart" uri="{C3380CC4-5D6E-409C-BE32-E72D297353CC}">
                <c16:uniqueId val="{0000000D-58C6-4BDF-82C5-EA3B4A45E627}"/>
              </c:ext>
            </c:extLst>
          </c:dPt>
          <c:dPt>
            <c:idx val="5"/>
            <c:invertIfNegative val="0"/>
            <c:bubble3D val="0"/>
            <c:spPr>
              <a:solidFill>
                <a:schemeClr val="accent6"/>
              </a:solidFill>
            </c:spPr>
            <c:extLst>
              <c:ext xmlns:c16="http://schemas.microsoft.com/office/drawing/2014/chart" uri="{C3380CC4-5D6E-409C-BE32-E72D297353CC}">
                <c16:uniqueId val="{0000000E-58C6-4BDF-82C5-EA3B4A45E627}"/>
              </c:ext>
            </c:extLst>
          </c:dPt>
          <c:dPt>
            <c:idx val="6"/>
            <c:invertIfNegative val="0"/>
            <c:bubble3D val="0"/>
            <c:extLst>
              <c:ext xmlns:c16="http://schemas.microsoft.com/office/drawing/2014/chart" uri="{C3380CC4-5D6E-409C-BE32-E72D297353CC}">
                <c16:uniqueId val="{0000000F-58C6-4BDF-82C5-EA3B4A45E627}"/>
              </c:ext>
            </c:extLst>
          </c:dPt>
          <c:dPt>
            <c:idx val="7"/>
            <c:invertIfNegative val="0"/>
            <c:bubble3D val="0"/>
            <c:spPr>
              <a:solidFill>
                <a:schemeClr val="accent2"/>
              </a:solidFill>
            </c:spPr>
            <c:extLst>
              <c:ext xmlns:c16="http://schemas.microsoft.com/office/drawing/2014/chart" uri="{C3380CC4-5D6E-409C-BE32-E72D297353CC}">
                <c16:uniqueId val="{00000010-58C6-4BDF-82C5-EA3B4A45E627}"/>
              </c:ext>
            </c:extLst>
          </c:dPt>
          <c:dPt>
            <c:idx val="8"/>
            <c:invertIfNegative val="0"/>
            <c:bubble3D val="0"/>
            <c:spPr>
              <a:solidFill>
                <a:schemeClr val="accent3"/>
              </a:solidFill>
            </c:spPr>
            <c:extLst>
              <c:ext xmlns:c16="http://schemas.microsoft.com/office/drawing/2014/chart" uri="{C3380CC4-5D6E-409C-BE32-E72D297353CC}">
                <c16:uniqueId val="{00000011-58C6-4BDF-82C5-EA3B4A45E627}"/>
              </c:ext>
            </c:extLst>
          </c:dPt>
          <c:dPt>
            <c:idx val="9"/>
            <c:invertIfNegative val="0"/>
            <c:bubble3D val="0"/>
            <c:spPr>
              <a:solidFill>
                <a:schemeClr val="accent4"/>
              </a:solidFill>
            </c:spPr>
            <c:extLst>
              <c:ext xmlns:c16="http://schemas.microsoft.com/office/drawing/2014/chart" uri="{C3380CC4-5D6E-409C-BE32-E72D297353CC}">
                <c16:uniqueId val="{00000012-58C6-4BDF-82C5-EA3B4A45E627}"/>
              </c:ext>
            </c:extLst>
          </c:dPt>
          <c:dPt>
            <c:idx val="10"/>
            <c:invertIfNegative val="0"/>
            <c:bubble3D val="0"/>
            <c:spPr>
              <a:solidFill>
                <a:schemeClr val="accent5"/>
              </a:solidFill>
            </c:spPr>
            <c:extLst>
              <c:ext xmlns:c16="http://schemas.microsoft.com/office/drawing/2014/chart" uri="{C3380CC4-5D6E-409C-BE32-E72D297353CC}">
                <c16:uniqueId val="{00000013-58C6-4BDF-82C5-EA3B4A45E627}"/>
              </c:ext>
            </c:extLst>
          </c:dPt>
          <c:dPt>
            <c:idx val="11"/>
            <c:invertIfNegative val="0"/>
            <c:bubble3D val="0"/>
            <c:spPr>
              <a:solidFill>
                <a:schemeClr val="tx2"/>
              </a:solidFill>
            </c:spPr>
            <c:extLst>
              <c:ext xmlns:c16="http://schemas.microsoft.com/office/drawing/2014/chart" uri="{C3380CC4-5D6E-409C-BE32-E72D297353CC}">
                <c16:uniqueId val="{00000014-58C6-4BDF-82C5-EA3B4A45E627}"/>
              </c:ext>
            </c:extLst>
          </c:dPt>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50</c:v>
                </c:pt>
                <c:pt idx="1">
                  <c:v>89</c:v>
                </c:pt>
                <c:pt idx="2">
                  <c:v>77</c:v>
                </c:pt>
                <c:pt idx="3">
                  <c:v>50</c:v>
                </c:pt>
                <c:pt idx="4">
                  <c:v>73</c:v>
                </c:pt>
                <c:pt idx="5">
                  <c:v>111</c:v>
                </c:pt>
                <c:pt idx="6">
                  <c:v>125</c:v>
                </c:pt>
                <c:pt idx="7">
                  <c:v>137</c:v>
                </c:pt>
                <c:pt idx="8">
                  <c:v>141</c:v>
                </c:pt>
                <c:pt idx="9">
                  <c:v>157</c:v>
                </c:pt>
                <c:pt idx="10">
                  <c:v>177</c:v>
                </c:pt>
                <c:pt idx="11">
                  <c:v>235</c:v>
                </c:pt>
              </c:numCache>
            </c:numRef>
          </c:val>
          <c:extLst>
            <c:ext xmlns:c16="http://schemas.microsoft.com/office/drawing/2014/chart" uri="{C3380CC4-5D6E-409C-BE32-E72D297353CC}">
              <c16:uniqueId val="{00000009-58C6-4BDF-82C5-EA3B4A45E627}"/>
            </c:ext>
          </c:extLst>
        </c:ser>
        <c:dLbls>
          <c:showLegendKey val="0"/>
          <c:showVal val="0"/>
          <c:showCatName val="0"/>
          <c:showSerName val="0"/>
          <c:showPercent val="0"/>
          <c:showBubbleSize val="0"/>
        </c:dLbls>
        <c:gapWidth val="85"/>
        <c:axId val="956728024"/>
        <c:axId val="1407311624"/>
      </c:barChart>
      <c:catAx>
        <c:axId val="956728024"/>
        <c:scaling>
          <c:orientation val="minMax"/>
        </c:scaling>
        <c:delete val="0"/>
        <c:axPos val="b"/>
        <c:majorGridlines>
          <c:spPr>
            <a:ln w="3175">
              <a:solidFill>
                <a:schemeClr val="tx1">
                  <a:lumMod val="60000"/>
                  <a:lumOff val="40000"/>
                  <a:alpha val="50000"/>
                </a:schemeClr>
              </a:solidFill>
            </a:ln>
          </c:spPr>
        </c:majorGridlines>
        <c:numFmt formatCode="General" sourceLinked="0"/>
        <c:majorTickMark val="none"/>
        <c:minorTickMark val="none"/>
        <c:tickLblPos val="nextTo"/>
        <c:spPr>
          <a:ln w="12700">
            <a:noFill/>
          </a:ln>
        </c:spPr>
        <c:crossAx val="1407311624"/>
        <c:crosses val="autoZero"/>
        <c:auto val="1"/>
        <c:lblAlgn val="ctr"/>
        <c:lblOffset val="100"/>
        <c:noMultiLvlLbl val="0"/>
      </c:catAx>
      <c:valAx>
        <c:axId val="1407311624"/>
        <c:scaling>
          <c:orientation val="minMax"/>
        </c:scaling>
        <c:delete val="0"/>
        <c:axPos val="l"/>
        <c:majorGridlines>
          <c:spPr>
            <a:ln w="3175">
              <a:solidFill>
                <a:schemeClr val="tx1">
                  <a:lumMod val="60000"/>
                  <a:lumOff val="40000"/>
                  <a:alpha val="50000"/>
                </a:schemeClr>
              </a:solidFill>
            </a:ln>
          </c:spPr>
        </c:majorGridlines>
        <c:numFmt formatCode="0&quot;%&quot;" sourceLinked="0"/>
        <c:majorTickMark val="none"/>
        <c:minorTickMark val="none"/>
        <c:tickLblPos val="nextTo"/>
        <c:spPr>
          <a:ln w="19050">
            <a:noFill/>
          </a:ln>
        </c:spPr>
        <c:crossAx val="956728024"/>
        <c:crosses val="autoZero"/>
        <c:crossBetween val="between"/>
      </c:valAx>
      <c:spPr>
        <a:ln w="19050">
          <a:noFill/>
        </a:ln>
      </c:spPr>
    </c:plotArea>
    <c:legend>
      <c:legendPos val="b"/>
      <c:layout>
        <c:manualLayout>
          <c:xMode val="edge"/>
          <c:yMode val="edge"/>
          <c:x val="0.36068228790241802"/>
          <c:y val="0.92603259588714115"/>
          <c:w val="0.27863529739941928"/>
          <c:h val="7.3967404112858876E-2"/>
        </c:manualLayout>
      </c:layout>
      <c:overlay val="0"/>
    </c:legend>
    <c:plotVisOnly val="1"/>
    <c:dispBlanksAs val="gap"/>
    <c:showDLblsOverMax val="0"/>
  </c:chart>
  <c:txPr>
    <a:bodyPr/>
    <a:lstStyle/>
    <a:p>
      <a:pPr>
        <a:defRPr sz="1200">
          <a:solidFill>
            <a:schemeClr val="tx1"/>
          </a:solidFill>
          <a:latin typeface="Arial" panose="020B0604020202020204" pitchFamily="34" charset="0"/>
          <a:ea typeface="微软雅黑" panose="020B0503020204020204" pitchFamily="34" charset="-122"/>
          <a:cs typeface="+mn-ea"/>
          <a:sym typeface="Arial" panose="020B0604020202020204" pitchFamily="34" charset="0"/>
        </a:defRPr>
      </a:pPr>
      <a:endParaRPr lang="zh-CN"/>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39E0-412D-B3F4-C103CA842D2A}"/>
              </c:ext>
            </c:extLst>
          </c:dPt>
          <c:dPt>
            <c:idx val="1"/>
            <c:bubble3D val="0"/>
            <c:spPr>
              <a:solidFill>
                <a:schemeClr val="accent2"/>
              </a:solidFill>
              <a:ln w="19050">
                <a:noFill/>
              </a:ln>
              <a:effectLst/>
            </c:spPr>
            <c:extLst>
              <c:ext xmlns:c16="http://schemas.microsoft.com/office/drawing/2014/chart" uri="{C3380CC4-5D6E-409C-BE32-E72D297353CC}">
                <c16:uniqueId val="{00000003-39E0-412D-B3F4-C103CA842D2A}"/>
              </c:ext>
            </c:extLst>
          </c:dPt>
          <c:dPt>
            <c:idx val="2"/>
            <c:bubble3D val="0"/>
            <c:spPr>
              <a:solidFill>
                <a:schemeClr val="accent3"/>
              </a:solidFill>
              <a:ln w="19050">
                <a:noFill/>
              </a:ln>
              <a:effectLst/>
            </c:spPr>
            <c:extLst>
              <c:ext xmlns:c16="http://schemas.microsoft.com/office/drawing/2014/chart" uri="{C3380CC4-5D6E-409C-BE32-E72D297353CC}">
                <c16:uniqueId val="{00000005-39E0-412D-B3F4-C103CA842D2A}"/>
              </c:ext>
            </c:extLst>
          </c:dPt>
          <c:dPt>
            <c:idx val="3"/>
            <c:bubble3D val="0"/>
            <c:spPr>
              <a:solidFill>
                <a:schemeClr val="accent4"/>
              </a:solidFill>
              <a:ln w="19050">
                <a:noFill/>
              </a:ln>
              <a:effectLst/>
            </c:spPr>
            <c:extLst>
              <c:ext xmlns:c16="http://schemas.microsoft.com/office/drawing/2014/chart" uri="{C3380CC4-5D6E-409C-BE32-E72D297353CC}">
                <c16:uniqueId val="{00000007-39E0-412D-B3F4-C103CA842D2A}"/>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11</c:v>
                </c:pt>
                <c:pt idx="1">
                  <c:v>3.2</c:v>
                </c:pt>
                <c:pt idx="2">
                  <c:v>1.4</c:v>
                </c:pt>
                <c:pt idx="3">
                  <c:v>1.2</c:v>
                </c:pt>
              </c:numCache>
            </c:numRef>
          </c:val>
          <c:extLst>
            <c:ext xmlns:c16="http://schemas.microsoft.com/office/drawing/2014/chart" uri="{C3380CC4-5D6E-409C-BE32-E72D297353CC}">
              <c16:uniqueId val="{00000000-3971-4E18-96EA-0F280E7792B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America</c:v>
                </c:pt>
              </c:strCache>
            </c:strRef>
          </c:tx>
          <c:spPr>
            <a:solidFill>
              <a:schemeClr val="accent1"/>
            </a:solidFill>
            <a:ln>
              <a:noFill/>
            </a:ln>
            <a:effectLst/>
          </c:spPr>
          <c:invertIfNegative val="0"/>
          <c:cat>
            <c:strRef>
              <c:f>Sheet1!$A$2:$A$4</c:f>
              <c:strCache>
                <c:ptCount val="3"/>
                <c:pt idx="0">
                  <c:v>20XX</c:v>
                </c:pt>
                <c:pt idx="1">
                  <c:v>20XX</c:v>
                </c:pt>
                <c:pt idx="2">
                  <c:v>20XX</c:v>
                </c:pt>
              </c:strCache>
            </c:strRef>
          </c:cat>
          <c:val>
            <c:numRef>
              <c:f>Sheet1!$B$2:$B$4</c:f>
              <c:numCache>
                <c:formatCode>[$$-409]#,##0</c:formatCode>
                <c:ptCount val="3"/>
                <c:pt idx="0">
                  <c:v>4444</c:v>
                </c:pt>
                <c:pt idx="1">
                  <c:v>1300</c:v>
                </c:pt>
                <c:pt idx="2">
                  <c:v>1200</c:v>
                </c:pt>
              </c:numCache>
            </c:numRef>
          </c:val>
          <c:extLst>
            <c:ext xmlns:c16="http://schemas.microsoft.com/office/drawing/2014/chart" uri="{C3380CC4-5D6E-409C-BE32-E72D297353CC}">
              <c16:uniqueId val="{00000000-C3E6-4B6E-86AB-FC74B37C1FD9}"/>
            </c:ext>
          </c:extLst>
        </c:ser>
        <c:ser>
          <c:idx val="1"/>
          <c:order val="1"/>
          <c:tx>
            <c:strRef>
              <c:f>Sheet1!$C$1</c:f>
              <c:strCache>
                <c:ptCount val="1"/>
                <c:pt idx="0">
                  <c:v>Europe</c:v>
                </c:pt>
              </c:strCache>
            </c:strRef>
          </c:tx>
          <c:spPr>
            <a:solidFill>
              <a:schemeClr val="accent2"/>
            </a:solidFill>
            <a:ln>
              <a:noFill/>
            </a:ln>
            <a:effectLst/>
          </c:spPr>
          <c:invertIfNegative val="0"/>
          <c:cat>
            <c:strRef>
              <c:f>Sheet1!$A$2:$A$4</c:f>
              <c:strCache>
                <c:ptCount val="3"/>
                <c:pt idx="0">
                  <c:v>20XX</c:v>
                </c:pt>
                <c:pt idx="1">
                  <c:v>20XX</c:v>
                </c:pt>
                <c:pt idx="2">
                  <c:v>20XX</c:v>
                </c:pt>
              </c:strCache>
            </c:strRef>
          </c:cat>
          <c:val>
            <c:numRef>
              <c:f>Sheet1!$C$2:$C$4</c:f>
              <c:numCache>
                <c:formatCode>[$$-409]#,##0</c:formatCode>
                <c:ptCount val="3"/>
                <c:pt idx="0">
                  <c:v>600</c:v>
                </c:pt>
                <c:pt idx="1">
                  <c:v>575</c:v>
                </c:pt>
                <c:pt idx="2">
                  <c:v>750</c:v>
                </c:pt>
              </c:numCache>
            </c:numRef>
          </c:val>
          <c:extLst>
            <c:ext xmlns:c16="http://schemas.microsoft.com/office/drawing/2014/chart" uri="{C3380CC4-5D6E-409C-BE32-E72D297353CC}">
              <c16:uniqueId val="{00000001-C3E6-4B6E-86AB-FC74B37C1FD9}"/>
            </c:ext>
          </c:extLst>
        </c:ser>
        <c:ser>
          <c:idx val="2"/>
          <c:order val="2"/>
          <c:tx>
            <c:strRef>
              <c:f>Sheet1!$D$1</c:f>
              <c:strCache>
                <c:ptCount val="1"/>
                <c:pt idx="0">
                  <c:v>Asia</c:v>
                </c:pt>
              </c:strCache>
            </c:strRef>
          </c:tx>
          <c:spPr>
            <a:solidFill>
              <a:schemeClr val="accent3"/>
            </a:solidFill>
            <a:ln>
              <a:noFill/>
            </a:ln>
            <a:effectLst/>
          </c:spPr>
          <c:invertIfNegative val="0"/>
          <c:cat>
            <c:strRef>
              <c:f>Sheet1!$A$2:$A$4</c:f>
              <c:strCache>
                <c:ptCount val="3"/>
                <c:pt idx="0">
                  <c:v>20XX</c:v>
                </c:pt>
                <c:pt idx="1">
                  <c:v>20XX</c:v>
                </c:pt>
                <c:pt idx="2">
                  <c:v>20XX</c:v>
                </c:pt>
              </c:strCache>
            </c:strRef>
          </c:cat>
          <c:val>
            <c:numRef>
              <c:f>Sheet1!$D$2:$D$4</c:f>
              <c:numCache>
                <c:formatCode>[$$-409]#,##0</c:formatCode>
                <c:ptCount val="3"/>
                <c:pt idx="0">
                  <c:v>450</c:v>
                </c:pt>
                <c:pt idx="1">
                  <c:v>550</c:v>
                </c:pt>
                <c:pt idx="2">
                  <c:v>500</c:v>
                </c:pt>
              </c:numCache>
            </c:numRef>
          </c:val>
          <c:extLst>
            <c:ext xmlns:c16="http://schemas.microsoft.com/office/drawing/2014/chart" uri="{C3380CC4-5D6E-409C-BE32-E72D297353CC}">
              <c16:uniqueId val="{00000002-C3E6-4B6E-86AB-FC74B37C1FD9}"/>
            </c:ext>
          </c:extLst>
        </c:ser>
        <c:ser>
          <c:idx val="3"/>
          <c:order val="3"/>
          <c:tx>
            <c:strRef>
              <c:f>Sheet1!$E$1</c:f>
              <c:strCache>
                <c:ptCount val="1"/>
                <c:pt idx="0">
                  <c:v>Australia</c:v>
                </c:pt>
              </c:strCache>
            </c:strRef>
          </c:tx>
          <c:spPr>
            <a:solidFill>
              <a:schemeClr val="accent4"/>
            </a:solidFill>
            <a:ln>
              <a:noFill/>
            </a:ln>
            <a:effectLst/>
          </c:spPr>
          <c:invertIfNegative val="0"/>
          <c:cat>
            <c:strRef>
              <c:f>Sheet1!$A$2:$A$4</c:f>
              <c:strCache>
                <c:ptCount val="3"/>
                <c:pt idx="0">
                  <c:v>20XX</c:v>
                </c:pt>
                <c:pt idx="1">
                  <c:v>20XX</c:v>
                </c:pt>
                <c:pt idx="2">
                  <c:v>20XX</c:v>
                </c:pt>
              </c:strCache>
            </c:strRef>
          </c:cat>
          <c:val>
            <c:numRef>
              <c:f>Sheet1!$E$2:$E$4</c:f>
              <c:numCache>
                <c:formatCode>General</c:formatCode>
                <c:ptCount val="3"/>
                <c:pt idx="0">
                  <c:v>750</c:v>
                </c:pt>
                <c:pt idx="1">
                  <c:v>375</c:v>
                </c:pt>
                <c:pt idx="2">
                  <c:v>475</c:v>
                </c:pt>
              </c:numCache>
            </c:numRef>
          </c:val>
          <c:extLst>
            <c:ext xmlns:c16="http://schemas.microsoft.com/office/drawing/2014/chart" uri="{C3380CC4-5D6E-409C-BE32-E72D297353CC}">
              <c16:uniqueId val="{00000003-C3E6-4B6E-86AB-FC74B37C1FD9}"/>
            </c:ext>
          </c:extLst>
        </c:ser>
        <c:dLbls>
          <c:showLegendKey val="0"/>
          <c:showVal val="0"/>
          <c:showCatName val="0"/>
          <c:showSerName val="0"/>
          <c:showPercent val="0"/>
          <c:showBubbleSize val="0"/>
        </c:dLbls>
        <c:gapWidth val="110"/>
        <c:axId val="647159008"/>
        <c:axId val="647159400"/>
      </c:barChart>
      <c:catAx>
        <c:axId val="647159008"/>
        <c:scaling>
          <c:orientation val="minMax"/>
        </c:scaling>
        <c:delete val="0"/>
        <c:axPos val="l"/>
        <c:numFmt formatCode="General" sourceLinked="1"/>
        <c:majorTickMark val="none"/>
        <c:minorTickMark val="none"/>
        <c:tickLblPos val="nextTo"/>
        <c:spPr>
          <a:noFill/>
          <a:ln w="12700" cap="flat" cmpd="sng" algn="ctr">
            <a:solidFill>
              <a:schemeClr val="tx2"/>
            </a:solidFill>
            <a:round/>
          </a:ln>
          <a:effectLst/>
        </c:spPr>
        <c:txPr>
          <a:bodyPr rot="-60000000" vert="horz"/>
          <a:lstStyle/>
          <a:p>
            <a:pPr>
              <a:defRPr/>
            </a:pPr>
            <a:endParaRPr lang="zh-CN"/>
          </a:p>
        </c:txPr>
        <c:crossAx val="647159400"/>
        <c:crosses val="autoZero"/>
        <c:auto val="1"/>
        <c:lblAlgn val="ctr"/>
        <c:lblOffset val="100"/>
        <c:noMultiLvlLbl val="0"/>
      </c:catAx>
      <c:valAx>
        <c:axId val="647159400"/>
        <c:scaling>
          <c:orientation val="minMax"/>
        </c:scaling>
        <c:delete val="0"/>
        <c:axPos val="b"/>
        <c:majorGridlines>
          <c:spPr>
            <a:ln w="9525" cap="flat" cmpd="sng" algn="ctr">
              <a:solidFill>
                <a:schemeClr val="tx1">
                  <a:lumMod val="20000"/>
                  <a:lumOff val="80000"/>
                </a:schemeClr>
              </a:solidFill>
              <a:round/>
            </a:ln>
            <a:effectLst/>
          </c:spPr>
        </c:majorGridlines>
        <c:numFmt formatCode="[$$-409]#,##0" sourceLinked="1"/>
        <c:majorTickMark val="none"/>
        <c:minorTickMark val="none"/>
        <c:tickLblPos val="nextTo"/>
        <c:spPr>
          <a:noFill/>
          <a:ln>
            <a:noFill/>
          </a:ln>
          <a:effectLst/>
        </c:spPr>
        <c:txPr>
          <a:bodyPr rot="-60000000" vert="horz"/>
          <a:lstStyle/>
          <a:p>
            <a:pPr>
              <a:defRPr/>
            </a:pPr>
            <a:endParaRPr lang="zh-CN"/>
          </a:p>
        </c:txPr>
        <c:crossAx val="64715900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Arial" panose="020B0604020202020204" pitchFamily="34" charset="0"/>
          <a:ea typeface="微软雅黑" panose="020B0503020204020204" pitchFamily="34" charset="-122"/>
          <a:cs typeface="+mn-ea"/>
          <a:sym typeface="Arial" panose="020B0604020202020204" pitchFamily="34" charset="0"/>
        </a:defRPr>
      </a:pPr>
      <a:endParaRPr lang="zh-CN"/>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barChart>
        <c:barDir val="col"/>
        <c:grouping val="clustered"/>
        <c:varyColors val="0"/>
        <c:ser>
          <c:idx val="0"/>
          <c:order val="0"/>
          <c:tx>
            <c:strRef>
              <c:f>Sheet1!$B$1</c:f>
              <c:strCache>
                <c:ptCount val="1"/>
                <c:pt idx="0">
                  <c:v>America</c:v>
                </c:pt>
              </c:strCache>
            </c:strRef>
          </c:tx>
          <c:spPr>
            <a:solidFill>
              <a:schemeClr val="accent1"/>
            </a:solidFill>
          </c:spPr>
          <c:invertIfNegative val="0"/>
          <c:cat>
            <c:strRef>
              <c:f>Sheet1!$A$2:$A$5</c:f>
              <c:strCache>
                <c:ptCount val="4"/>
                <c:pt idx="0">
                  <c:v>20XX</c:v>
                </c:pt>
                <c:pt idx="1">
                  <c:v>20XX</c:v>
                </c:pt>
                <c:pt idx="2">
                  <c:v>20XX</c:v>
                </c:pt>
                <c:pt idx="3">
                  <c:v>20XX</c:v>
                </c:pt>
              </c:strCache>
            </c:strRef>
          </c:cat>
          <c:val>
            <c:numRef>
              <c:f>Sheet1!$B$2:$B$5</c:f>
              <c:numCache>
                <c:formatCode>General</c:formatCode>
                <c:ptCount val="4"/>
                <c:pt idx="0">
                  <c:v>50</c:v>
                </c:pt>
                <c:pt idx="1">
                  <c:v>55</c:v>
                </c:pt>
                <c:pt idx="2">
                  <c:v>55</c:v>
                </c:pt>
                <c:pt idx="3">
                  <c:v>65</c:v>
                </c:pt>
              </c:numCache>
            </c:numRef>
          </c:val>
          <c:extLst>
            <c:ext xmlns:c16="http://schemas.microsoft.com/office/drawing/2014/chart" uri="{C3380CC4-5D6E-409C-BE32-E72D297353CC}">
              <c16:uniqueId val="{00000000-E504-452D-A5D6-9FAD1B04A7FD}"/>
            </c:ext>
          </c:extLst>
        </c:ser>
        <c:ser>
          <c:idx val="1"/>
          <c:order val="1"/>
          <c:tx>
            <c:strRef>
              <c:f>Sheet1!$C$1</c:f>
              <c:strCache>
                <c:ptCount val="1"/>
                <c:pt idx="0">
                  <c:v>Europe</c:v>
                </c:pt>
              </c:strCache>
            </c:strRef>
          </c:tx>
          <c:spPr>
            <a:solidFill>
              <a:schemeClr val="accent2"/>
            </a:solidFill>
          </c:spPr>
          <c:invertIfNegative val="0"/>
          <c:cat>
            <c:strRef>
              <c:f>Sheet1!$A$2:$A$5</c:f>
              <c:strCache>
                <c:ptCount val="4"/>
                <c:pt idx="0">
                  <c:v>20XX</c:v>
                </c:pt>
                <c:pt idx="1">
                  <c:v>20XX</c:v>
                </c:pt>
                <c:pt idx="2">
                  <c:v>20XX</c:v>
                </c:pt>
                <c:pt idx="3">
                  <c:v>20XX</c:v>
                </c:pt>
              </c:strCache>
            </c:strRef>
          </c:cat>
          <c:val>
            <c:numRef>
              <c:f>Sheet1!$C$2:$C$5</c:f>
              <c:numCache>
                <c:formatCode>General</c:formatCode>
                <c:ptCount val="4"/>
                <c:pt idx="0">
                  <c:v>22</c:v>
                </c:pt>
                <c:pt idx="1">
                  <c:v>35</c:v>
                </c:pt>
                <c:pt idx="2">
                  <c:v>40</c:v>
                </c:pt>
                <c:pt idx="3">
                  <c:v>45</c:v>
                </c:pt>
              </c:numCache>
            </c:numRef>
          </c:val>
          <c:extLst>
            <c:ext xmlns:c16="http://schemas.microsoft.com/office/drawing/2014/chart" uri="{C3380CC4-5D6E-409C-BE32-E72D297353CC}">
              <c16:uniqueId val="{00000001-E504-452D-A5D6-9FAD1B04A7FD}"/>
            </c:ext>
          </c:extLst>
        </c:ser>
        <c:ser>
          <c:idx val="2"/>
          <c:order val="2"/>
          <c:tx>
            <c:strRef>
              <c:f>Sheet1!$D$1</c:f>
              <c:strCache>
                <c:ptCount val="1"/>
                <c:pt idx="0">
                  <c:v>Asia</c:v>
                </c:pt>
              </c:strCache>
            </c:strRef>
          </c:tx>
          <c:spPr>
            <a:solidFill>
              <a:schemeClr val="accent3"/>
            </a:solidFill>
          </c:spPr>
          <c:invertIfNegative val="0"/>
          <c:cat>
            <c:strRef>
              <c:f>Sheet1!$A$2:$A$5</c:f>
              <c:strCache>
                <c:ptCount val="4"/>
                <c:pt idx="0">
                  <c:v>20XX</c:v>
                </c:pt>
                <c:pt idx="1">
                  <c:v>20XX</c:v>
                </c:pt>
                <c:pt idx="2">
                  <c:v>20XX</c:v>
                </c:pt>
                <c:pt idx="3">
                  <c:v>20XX</c:v>
                </c:pt>
              </c:strCache>
            </c:strRef>
          </c:cat>
          <c:val>
            <c:numRef>
              <c:f>Sheet1!$D$2:$D$5</c:f>
              <c:numCache>
                <c:formatCode>General</c:formatCode>
                <c:ptCount val="4"/>
                <c:pt idx="0">
                  <c:v>15</c:v>
                </c:pt>
                <c:pt idx="1">
                  <c:v>15</c:v>
                </c:pt>
                <c:pt idx="2">
                  <c:v>20</c:v>
                </c:pt>
                <c:pt idx="3">
                  <c:v>25</c:v>
                </c:pt>
              </c:numCache>
            </c:numRef>
          </c:val>
          <c:extLst>
            <c:ext xmlns:c16="http://schemas.microsoft.com/office/drawing/2014/chart" uri="{C3380CC4-5D6E-409C-BE32-E72D297353CC}">
              <c16:uniqueId val="{00000002-E504-452D-A5D6-9FAD1B04A7FD}"/>
            </c:ext>
          </c:extLst>
        </c:ser>
        <c:ser>
          <c:idx val="3"/>
          <c:order val="3"/>
          <c:tx>
            <c:strRef>
              <c:f>Sheet1!$E$1</c:f>
              <c:strCache>
                <c:ptCount val="1"/>
                <c:pt idx="0">
                  <c:v>Australia</c:v>
                </c:pt>
              </c:strCache>
            </c:strRef>
          </c:tx>
          <c:spPr>
            <a:solidFill>
              <a:schemeClr val="accent4"/>
            </a:solidFill>
          </c:spPr>
          <c:invertIfNegative val="0"/>
          <c:cat>
            <c:strRef>
              <c:f>Sheet1!$A$2:$A$5</c:f>
              <c:strCache>
                <c:ptCount val="4"/>
                <c:pt idx="0">
                  <c:v>20XX</c:v>
                </c:pt>
                <c:pt idx="1">
                  <c:v>20XX</c:v>
                </c:pt>
                <c:pt idx="2">
                  <c:v>20XX</c:v>
                </c:pt>
                <c:pt idx="3">
                  <c:v>20XX</c:v>
                </c:pt>
              </c:strCache>
            </c:strRef>
          </c:cat>
          <c:val>
            <c:numRef>
              <c:f>Sheet1!$E$2:$E$5</c:f>
              <c:numCache>
                <c:formatCode>General</c:formatCode>
                <c:ptCount val="4"/>
                <c:pt idx="0">
                  <c:v>25</c:v>
                </c:pt>
                <c:pt idx="1">
                  <c:v>15</c:v>
                </c:pt>
                <c:pt idx="2">
                  <c:v>35</c:v>
                </c:pt>
                <c:pt idx="3">
                  <c:v>40</c:v>
                </c:pt>
              </c:numCache>
            </c:numRef>
          </c:val>
          <c:extLst>
            <c:ext xmlns:c16="http://schemas.microsoft.com/office/drawing/2014/chart" uri="{C3380CC4-5D6E-409C-BE32-E72D297353CC}">
              <c16:uniqueId val="{00000003-E504-452D-A5D6-9FAD1B04A7FD}"/>
            </c:ext>
          </c:extLst>
        </c:ser>
        <c:dLbls>
          <c:showLegendKey val="0"/>
          <c:showVal val="0"/>
          <c:showCatName val="0"/>
          <c:showSerName val="0"/>
          <c:showPercent val="0"/>
          <c:showBubbleSize val="0"/>
        </c:dLbls>
        <c:gapWidth val="150"/>
        <c:axId val="1055496048"/>
        <c:axId val="1065443976"/>
      </c:barChart>
      <c:catAx>
        <c:axId val="1055496048"/>
        <c:scaling>
          <c:orientation val="minMax"/>
        </c:scaling>
        <c:delete val="0"/>
        <c:axPos val="b"/>
        <c:numFmt formatCode="General" sourceLinked="1"/>
        <c:majorTickMark val="out"/>
        <c:minorTickMark val="none"/>
        <c:tickLblPos val="nextTo"/>
        <c:spPr>
          <a:ln w="12700">
            <a:solidFill>
              <a:schemeClr val="tx2">
                <a:alpha val="15000"/>
              </a:schemeClr>
            </a:solidFill>
          </a:ln>
        </c:spPr>
        <c:crossAx val="1065443976"/>
        <c:crosses val="autoZero"/>
        <c:auto val="1"/>
        <c:lblAlgn val="ctr"/>
        <c:lblOffset val="100"/>
        <c:noMultiLvlLbl val="0"/>
      </c:catAx>
      <c:valAx>
        <c:axId val="1065443976"/>
        <c:scaling>
          <c:orientation val="minMax"/>
        </c:scaling>
        <c:delete val="0"/>
        <c:axPos val="l"/>
        <c:majorGridlines>
          <c:spPr>
            <a:ln w="12700">
              <a:solidFill>
                <a:schemeClr val="bg1">
                  <a:lumMod val="50000"/>
                  <a:alpha val="85000"/>
                </a:schemeClr>
              </a:solidFill>
            </a:ln>
          </c:spPr>
        </c:majorGridlines>
        <c:numFmt formatCode="General" sourceLinked="0"/>
        <c:majorTickMark val="out"/>
        <c:minorTickMark val="none"/>
        <c:tickLblPos val="nextTo"/>
        <c:spPr>
          <a:ln w="12700">
            <a:solidFill>
              <a:schemeClr val="tx2">
                <a:alpha val="15000"/>
              </a:schemeClr>
            </a:solidFill>
          </a:ln>
        </c:spPr>
        <c:crossAx val="1055496048"/>
        <c:crosses val="autoZero"/>
        <c:crossBetween val="between"/>
      </c:valAx>
      <c:spPr>
        <a:ln>
          <a:solidFill>
            <a:schemeClr val="bg1">
              <a:lumMod val="75000"/>
            </a:schemeClr>
          </a:solidFill>
        </a:ln>
      </c:spPr>
    </c:plotArea>
    <c:plotVisOnly val="1"/>
    <c:dispBlanksAs val="gap"/>
    <c:showDLblsOverMax val="0"/>
  </c:chart>
  <c:txPr>
    <a:bodyPr/>
    <a:lstStyle/>
    <a:p>
      <a:pPr>
        <a:defRPr sz="1600">
          <a:latin typeface="Arial" panose="020B0604020202020204" pitchFamily="34" charset="0"/>
          <a:ea typeface="微软雅黑" panose="020B0503020204020204" pitchFamily="34" charset="-122"/>
          <a:cs typeface="+mn-ea"/>
          <a:sym typeface="Arial" panose="020B0604020202020204" pitchFamily="34" charset="0"/>
        </a:defRPr>
      </a:pPr>
      <a:endParaRPr lang="zh-CN"/>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r>
              <a:rPr lang="zh-CN" altLang="en-US">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rPr>
              <a:t>双击更改标题</a:t>
            </a:r>
          </a:p>
        </c:rich>
      </c:tx>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title>
    <c:autoTitleDeleted val="0"/>
    <c:plotArea>
      <c:layout/>
      <c:areaChart>
        <c:grouping val="standard"/>
        <c:varyColors val="0"/>
        <c:ser>
          <c:idx val="2"/>
          <c:order val="2"/>
          <c:tx>
            <c:strRef>
              <c:f>Sheet1!$D$1</c:f>
              <c:strCache>
                <c:ptCount val="1"/>
                <c:pt idx="0">
                  <c:v>右键编辑数据替换内容</c:v>
                </c:pt>
              </c:strCache>
            </c:strRef>
          </c:tx>
          <c:spPr>
            <a:solidFill>
              <a:srgbClr val="EC7B71"/>
            </a:solidFill>
            <a:ln>
              <a:noFill/>
            </a:ln>
            <a:effectLst/>
          </c:spPr>
          <c:cat>
            <c:strRef>
              <c:f>Sheet1!$A$2:$A$5</c:f>
              <c:strCache>
                <c:ptCount val="4"/>
                <c:pt idx="0">
                  <c:v>右键编辑数据替换内容</c:v>
                </c:pt>
                <c:pt idx="1">
                  <c:v>右键编辑数据替换内容</c:v>
                </c:pt>
                <c:pt idx="2">
                  <c:v>右键编辑数据替换内容</c:v>
                </c:pt>
                <c:pt idx="3">
                  <c:v>右键编辑数据替换内容</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0-0D96-430A-864E-A5A4E59CE7AF}"/>
            </c:ext>
          </c:extLst>
        </c:ser>
        <c:dLbls>
          <c:showLegendKey val="0"/>
          <c:showVal val="0"/>
          <c:showCatName val="0"/>
          <c:showSerName val="0"/>
          <c:showPercent val="0"/>
          <c:showBubbleSize val="0"/>
        </c:dLbls>
        <c:axId val="396582468"/>
        <c:axId val="434220993"/>
      </c:areaChart>
      <c:barChart>
        <c:barDir val="col"/>
        <c:grouping val="stacked"/>
        <c:varyColors val="0"/>
        <c:ser>
          <c:idx val="0"/>
          <c:order val="0"/>
          <c:tx>
            <c:strRef>
              <c:f>Sheet1!$B$1</c:f>
              <c:strCache>
                <c:ptCount val="1"/>
                <c:pt idx="0">
                  <c:v>右键编辑数据替换内容</c:v>
                </c:pt>
              </c:strCache>
            </c:strRef>
          </c:tx>
          <c:spPr>
            <a:solidFill>
              <a:srgbClr val="7BC9BE"/>
            </a:solidFill>
            <a:ln>
              <a:noFill/>
            </a:ln>
            <a:effectLst/>
          </c:spPr>
          <c:invertIfNegative val="0"/>
          <c:cat>
            <c:strRef>
              <c:f>Sheet1!$A$2:$A$5</c:f>
              <c:strCache>
                <c:ptCount val="4"/>
                <c:pt idx="0">
                  <c:v>右键编辑数据替换内容</c:v>
                </c:pt>
                <c:pt idx="1">
                  <c:v>右键编辑数据替换内容</c:v>
                </c:pt>
                <c:pt idx="2">
                  <c:v>右键编辑数据替换内容</c:v>
                </c:pt>
                <c:pt idx="3">
                  <c:v>右键编辑数据替换内容</c:v>
                </c:pt>
              </c:strCache>
            </c:strRef>
          </c:cat>
          <c:val>
            <c:numRef>
              <c:f>Sheet1!$B$2:$B$5</c:f>
              <c:numCache>
                <c:formatCode>General</c:formatCode>
                <c:ptCount val="4"/>
                <c:pt idx="0">
                  <c:v>12</c:v>
                </c:pt>
                <c:pt idx="1">
                  <c:v>2.5</c:v>
                </c:pt>
                <c:pt idx="2">
                  <c:v>3.5</c:v>
                </c:pt>
                <c:pt idx="3">
                  <c:v>4.5</c:v>
                </c:pt>
              </c:numCache>
            </c:numRef>
          </c:val>
          <c:extLst>
            <c:ext xmlns:c16="http://schemas.microsoft.com/office/drawing/2014/chart" uri="{C3380CC4-5D6E-409C-BE32-E72D297353CC}">
              <c16:uniqueId val="{00000001-0D96-430A-864E-A5A4E59CE7AF}"/>
            </c:ext>
          </c:extLst>
        </c:ser>
        <c:dLbls>
          <c:showLegendKey val="0"/>
          <c:showVal val="0"/>
          <c:showCatName val="0"/>
          <c:showSerName val="0"/>
          <c:showPercent val="0"/>
          <c:showBubbleSize val="0"/>
        </c:dLbls>
        <c:gapWidth val="219"/>
        <c:overlap val="100"/>
        <c:axId val="467717843"/>
        <c:axId val="160802009"/>
      </c:barChart>
      <c:lineChart>
        <c:grouping val="stacked"/>
        <c:varyColors val="0"/>
        <c:ser>
          <c:idx val="1"/>
          <c:order val="1"/>
          <c:tx>
            <c:strRef>
              <c:f>Sheet1!$C$1</c:f>
              <c:strCache>
                <c:ptCount val="1"/>
                <c:pt idx="0">
                  <c:v>右键编辑数据替换内容</c:v>
                </c:pt>
              </c:strCache>
            </c:strRef>
          </c:tx>
          <c:spPr>
            <a:ln w="28575" cap="rnd">
              <a:solidFill>
                <a:srgbClr val="F8EFCD"/>
              </a:solidFill>
              <a:round/>
            </a:ln>
            <a:effectLst/>
          </c:spPr>
          <c:marker>
            <c:symbol val="none"/>
          </c:marker>
          <c:cat>
            <c:strRef>
              <c:f>Sheet1!$A$2:$A$5</c:f>
              <c:strCache>
                <c:ptCount val="4"/>
                <c:pt idx="0">
                  <c:v>右键编辑数据替换内容</c:v>
                </c:pt>
                <c:pt idx="1">
                  <c:v>右键编辑数据替换内容</c:v>
                </c:pt>
                <c:pt idx="2">
                  <c:v>右键编辑数据替换内容</c:v>
                </c:pt>
                <c:pt idx="3">
                  <c:v>右键编辑数据替换内容</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2-0D96-430A-864E-A5A4E59CE7AF}"/>
            </c:ext>
          </c:extLst>
        </c:ser>
        <c:dLbls>
          <c:showLegendKey val="0"/>
          <c:showVal val="0"/>
          <c:showCatName val="0"/>
          <c:showSerName val="0"/>
          <c:showPercent val="0"/>
          <c:showBubbleSize val="0"/>
        </c:dLbls>
        <c:marker val="1"/>
        <c:smooth val="0"/>
        <c:axId val="467717843"/>
        <c:axId val="160802009"/>
      </c:lineChart>
      <c:catAx>
        <c:axId val="467717843"/>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crossAx val="160802009"/>
        <c:crosses val="autoZero"/>
        <c:auto val="1"/>
        <c:lblAlgn val="ctr"/>
        <c:lblOffset val="100"/>
        <c:noMultiLvlLbl val="0"/>
      </c:catAx>
      <c:valAx>
        <c:axId val="16080200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crossAx val="467717843"/>
        <c:crosses val="autoZero"/>
        <c:crossBetween val="between"/>
      </c:valAx>
      <c:catAx>
        <c:axId val="396582468"/>
        <c:scaling>
          <c:orientation val="minMax"/>
        </c:scaling>
        <c:delete val="1"/>
        <c:axPos val="b"/>
        <c:numFmt formatCode="General" sourceLinked="1"/>
        <c:majorTickMark val="none"/>
        <c:minorTickMark val="none"/>
        <c:tickLblPos val="nextTo"/>
        <c:crossAx val="434220993"/>
        <c:crosses val="autoZero"/>
        <c:auto val="1"/>
        <c:lblAlgn val="ctr"/>
        <c:lblOffset val="100"/>
        <c:noMultiLvlLbl val="0"/>
      </c:catAx>
      <c:valAx>
        <c:axId val="434220993"/>
        <c:scaling>
          <c:orientation val="minMax"/>
        </c:scaling>
        <c:delete val="0"/>
        <c:axPos val="r"/>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crossAx val="396582468"/>
        <c:crosses val="max"/>
        <c:crossBetween val="between"/>
      </c:valAx>
      <c:spPr>
        <a:noFill/>
        <a:ln>
          <a:noFill/>
        </a:ln>
        <a:effectLst/>
      </c:spPr>
    </c:plotArea>
    <c:legend>
      <c:legendPos val="b"/>
      <c:legendEntry>
        <c:idx val="0"/>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legendEntry>
        <c:idx val="1"/>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legendEntry>
        <c:idx val="2"/>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overlay val="0"/>
      <c:spPr>
        <a:noFill/>
        <a:ln>
          <a:noFill/>
        </a:ln>
        <a:effectLst/>
      </c:spPr>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
    <c:plotVisOnly val="1"/>
    <c:dispBlanksAs val="gap"/>
    <c:showDLblsOverMax val="0"/>
  </c:chart>
  <c:spPr>
    <a:noFill/>
    <a:ln>
      <a:noFill/>
    </a:ln>
    <a:effectLst/>
  </c:spPr>
  <c:txPr>
    <a:bodyPr/>
    <a:lstStyle/>
    <a:p>
      <a:pPr>
        <a:defRPr lang="zh-CN">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600" b="1"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r>
              <a:rPr lang="zh-CN" altLang="en-US">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rPr>
              <a:t>双击更改标题</a:t>
            </a:r>
          </a:p>
        </c:rich>
      </c:tx>
      <c:overlay val="0"/>
      <c:spPr>
        <a:noFill/>
        <a:ln>
          <a:noFill/>
        </a:ln>
        <a:effectLst/>
      </c:spPr>
      <c:txPr>
        <a:bodyPr rot="0" spcFirstLastPara="0" vertOverflow="ellipsis" vert="horz" wrap="square" anchor="ctr" anchorCtr="1"/>
        <a:lstStyle/>
        <a:p>
          <a:pPr defTabSz="914400">
            <a:defRPr lang="zh-CN" sz="1600" b="1"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title>
    <c:autoTitleDeleted val="0"/>
    <c:plotArea>
      <c:layout/>
      <c:barChart>
        <c:barDir val="bar"/>
        <c:grouping val="percentStacked"/>
        <c:varyColors val="0"/>
        <c:ser>
          <c:idx val="0"/>
          <c:order val="0"/>
          <c:tx>
            <c:strRef>
              <c:f>Sheet1!$B$1</c:f>
              <c:strCache>
                <c:ptCount val="1"/>
                <c:pt idx="0">
                  <c:v>系列 1</c:v>
                </c:pt>
              </c:strCache>
            </c:strRef>
          </c:tx>
          <c:spPr>
            <a:solidFill>
              <a:srgbClr val="7BC9BE"/>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7</c:v>
                </c:pt>
              </c:numCache>
            </c:numRef>
          </c:val>
          <c:extLst>
            <c:ext xmlns:c16="http://schemas.microsoft.com/office/drawing/2014/chart" uri="{C3380CC4-5D6E-409C-BE32-E72D297353CC}">
              <c16:uniqueId val="{00000000-71F5-441D-A7C9-B306EA43C533}"/>
            </c:ext>
          </c:extLst>
        </c:ser>
        <c:ser>
          <c:idx val="1"/>
          <c:order val="1"/>
          <c:tx>
            <c:strRef>
              <c:f>Sheet1!$C$1</c:f>
              <c:strCache>
                <c:ptCount val="1"/>
                <c:pt idx="0">
                  <c:v>系列 2</c:v>
                </c:pt>
              </c:strCache>
            </c:strRef>
          </c:tx>
          <c:spPr>
            <a:solidFill>
              <a:srgbClr val="F8EFCD"/>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1F5-441D-A7C9-B306EA43C533}"/>
            </c:ext>
          </c:extLst>
        </c:ser>
        <c:ser>
          <c:idx val="2"/>
          <c:order val="2"/>
          <c:tx>
            <c:strRef>
              <c:f>Sheet1!$D$1</c:f>
              <c:strCache>
                <c:ptCount val="1"/>
                <c:pt idx="0">
                  <c:v>系列 3</c:v>
                </c:pt>
              </c:strCache>
            </c:strRef>
          </c:tx>
          <c:spPr>
            <a:solidFill>
              <a:srgbClr val="EC7B71"/>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71F5-441D-A7C9-B306EA43C533}"/>
            </c:ext>
          </c:extLst>
        </c:ser>
        <c:dLbls>
          <c:showLegendKey val="0"/>
          <c:showVal val="1"/>
          <c:showCatName val="0"/>
          <c:showSerName val="0"/>
          <c:showPercent val="0"/>
          <c:showBubbleSize val="0"/>
        </c:dLbls>
        <c:gapWidth val="150"/>
        <c:overlap val="100"/>
        <c:axId val="327029707"/>
        <c:axId val="189506914"/>
      </c:barChart>
      <c:catAx>
        <c:axId val="327029707"/>
        <c:scaling>
          <c:orientation val="minMax"/>
        </c:scaling>
        <c:delete val="0"/>
        <c:axPos val="l"/>
        <c:numFmt formatCode="General" sourceLinked="0"/>
        <c:majorTickMark val="none"/>
        <c:minorTickMark val="none"/>
        <c:tickLblPos val="nextTo"/>
        <c:spPr>
          <a:noFill/>
          <a:ln w="12700"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crossAx val="189506914"/>
        <c:crosses val="autoZero"/>
        <c:auto val="1"/>
        <c:lblAlgn val="ctr"/>
        <c:lblOffset val="100"/>
        <c:noMultiLvlLbl val="0"/>
      </c:catAx>
      <c:valAx>
        <c:axId val="189506914"/>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crossAx val="327029707"/>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legendEntry>
        <c:idx val="1"/>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legendEntry>
        <c:idx val="2"/>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overlay val="0"/>
      <c:spPr>
        <a:noFill/>
        <a:ln>
          <a:noFill/>
        </a:ln>
        <a:effectLst/>
      </c:spPr>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
    <c:plotVisOnly val="1"/>
    <c:dispBlanksAs val="gap"/>
    <c:showDLblsOverMax val="0"/>
  </c:chart>
  <c:spPr>
    <a:noFill/>
    <a:ln>
      <a:noFill/>
    </a:ln>
    <a:effectLst/>
  </c:spPr>
  <c:txPr>
    <a:bodyPr/>
    <a:lstStyle/>
    <a:p>
      <a:pPr>
        <a:defRPr lang="zh-CN">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r>
              <a:rPr lang="zh-CN" altLang="en-US">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rPr>
              <a:t>双击更改标题</a:t>
            </a:r>
          </a:p>
        </c:rich>
      </c:tx>
      <c:layout>
        <c:manualLayout>
          <c:xMode val="edge"/>
          <c:yMode val="edge"/>
          <c:x val="0.39340000000000003"/>
          <c:y val="4.0000000000000001E-3"/>
        </c:manualLayout>
      </c:layout>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title>
    <c:autoTitleDeleted val="0"/>
    <c:plotArea>
      <c:layout/>
      <c:pieChart>
        <c:varyColors val="1"/>
        <c:ser>
          <c:idx val="0"/>
          <c:order val="0"/>
          <c:tx>
            <c:strRef>
              <c:f>Sheet1!$B$1</c:f>
              <c:strCache>
                <c:ptCount val="1"/>
                <c:pt idx="0">
                  <c:v>销售额</c:v>
                </c:pt>
              </c:strCache>
            </c:strRef>
          </c:tx>
          <c:dPt>
            <c:idx val="0"/>
            <c:bubble3D val="0"/>
            <c:spPr>
              <a:solidFill>
                <a:srgbClr val="EC7B71"/>
              </a:solidFill>
              <a:ln w="19050">
                <a:solidFill>
                  <a:schemeClr val="lt1"/>
                </a:solidFill>
              </a:ln>
              <a:effectLst/>
            </c:spPr>
            <c:extLst>
              <c:ext xmlns:c16="http://schemas.microsoft.com/office/drawing/2014/chart" uri="{C3380CC4-5D6E-409C-BE32-E72D297353CC}">
                <c16:uniqueId val="{00000001-766D-4CCA-8EF8-9F55CB88F974}"/>
              </c:ext>
            </c:extLst>
          </c:dPt>
          <c:dPt>
            <c:idx val="1"/>
            <c:bubble3D val="0"/>
            <c:spPr>
              <a:solidFill>
                <a:srgbClr val="7BC9BE"/>
              </a:solidFill>
              <a:ln w="19050">
                <a:solidFill>
                  <a:schemeClr val="lt1"/>
                </a:solidFill>
              </a:ln>
              <a:effectLst/>
            </c:spPr>
            <c:extLst>
              <c:ext xmlns:c16="http://schemas.microsoft.com/office/drawing/2014/chart" uri="{C3380CC4-5D6E-409C-BE32-E72D297353CC}">
                <c16:uniqueId val="{00000003-766D-4CCA-8EF8-9F55CB88F974}"/>
              </c:ext>
            </c:extLst>
          </c:dPt>
          <c:dPt>
            <c:idx val="2"/>
            <c:bubble3D val="0"/>
            <c:spPr>
              <a:solidFill>
                <a:srgbClr val="BBDDC7"/>
              </a:solidFill>
              <a:ln w="19050">
                <a:solidFill>
                  <a:schemeClr val="lt1"/>
                </a:solidFill>
              </a:ln>
              <a:effectLst/>
            </c:spPr>
            <c:extLst>
              <c:ext xmlns:c16="http://schemas.microsoft.com/office/drawing/2014/chart" uri="{C3380CC4-5D6E-409C-BE32-E72D297353CC}">
                <c16:uniqueId val="{00000005-766D-4CCA-8EF8-9F55CB88F974}"/>
              </c:ext>
            </c:extLst>
          </c:dPt>
          <c:dPt>
            <c:idx val="3"/>
            <c:bubble3D val="0"/>
            <c:spPr>
              <a:solidFill>
                <a:srgbClr val="F8EFCD"/>
              </a:solidFill>
              <a:ln w="19050">
                <a:solidFill>
                  <a:schemeClr val="lt1"/>
                </a:solidFill>
              </a:ln>
              <a:effectLst/>
            </c:spPr>
            <c:extLst>
              <c:ext xmlns:c16="http://schemas.microsoft.com/office/drawing/2014/chart" uri="{C3380CC4-5D6E-409C-BE32-E72D297353CC}">
                <c16:uniqueId val="{00000007-766D-4CCA-8EF8-9F55CB88F974}"/>
              </c:ext>
            </c:extLst>
          </c:dPt>
          <c:cat>
            <c:strRef>
              <c:f>Sheet1!$A$2:$A$5</c:f>
              <c:strCache>
                <c:ptCount val="4"/>
                <c:pt idx="0">
                  <c:v>右键编辑数据替换内容</c:v>
                </c:pt>
                <c:pt idx="1">
                  <c:v>右键编辑数据替换内容</c:v>
                </c:pt>
                <c:pt idx="2">
                  <c:v>右键编辑数据替换内容</c:v>
                </c:pt>
                <c:pt idx="3">
                  <c:v>右键编辑数据替换内容</c:v>
                </c:pt>
              </c:strCache>
            </c:strRef>
          </c:cat>
          <c:val>
            <c:numRef>
              <c:f>Sheet1!$B$2:$B$5</c:f>
              <c:numCache>
                <c:formatCode>General</c:formatCode>
                <c:ptCount val="4"/>
                <c:pt idx="0">
                  <c:v>7.2</c:v>
                </c:pt>
                <c:pt idx="1">
                  <c:v>4</c:v>
                </c:pt>
                <c:pt idx="2">
                  <c:v>2.4</c:v>
                </c:pt>
                <c:pt idx="3">
                  <c:v>1.2</c:v>
                </c:pt>
              </c:numCache>
            </c:numRef>
          </c:val>
          <c:extLst>
            <c:ext xmlns:c16="http://schemas.microsoft.com/office/drawing/2014/chart" uri="{C3380CC4-5D6E-409C-BE32-E72D297353CC}">
              <c16:uniqueId val="{00000008-766D-4CCA-8EF8-9F55CB88F974}"/>
            </c:ext>
          </c:extLst>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0"/>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legendEntry>
        <c:idx val="1"/>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legendEntry>
        <c:idx val="2"/>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legendEntry>
        <c:idx val="3"/>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overlay val="0"/>
      <c:spPr>
        <a:noFill/>
        <a:ln>
          <a:noFill/>
        </a:ln>
        <a:effectLst/>
      </c:spPr>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
    <c:plotVisOnly val="1"/>
    <c:dispBlanksAs val="gap"/>
    <c:showDLblsOverMax val="0"/>
  </c:chart>
  <c:spPr>
    <a:noFill/>
    <a:ln>
      <a:noFill/>
    </a:ln>
    <a:effectLst/>
  </c:spPr>
  <c:txPr>
    <a:bodyPr/>
    <a:lstStyle/>
    <a:p>
      <a:pPr>
        <a:defRPr lang="zh-CN">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r>
              <a:rPr lang="zh-CN" altLang="en-US">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rPr>
              <a:t>双击更改标题</a:t>
            </a:r>
          </a:p>
        </c:rich>
      </c:tx>
      <c:layout>
        <c:manualLayout>
          <c:xMode val="edge"/>
          <c:yMode val="edge"/>
          <c:x val="0.39340000000000003"/>
          <c:y val="4.0000000000000001E-3"/>
        </c:manualLayout>
      </c:layout>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title>
    <c:autoTitleDeleted val="0"/>
    <c:plotArea>
      <c:layout/>
      <c:doughnutChart>
        <c:varyColors val="1"/>
        <c:ser>
          <c:idx val="0"/>
          <c:order val="0"/>
          <c:tx>
            <c:strRef>
              <c:f>Sheet1!$B$1</c:f>
              <c:strCache>
                <c:ptCount val="1"/>
                <c:pt idx="0">
                  <c:v>销售额</c:v>
                </c:pt>
              </c:strCache>
            </c:strRef>
          </c:tx>
          <c:dPt>
            <c:idx val="0"/>
            <c:bubble3D val="0"/>
            <c:spPr>
              <a:solidFill>
                <a:srgbClr val="EC7B71"/>
              </a:solidFill>
              <a:ln w="19050">
                <a:solidFill>
                  <a:schemeClr val="lt1"/>
                </a:solidFill>
              </a:ln>
              <a:effectLst/>
            </c:spPr>
            <c:extLst>
              <c:ext xmlns:c16="http://schemas.microsoft.com/office/drawing/2014/chart" uri="{C3380CC4-5D6E-409C-BE32-E72D297353CC}">
                <c16:uniqueId val="{00000001-FB91-404D-A748-B48506DD0140}"/>
              </c:ext>
            </c:extLst>
          </c:dPt>
          <c:dPt>
            <c:idx val="1"/>
            <c:bubble3D val="0"/>
            <c:spPr>
              <a:solidFill>
                <a:srgbClr val="7BC9BE"/>
              </a:solidFill>
              <a:ln w="19050">
                <a:solidFill>
                  <a:schemeClr val="lt1"/>
                </a:solidFill>
              </a:ln>
              <a:effectLst/>
            </c:spPr>
            <c:extLst>
              <c:ext xmlns:c16="http://schemas.microsoft.com/office/drawing/2014/chart" uri="{C3380CC4-5D6E-409C-BE32-E72D297353CC}">
                <c16:uniqueId val="{00000003-FB91-404D-A748-B48506DD0140}"/>
              </c:ext>
            </c:extLst>
          </c:dPt>
          <c:dPt>
            <c:idx val="2"/>
            <c:bubble3D val="0"/>
            <c:spPr>
              <a:solidFill>
                <a:srgbClr val="BBDDC7"/>
              </a:solidFill>
              <a:ln w="19050">
                <a:solidFill>
                  <a:schemeClr val="lt1"/>
                </a:solidFill>
              </a:ln>
              <a:effectLst/>
            </c:spPr>
            <c:extLst>
              <c:ext xmlns:c16="http://schemas.microsoft.com/office/drawing/2014/chart" uri="{C3380CC4-5D6E-409C-BE32-E72D297353CC}">
                <c16:uniqueId val="{00000005-FB91-404D-A748-B48506DD0140}"/>
              </c:ext>
            </c:extLst>
          </c:dPt>
          <c:dPt>
            <c:idx val="3"/>
            <c:bubble3D val="0"/>
            <c:spPr>
              <a:solidFill>
                <a:srgbClr val="F8EFCD"/>
              </a:solidFill>
              <a:ln w="19050">
                <a:solidFill>
                  <a:schemeClr val="lt1"/>
                </a:solidFill>
              </a:ln>
              <a:effectLst/>
            </c:spPr>
            <c:extLst>
              <c:ext xmlns:c16="http://schemas.microsoft.com/office/drawing/2014/chart" uri="{C3380CC4-5D6E-409C-BE32-E72D297353CC}">
                <c16:uniqueId val="{00000007-FB91-404D-A748-B48506DD0140}"/>
              </c:ext>
            </c:extLst>
          </c:dPt>
          <c:cat>
            <c:strRef>
              <c:f>Sheet1!$A$2:$A$5</c:f>
              <c:strCache>
                <c:ptCount val="4"/>
                <c:pt idx="0">
                  <c:v>右键编辑数据替换内容</c:v>
                </c:pt>
                <c:pt idx="1">
                  <c:v>右键编辑数据替换内容</c:v>
                </c:pt>
                <c:pt idx="2">
                  <c:v>右键编辑数据替换内容</c:v>
                </c:pt>
                <c:pt idx="3">
                  <c:v>右键编辑数据替换内容</c:v>
                </c:pt>
              </c:strCache>
            </c:strRef>
          </c:cat>
          <c:val>
            <c:numRef>
              <c:f>Sheet1!$B$2:$B$5</c:f>
              <c:numCache>
                <c:formatCode>General</c:formatCode>
                <c:ptCount val="4"/>
                <c:pt idx="0">
                  <c:v>6.1</c:v>
                </c:pt>
                <c:pt idx="1">
                  <c:v>5.2</c:v>
                </c:pt>
                <c:pt idx="2">
                  <c:v>3.4</c:v>
                </c:pt>
                <c:pt idx="3">
                  <c:v>2</c:v>
                </c:pt>
              </c:numCache>
            </c:numRef>
          </c:val>
          <c:extLst>
            <c:ext xmlns:c16="http://schemas.microsoft.com/office/drawing/2014/chart" uri="{C3380CC4-5D6E-409C-BE32-E72D297353CC}">
              <c16:uniqueId val="{00000008-FB91-404D-A748-B48506DD0140}"/>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legendEntry>
        <c:idx val="0"/>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legendEntry>
        <c:idx val="1"/>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legendEntry>
        <c:idx val="2"/>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legendEntry>
        <c:idx val="3"/>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overlay val="0"/>
      <c:spPr>
        <a:noFill/>
        <a:ln>
          <a:noFill/>
        </a:ln>
        <a:effectLst/>
      </c:spPr>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
    <c:plotVisOnly val="1"/>
    <c:dispBlanksAs val="gap"/>
    <c:showDLblsOverMax val="0"/>
  </c:chart>
  <c:spPr>
    <a:noFill/>
    <a:ln>
      <a:noFill/>
    </a:ln>
    <a:effectLst/>
  </c:spPr>
  <c:txPr>
    <a:bodyPr/>
    <a:lstStyle/>
    <a:p>
      <a:pPr>
        <a:defRPr lang="zh-CN">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593151459412029E-2"/>
          <c:y val="2.3671329298435507E-2"/>
          <c:w val="0.96261015113272241"/>
          <c:h val="0.92142433341727425"/>
        </c:manualLayout>
      </c:layout>
      <c:barChart>
        <c:barDir val="col"/>
        <c:grouping val="clustered"/>
        <c:varyColors val="0"/>
        <c:ser>
          <c:idx val="0"/>
          <c:order val="0"/>
          <c:tx>
            <c:strRef>
              <c:f>Sheet1!$B$1</c:f>
              <c:strCache>
                <c:ptCount val="1"/>
                <c:pt idx="0">
                  <c:v>Series 1</c:v>
                </c:pt>
              </c:strCache>
            </c:strRef>
          </c:tx>
          <c:spPr>
            <a:gradFill flip="none" rotWithShape="1">
              <a:gsLst>
                <a:gs pos="0">
                  <a:srgbClr val="00CCFF">
                    <a:alpha val="80000"/>
                  </a:srgbClr>
                </a:gs>
                <a:gs pos="100000">
                  <a:srgbClr val="008080">
                    <a:alpha val="92000"/>
                  </a:srgbClr>
                </a:gs>
              </a:gsLst>
              <a:lin ang="5400000" scaled="1"/>
              <a:tileRect/>
            </a:gradFill>
            <a:ln>
              <a:noFill/>
            </a:ln>
            <a:effectLst>
              <a:outerShdw blurRad="241300" dist="63500" dir="2700000" algn="tl" rotWithShape="0">
                <a:prstClr val="black">
                  <a:alpha val="40000"/>
                </a:prstClr>
              </a:outerShdw>
            </a:effectLst>
          </c:spPr>
          <c:invertIfNegative val="0"/>
          <c:cat>
            <c:strRef>
              <c:f>Sheet1!$A$2:$A$7</c:f>
              <c:strCache>
                <c:ptCount val="6"/>
                <c:pt idx="0">
                  <c:v>Category 1</c:v>
                </c:pt>
                <c:pt idx="1">
                  <c:v>Category 2</c:v>
                </c:pt>
                <c:pt idx="2">
                  <c:v>Category 3</c:v>
                </c:pt>
                <c:pt idx="3">
                  <c:v>Category 4</c:v>
                </c:pt>
                <c:pt idx="4">
                  <c:v>Category 5</c:v>
                </c:pt>
                <c:pt idx="5">
                  <c:v>Category 6</c:v>
                </c:pt>
              </c:strCache>
            </c:strRef>
          </c:cat>
          <c:val>
            <c:numRef>
              <c:f>Sheet1!$B$2:$B$7</c:f>
              <c:numCache>
                <c:formatCode>General</c:formatCode>
                <c:ptCount val="6"/>
                <c:pt idx="0">
                  <c:v>4.3</c:v>
                </c:pt>
                <c:pt idx="1">
                  <c:v>3</c:v>
                </c:pt>
                <c:pt idx="2">
                  <c:v>3.5</c:v>
                </c:pt>
                <c:pt idx="3">
                  <c:v>4.5</c:v>
                </c:pt>
                <c:pt idx="4">
                  <c:v>4.2</c:v>
                </c:pt>
                <c:pt idx="5">
                  <c:v>3.8</c:v>
                </c:pt>
              </c:numCache>
            </c:numRef>
          </c:val>
          <c:extLst>
            <c:ext xmlns:c16="http://schemas.microsoft.com/office/drawing/2014/chart" uri="{C3380CC4-5D6E-409C-BE32-E72D297353CC}">
              <c16:uniqueId val="{00000000-2404-43B3-8FEC-CFC22FCB3DEA}"/>
            </c:ext>
          </c:extLst>
        </c:ser>
        <c:dLbls>
          <c:showLegendKey val="0"/>
          <c:showVal val="0"/>
          <c:showCatName val="0"/>
          <c:showSerName val="0"/>
          <c:showPercent val="0"/>
          <c:showBubbleSize val="0"/>
        </c:dLbls>
        <c:gapWidth val="500"/>
        <c:overlap val="-9"/>
        <c:axId val="715020280"/>
        <c:axId val="525087784"/>
      </c:barChart>
      <c:catAx>
        <c:axId val="715020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Bebas Neue Bold" panose="020B0606020202050201" pitchFamily="34" charset="0"/>
                <a:ea typeface="+mn-ea"/>
                <a:cs typeface="+mn-cs"/>
              </a:defRPr>
            </a:pPr>
            <a:endParaRPr lang="zh-CN"/>
          </a:p>
        </c:txPr>
        <c:crossAx val="525087784"/>
        <c:crosses val="autoZero"/>
        <c:auto val="1"/>
        <c:lblAlgn val="ctr"/>
        <c:lblOffset val="100"/>
        <c:noMultiLvlLbl val="0"/>
      </c:catAx>
      <c:valAx>
        <c:axId val="525087784"/>
        <c:scaling>
          <c:orientation val="minMax"/>
        </c:scaling>
        <c:delete val="0"/>
        <c:axPos val="l"/>
        <c:majorGridlines>
          <c:spPr>
            <a:ln w="9525" cap="flat" cmpd="sng" algn="ctr">
              <a:solidFill>
                <a:schemeClr val="tx2">
                  <a:lumMod val="60000"/>
                  <a:lumOff val="40000"/>
                  <a:alpha val="42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Bebas Neue Bold" panose="020B0606020202050201" pitchFamily="34" charset="0"/>
                <a:ea typeface="+mn-ea"/>
                <a:cs typeface="+mn-cs"/>
              </a:defRPr>
            </a:pPr>
            <a:endParaRPr lang="zh-CN"/>
          </a:p>
        </c:txPr>
        <c:crossAx val="7150202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latin typeface="Bebas Neue Bold" panose="020B0606020202050201" pitchFamily="34" charset="0"/>
        </a:defRPr>
      </a:pPr>
      <a:endParaRPr lang="zh-CN"/>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0" vertOverflow="ellipsis" vert="horz" wrap="square" anchor="ctr" anchorCtr="1"/>
        <a:lstStyle/>
        <a:p>
          <a:pPr>
            <a:defRPr lang="zh-CN" sz="1400" b="0" i="0" u="none" strike="noStrike" kern="1200" spc="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title>
    <c:autoTitleDeleted val="0"/>
    <c:plotArea>
      <c:layout/>
      <c:scatterChart>
        <c:scatterStyle val="lineMarker"/>
        <c:varyColors val="0"/>
        <c:ser>
          <c:idx val="0"/>
          <c:order val="0"/>
          <c:tx>
            <c:strRef>
              <c:f>Sheet1!$B$1</c:f>
              <c:strCache>
                <c:ptCount val="1"/>
                <c:pt idx="0">
                  <c:v>Y 值</c:v>
                </c:pt>
              </c:strCache>
            </c:strRef>
          </c:tx>
          <c:spPr>
            <a:ln w="19050" cap="rnd">
              <a:noFill/>
              <a:round/>
            </a:ln>
            <a:effectLst/>
          </c:spPr>
          <c:marker>
            <c:symbol val="circle"/>
            <c:size val="5"/>
            <c:spPr>
              <a:solidFill>
                <a:srgbClr val="7BC9BE"/>
              </a:solidFill>
              <a:ln w="9525">
                <a:solidFill>
                  <a:schemeClr val="accent1"/>
                </a:solidFill>
              </a:ln>
              <a:effectLst/>
            </c:spPr>
          </c:marker>
          <c:xVal>
            <c:numRef>
              <c:f>Sheet1!$A$2:$A$4</c:f>
              <c:numCache>
                <c:formatCode>General</c:formatCode>
                <c:ptCount val="3"/>
                <c:pt idx="0">
                  <c:v>0.7</c:v>
                </c:pt>
                <c:pt idx="1">
                  <c:v>1.8</c:v>
                </c:pt>
                <c:pt idx="2">
                  <c:v>2.6</c:v>
                </c:pt>
              </c:numCache>
            </c:numRef>
          </c:xVal>
          <c:yVal>
            <c:numRef>
              <c:f>Sheet1!$B$2:$B$4</c:f>
              <c:numCache>
                <c:formatCode>General</c:formatCode>
                <c:ptCount val="3"/>
                <c:pt idx="0">
                  <c:v>2.7</c:v>
                </c:pt>
                <c:pt idx="1">
                  <c:v>3.2</c:v>
                </c:pt>
                <c:pt idx="2">
                  <c:v>3</c:v>
                </c:pt>
              </c:numCache>
            </c:numRef>
          </c:yVal>
          <c:smooth val="0"/>
          <c:extLst>
            <c:ext xmlns:c16="http://schemas.microsoft.com/office/drawing/2014/chart" uri="{C3380CC4-5D6E-409C-BE32-E72D297353CC}">
              <c16:uniqueId val="{00000000-0D8D-4167-9BEC-B66C79F24217}"/>
            </c:ext>
          </c:extLst>
        </c:ser>
        <c:dLbls>
          <c:showLegendKey val="0"/>
          <c:showVal val="0"/>
          <c:showCatName val="0"/>
          <c:showSerName val="0"/>
          <c:showPercent val="0"/>
          <c:showBubbleSize val="0"/>
        </c:dLbls>
        <c:axId val="943575955"/>
        <c:axId val="41960317"/>
      </c:scatterChart>
      <c:valAx>
        <c:axId val="94357595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crossAx val="41960317"/>
        <c:crosses val="autoZero"/>
        <c:crossBetween val="midCat"/>
      </c:valAx>
      <c:valAx>
        <c:axId val="4196031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crossAx val="943575955"/>
        <c:crosses val="autoZero"/>
        <c:crossBetween val="midCat"/>
      </c:valAx>
      <c:spPr>
        <a:noFill/>
        <a:ln>
          <a:noFill/>
        </a:ln>
        <a:effectLst/>
      </c:spPr>
    </c:plotArea>
    <c:plotVisOnly val="1"/>
    <c:dispBlanksAs val="gap"/>
    <c:showDLblsOverMax val="0"/>
  </c:chart>
  <c:spPr>
    <a:noFill/>
    <a:ln>
      <a:noFill/>
    </a:ln>
    <a:effectLst/>
  </c:spPr>
  <c:txPr>
    <a:bodyPr/>
    <a:lstStyle/>
    <a:p>
      <a:pPr>
        <a:defRPr lang="zh-CN">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0" vertOverflow="ellipsis" vert="horz" wrap="square" anchor="ctr" anchorCtr="1"/>
        <a:lstStyle/>
        <a:p>
          <a:pPr>
            <a:defRPr lang="zh-CN" sz="1400" b="0" i="0" u="none" strike="noStrike" kern="1200" spc="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title>
    <c:autoTitleDeleted val="0"/>
    <c:plotArea>
      <c:layout/>
      <c:scatterChart>
        <c:scatterStyle val="lineMarker"/>
        <c:varyColors val="0"/>
        <c:ser>
          <c:idx val="0"/>
          <c:order val="0"/>
          <c:tx>
            <c:strRef>
              <c:f>Sheet1!$B$1</c:f>
              <c:strCache>
                <c:ptCount val="1"/>
                <c:pt idx="0">
                  <c:v>Y 值</c:v>
                </c:pt>
              </c:strCache>
            </c:strRef>
          </c:tx>
          <c:spPr>
            <a:ln w="19050" cap="rnd">
              <a:noFill/>
              <a:round/>
            </a:ln>
            <a:effectLst/>
          </c:spPr>
          <c:marker>
            <c:symbol val="circle"/>
            <c:size val="5"/>
            <c:spPr>
              <a:solidFill>
                <a:srgbClr val="EC7B71"/>
              </a:solidFill>
              <a:ln w="9525">
                <a:solidFill>
                  <a:schemeClr val="accent1"/>
                </a:solidFill>
              </a:ln>
              <a:effectLst/>
            </c:spPr>
          </c:marker>
          <c:xVal>
            <c:numRef>
              <c:f>Sheet1!$A$2:$A$4</c:f>
              <c:numCache>
                <c:formatCode>General</c:formatCode>
                <c:ptCount val="3"/>
                <c:pt idx="0">
                  <c:v>1</c:v>
                </c:pt>
                <c:pt idx="1">
                  <c:v>1.8</c:v>
                </c:pt>
                <c:pt idx="2">
                  <c:v>2.4</c:v>
                </c:pt>
              </c:numCache>
            </c:numRef>
          </c:xVal>
          <c:yVal>
            <c:numRef>
              <c:f>Sheet1!$B$2:$B$4</c:f>
              <c:numCache>
                <c:formatCode>General</c:formatCode>
                <c:ptCount val="3"/>
                <c:pt idx="0">
                  <c:v>2.7</c:v>
                </c:pt>
                <c:pt idx="1">
                  <c:v>2.2000000000000002</c:v>
                </c:pt>
                <c:pt idx="2">
                  <c:v>1.8</c:v>
                </c:pt>
              </c:numCache>
            </c:numRef>
          </c:yVal>
          <c:smooth val="0"/>
          <c:extLst>
            <c:ext xmlns:c16="http://schemas.microsoft.com/office/drawing/2014/chart" uri="{C3380CC4-5D6E-409C-BE32-E72D297353CC}">
              <c16:uniqueId val="{00000000-DFB1-40E8-BADB-6F83E1B8B14C}"/>
            </c:ext>
          </c:extLst>
        </c:ser>
        <c:dLbls>
          <c:showLegendKey val="0"/>
          <c:showVal val="0"/>
          <c:showCatName val="0"/>
          <c:showSerName val="0"/>
          <c:showPercent val="0"/>
          <c:showBubbleSize val="0"/>
        </c:dLbls>
        <c:axId val="943575955"/>
        <c:axId val="41960317"/>
      </c:scatterChart>
      <c:valAx>
        <c:axId val="94357595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crossAx val="41960317"/>
        <c:crosses val="autoZero"/>
        <c:crossBetween val="midCat"/>
      </c:valAx>
      <c:valAx>
        <c:axId val="4196031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crossAx val="943575955"/>
        <c:crosses val="autoZero"/>
        <c:crossBetween val="midCat"/>
      </c:valAx>
      <c:spPr>
        <a:noFill/>
        <a:ln>
          <a:noFill/>
        </a:ln>
        <a:effectLst/>
      </c:spPr>
    </c:plotArea>
    <c:plotVisOnly val="1"/>
    <c:dispBlanksAs val="gap"/>
    <c:showDLblsOverMax val="0"/>
  </c:chart>
  <c:spPr>
    <a:noFill/>
    <a:ln>
      <a:noFill/>
    </a:ln>
    <a:effectLst/>
  </c:spPr>
  <c:txPr>
    <a:bodyPr/>
    <a:lstStyle/>
    <a:p>
      <a:pPr>
        <a:defRPr lang="zh-CN">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0" vertOverflow="ellipsis" vert="horz" wrap="square" anchor="ctr" anchorCtr="1"/>
        <a:lstStyle/>
        <a:p>
          <a:pPr>
            <a:defRPr lang="zh-CN" sz="1400" b="0" i="0" u="none" strike="noStrike" kern="1200" spc="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title>
    <c:autoTitleDeleted val="0"/>
    <c:plotArea>
      <c:layout/>
      <c:scatterChart>
        <c:scatterStyle val="lineMarker"/>
        <c:varyColors val="0"/>
        <c:ser>
          <c:idx val="0"/>
          <c:order val="0"/>
          <c:tx>
            <c:strRef>
              <c:f>Sheet1!$B$1</c:f>
              <c:strCache>
                <c:ptCount val="1"/>
                <c:pt idx="0">
                  <c:v>Y 值</c:v>
                </c:pt>
              </c:strCache>
            </c:strRef>
          </c:tx>
          <c:spPr>
            <a:ln w="19050" cap="rnd">
              <a:noFill/>
              <a:round/>
            </a:ln>
            <a:effectLst/>
          </c:spPr>
          <c:marker>
            <c:symbol val="circle"/>
            <c:size val="5"/>
            <c:spPr>
              <a:solidFill>
                <a:srgbClr val="F8EFCD"/>
              </a:solidFill>
              <a:ln w="9525">
                <a:solidFill>
                  <a:schemeClr val="accent1"/>
                </a:solidFill>
              </a:ln>
              <a:effectLst/>
            </c:spPr>
          </c:marker>
          <c:xVal>
            <c:numRef>
              <c:f>Sheet1!$A$2:$A$4</c:f>
              <c:numCache>
                <c:formatCode>General</c:formatCode>
                <c:ptCount val="3"/>
                <c:pt idx="0">
                  <c:v>0.7</c:v>
                </c:pt>
                <c:pt idx="1">
                  <c:v>1.8</c:v>
                </c:pt>
                <c:pt idx="2">
                  <c:v>2.6</c:v>
                </c:pt>
              </c:numCache>
            </c:numRef>
          </c:xVal>
          <c:yVal>
            <c:numRef>
              <c:f>Sheet1!$B$2:$B$4</c:f>
              <c:numCache>
                <c:formatCode>General</c:formatCode>
                <c:ptCount val="3"/>
                <c:pt idx="0">
                  <c:v>2.7</c:v>
                </c:pt>
                <c:pt idx="1">
                  <c:v>3.2</c:v>
                </c:pt>
                <c:pt idx="2">
                  <c:v>0.8</c:v>
                </c:pt>
              </c:numCache>
            </c:numRef>
          </c:yVal>
          <c:smooth val="0"/>
          <c:extLst>
            <c:ext xmlns:c16="http://schemas.microsoft.com/office/drawing/2014/chart" uri="{C3380CC4-5D6E-409C-BE32-E72D297353CC}">
              <c16:uniqueId val="{00000000-F0E0-4B99-933E-C8E0A7F2C0E3}"/>
            </c:ext>
          </c:extLst>
        </c:ser>
        <c:dLbls>
          <c:showLegendKey val="0"/>
          <c:showVal val="0"/>
          <c:showCatName val="0"/>
          <c:showSerName val="0"/>
          <c:showPercent val="0"/>
          <c:showBubbleSize val="0"/>
        </c:dLbls>
        <c:axId val="943575955"/>
        <c:axId val="41960317"/>
      </c:scatterChart>
      <c:valAx>
        <c:axId val="94357595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crossAx val="41960317"/>
        <c:crosses val="autoZero"/>
        <c:crossBetween val="midCat"/>
      </c:valAx>
      <c:valAx>
        <c:axId val="4196031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crossAx val="943575955"/>
        <c:crosses val="autoZero"/>
        <c:crossBetween val="midCat"/>
      </c:valAx>
      <c:spPr>
        <a:noFill/>
        <a:ln>
          <a:noFill/>
        </a:ln>
        <a:effectLst/>
      </c:spPr>
    </c:plotArea>
    <c:plotVisOnly val="1"/>
    <c:dispBlanksAs val="gap"/>
    <c:showDLblsOverMax val="0"/>
  </c:chart>
  <c:spPr>
    <a:noFill/>
    <a:ln>
      <a:noFill/>
    </a:ln>
    <a:effectLst/>
  </c:spPr>
  <c:txPr>
    <a:bodyPr/>
    <a:lstStyle/>
    <a:p>
      <a:pPr>
        <a:defRPr lang="zh-CN">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0" vertOverflow="ellipsis" vert="horz" wrap="square" anchor="ctr" anchorCtr="1"/>
        <a:lstStyle/>
        <a:p>
          <a:pPr>
            <a:defRPr lang="zh-CN" sz="1400" b="0" i="0" u="none" strike="noStrike" kern="1200" spc="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title>
    <c:autoTitleDeleted val="0"/>
    <c:plotArea>
      <c:layout/>
      <c:scatterChart>
        <c:scatterStyle val="lineMarker"/>
        <c:varyColors val="0"/>
        <c:ser>
          <c:idx val="0"/>
          <c:order val="0"/>
          <c:tx>
            <c:strRef>
              <c:f>Sheet1!$B$1</c:f>
              <c:strCache>
                <c:ptCount val="1"/>
                <c:pt idx="0">
                  <c:v>Y 值</c:v>
                </c:pt>
              </c:strCache>
            </c:strRef>
          </c:tx>
          <c:spPr>
            <a:ln w="19050" cap="rnd">
              <a:noFill/>
              <a:round/>
            </a:ln>
            <a:effectLst/>
          </c:spPr>
          <c:marker>
            <c:symbol val="circle"/>
            <c:size val="5"/>
            <c:spPr>
              <a:solidFill>
                <a:srgbClr val="BBDDC7"/>
              </a:solidFill>
              <a:ln w="9525">
                <a:solidFill>
                  <a:schemeClr val="accent1"/>
                </a:solidFill>
              </a:ln>
              <a:effectLst/>
            </c:spPr>
          </c:marker>
          <c:xVal>
            <c:numRef>
              <c:f>Sheet1!$A$2:$A$4</c:f>
              <c:numCache>
                <c:formatCode>General</c:formatCode>
                <c:ptCount val="3"/>
                <c:pt idx="0">
                  <c:v>1</c:v>
                </c:pt>
                <c:pt idx="1">
                  <c:v>1.8</c:v>
                </c:pt>
                <c:pt idx="2">
                  <c:v>2.4</c:v>
                </c:pt>
              </c:numCache>
            </c:numRef>
          </c:xVal>
          <c:yVal>
            <c:numRef>
              <c:f>Sheet1!$B$2:$B$4</c:f>
              <c:numCache>
                <c:formatCode>General</c:formatCode>
                <c:ptCount val="3"/>
                <c:pt idx="0">
                  <c:v>2.7</c:v>
                </c:pt>
                <c:pt idx="1">
                  <c:v>2.2000000000000002</c:v>
                </c:pt>
                <c:pt idx="2">
                  <c:v>1.8</c:v>
                </c:pt>
              </c:numCache>
            </c:numRef>
          </c:yVal>
          <c:smooth val="0"/>
          <c:extLst>
            <c:ext xmlns:c16="http://schemas.microsoft.com/office/drawing/2014/chart" uri="{C3380CC4-5D6E-409C-BE32-E72D297353CC}">
              <c16:uniqueId val="{00000000-E1E5-4039-A038-72313D939375}"/>
            </c:ext>
          </c:extLst>
        </c:ser>
        <c:dLbls>
          <c:showLegendKey val="0"/>
          <c:showVal val="0"/>
          <c:showCatName val="0"/>
          <c:showSerName val="0"/>
          <c:showPercent val="0"/>
          <c:showBubbleSize val="0"/>
        </c:dLbls>
        <c:axId val="943575955"/>
        <c:axId val="41960317"/>
      </c:scatterChart>
      <c:valAx>
        <c:axId val="94357595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crossAx val="41960317"/>
        <c:crosses val="autoZero"/>
        <c:crossBetween val="midCat"/>
      </c:valAx>
      <c:valAx>
        <c:axId val="4196031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crossAx val="943575955"/>
        <c:crosses val="autoZero"/>
        <c:crossBetween val="midCat"/>
      </c:valAx>
      <c:spPr>
        <a:noFill/>
        <a:ln>
          <a:noFill/>
        </a:ln>
        <a:effectLst/>
      </c:spPr>
    </c:plotArea>
    <c:plotVisOnly val="1"/>
    <c:dispBlanksAs val="gap"/>
    <c:showDLblsOverMax val="0"/>
  </c:chart>
  <c:spPr>
    <a:noFill/>
    <a:ln>
      <a:noFill/>
    </a:ln>
    <a:effectLst/>
  </c:spPr>
  <c:txPr>
    <a:bodyPr/>
    <a:lstStyle/>
    <a:p>
      <a:pPr>
        <a:defRPr lang="zh-CN">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r>
              <a:rPr lang="zh-CN" altLang="en-US">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rPr>
              <a:t>双击更改标题</a:t>
            </a:r>
          </a:p>
        </c:rich>
      </c:tx>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title>
    <c:autoTitleDeleted val="0"/>
    <c:plotArea>
      <c:layout/>
      <c:barChart>
        <c:barDir val="bar"/>
        <c:grouping val="stacked"/>
        <c:varyColors val="0"/>
        <c:ser>
          <c:idx val="0"/>
          <c:order val="0"/>
          <c:tx>
            <c:strRef>
              <c:f>Sheet1!$B$1</c:f>
              <c:strCache>
                <c:ptCount val="1"/>
                <c:pt idx="0">
                  <c:v>右键编辑数据替换内容</c:v>
                </c:pt>
              </c:strCache>
            </c:strRef>
          </c:tx>
          <c:spPr>
            <a:solidFill>
              <a:srgbClr val="7BC9BE"/>
            </a:solidFill>
            <a:ln>
              <a:noFill/>
            </a:ln>
            <a:effectLst/>
          </c:spPr>
          <c:invertIfNegative val="0"/>
          <c:cat>
            <c:strRef>
              <c:f>Sheet1!$A$2:$A$5</c:f>
              <c:strCache>
                <c:ptCount val="4"/>
                <c:pt idx="0">
                  <c:v>右键编辑数据替换内容</c:v>
                </c:pt>
                <c:pt idx="1">
                  <c:v>右键编辑数据替换内容</c:v>
                </c:pt>
                <c:pt idx="2">
                  <c:v>右键编辑数据替换内容</c:v>
                </c:pt>
                <c:pt idx="3">
                  <c:v>右键编辑数据替换内容</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F387-481C-80DC-6F55335F696D}"/>
            </c:ext>
          </c:extLst>
        </c:ser>
        <c:ser>
          <c:idx val="1"/>
          <c:order val="1"/>
          <c:tx>
            <c:strRef>
              <c:f>Sheet1!$C$1</c:f>
              <c:strCache>
                <c:ptCount val="1"/>
                <c:pt idx="0">
                  <c:v>右键编辑数据替换内容</c:v>
                </c:pt>
              </c:strCache>
            </c:strRef>
          </c:tx>
          <c:spPr>
            <a:solidFill>
              <a:srgbClr val="EC7B71"/>
            </a:solidFill>
            <a:ln>
              <a:noFill/>
            </a:ln>
            <a:effectLst/>
          </c:spPr>
          <c:invertIfNegative val="0"/>
          <c:cat>
            <c:strRef>
              <c:f>Sheet1!$A$2:$A$5</c:f>
              <c:strCache>
                <c:ptCount val="4"/>
                <c:pt idx="0">
                  <c:v>右键编辑数据替换内容</c:v>
                </c:pt>
                <c:pt idx="1">
                  <c:v>右键编辑数据替换内容</c:v>
                </c:pt>
                <c:pt idx="2">
                  <c:v>右键编辑数据替换内容</c:v>
                </c:pt>
                <c:pt idx="3">
                  <c:v>右键编辑数据替换内容</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F387-481C-80DC-6F55335F696D}"/>
            </c:ext>
          </c:extLst>
        </c:ser>
        <c:ser>
          <c:idx val="2"/>
          <c:order val="2"/>
          <c:tx>
            <c:strRef>
              <c:f>Sheet1!$D$1</c:f>
              <c:strCache>
                <c:ptCount val="1"/>
                <c:pt idx="0">
                  <c:v>右键编辑数据替换内容</c:v>
                </c:pt>
              </c:strCache>
            </c:strRef>
          </c:tx>
          <c:spPr>
            <a:solidFill>
              <a:srgbClr val="F8EFCD"/>
            </a:solidFill>
            <a:ln>
              <a:noFill/>
            </a:ln>
            <a:effectLst/>
          </c:spPr>
          <c:invertIfNegative val="0"/>
          <c:cat>
            <c:strRef>
              <c:f>Sheet1!$A$2:$A$5</c:f>
              <c:strCache>
                <c:ptCount val="4"/>
                <c:pt idx="0">
                  <c:v>右键编辑数据替换内容</c:v>
                </c:pt>
                <c:pt idx="1">
                  <c:v>右键编辑数据替换内容</c:v>
                </c:pt>
                <c:pt idx="2">
                  <c:v>右键编辑数据替换内容</c:v>
                </c:pt>
                <c:pt idx="3">
                  <c:v>右键编辑数据替换内容</c:v>
                </c:pt>
              </c:strCache>
            </c:strRef>
          </c:cat>
          <c:val>
            <c:numRef>
              <c:f>Sheet1!$D$2:$D$5</c:f>
              <c:numCache>
                <c:formatCode>General</c:formatCode>
                <c:ptCount val="4"/>
                <c:pt idx="0">
                  <c:v>3</c:v>
                </c:pt>
                <c:pt idx="1">
                  <c:v>2</c:v>
                </c:pt>
                <c:pt idx="2">
                  <c:v>3</c:v>
                </c:pt>
                <c:pt idx="3">
                  <c:v>5</c:v>
                </c:pt>
              </c:numCache>
            </c:numRef>
          </c:val>
          <c:extLst>
            <c:ext xmlns:c16="http://schemas.microsoft.com/office/drawing/2014/chart" uri="{C3380CC4-5D6E-409C-BE32-E72D297353CC}">
              <c16:uniqueId val="{00000002-F387-481C-80DC-6F55335F696D}"/>
            </c:ext>
          </c:extLst>
        </c:ser>
        <c:dLbls>
          <c:showLegendKey val="0"/>
          <c:showVal val="0"/>
          <c:showCatName val="0"/>
          <c:showSerName val="0"/>
          <c:showPercent val="0"/>
          <c:showBubbleSize val="0"/>
        </c:dLbls>
        <c:gapWidth val="150"/>
        <c:overlap val="100"/>
        <c:axId val="983730425"/>
        <c:axId val="357903193"/>
      </c:barChart>
      <c:catAx>
        <c:axId val="983730425"/>
        <c:scaling>
          <c:orientation val="minMax"/>
        </c:scaling>
        <c:delete val="0"/>
        <c:axPos val="l"/>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crossAx val="357903193"/>
        <c:crosses val="autoZero"/>
        <c:auto val="1"/>
        <c:lblAlgn val="ctr"/>
        <c:lblOffset val="100"/>
        <c:noMultiLvlLbl val="0"/>
      </c:catAx>
      <c:valAx>
        <c:axId val="35790319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crossAx val="983730425"/>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legendEntry>
        <c:idx val="1"/>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legendEntry>
        <c:idx val="2"/>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overlay val="0"/>
      <c:spPr>
        <a:noFill/>
        <a:ln>
          <a:noFill/>
        </a:ln>
        <a:effectLst/>
      </c:spPr>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
    <c:plotVisOnly val="1"/>
    <c:dispBlanksAs val="gap"/>
    <c:showDLblsOverMax val="0"/>
  </c:chart>
  <c:spPr>
    <a:noFill/>
    <a:ln>
      <a:noFill/>
    </a:ln>
    <a:effectLst/>
  </c:spPr>
  <c:txPr>
    <a:bodyPr/>
    <a:lstStyle/>
    <a:p>
      <a:pPr>
        <a:defRPr lang="zh-CN">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40" b="0" i="0" u="none" strike="noStrike" kern="1200" spc="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r>
              <a:rPr lang="zh-CN" altLang="en-US">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rPr>
              <a:t>双击更改标题</a:t>
            </a:r>
          </a:p>
        </c:rich>
      </c:tx>
      <c:overlay val="0"/>
      <c:spPr>
        <a:noFill/>
        <a:ln>
          <a:noFill/>
        </a:ln>
        <a:effectLst/>
      </c:spPr>
      <c:txPr>
        <a:bodyPr rot="0" spcFirstLastPara="0" vertOverflow="ellipsis" vert="horz" wrap="square" anchor="ctr" anchorCtr="1"/>
        <a:lstStyle/>
        <a:p>
          <a:pPr defTabSz="914400">
            <a:defRPr lang="zh-CN" sz="1440" b="0" i="0" u="none" strike="noStrike" kern="1200" spc="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title>
    <c:autoTitleDeleted val="0"/>
    <c:plotArea>
      <c:layout/>
      <c:ofPieChart>
        <c:ofPieType val="bar"/>
        <c:varyColors val="1"/>
        <c:ser>
          <c:idx val="0"/>
          <c:order val="0"/>
          <c:tx>
            <c:strRef>
              <c:f>Sheet1!$B$1</c:f>
              <c:strCache>
                <c:ptCount val="1"/>
                <c:pt idx="0">
                  <c:v>销售额</c:v>
                </c:pt>
              </c:strCache>
            </c:strRef>
          </c:tx>
          <c:dPt>
            <c:idx val="0"/>
            <c:bubble3D val="0"/>
            <c:spPr>
              <a:solidFill>
                <a:srgbClr val="7BC9BE"/>
              </a:solidFill>
              <a:ln w="19050">
                <a:solidFill>
                  <a:schemeClr val="lt1"/>
                </a:solidFill>
              </a:ln>
              <a:effectLst/>
            </c:spPr>
            <c:extLst>
              <c:ext xmlns:c16="http://schemas.microsoft.com/office/drawing/2014/chart" uri="{C3380CC4-5D6E-409C-BE32-E72D297353CC}">
                <c16:uniqueId val="{00000001-932B-4B83-9F48-09F240689800}"/>
              </c:ext>
            </c:extLst>
          </c:dPt>
          <c:dPt>
            <c:idx val="1"/>
            <c:bubble3D val="0"/>
            <c:spPr>
              <a:solidFill>
                <a:srgbClr val="EC7B71"/>
              </a:solidFill>
              <a:ln w="19050">
                <a:solidFill>
                  <a:schemeClr val="lt1"/>
                </a:solidFill>
              </a:ln>
              <a:effectLst/>
            </c:spPr>
            <c:extLst>
              <c:ext xmlns:c16="http://schemas.microsoft.com/office/drawing/2014/chart" uri="{C3380CC4-5D6E-409C-BE32-E72D297353CC}">
                <c16:uniqueId val="{00000003-932B-4B83-9F48-09F240689800}"/>
              </c:ext>
            </c:extLst>
          </c:dPt>
          <c:dPt>
            <c:idx val="2"/>
            <c:bubble3D val="0"/>
            <c:spPr>
              <a:solidFill>
                <a:srgbClr val="F8EFCD"/>
              </a:solidFill>
              <a:ln w="19050">
                <a:solidFill>
                  <a:schemeClr val="lt1"/>
                </a:solidFill>
              </a:ln>
              <a:effectLst/>
            </c:spPr>
            <c:extLst>
              <c:ext xmlns:c16="http://schemas.microsoft.com/office/drawing/2014/chart" uri="{C3380CC4-5D6E-409C-BE32-E72D297353CC}">
                <c16:uniqueId val="{00000005-932B-4B83-9F48-09F240689800}"/>
              </c:ext>
            </c:extLst>
          </c:dPt>
          <c:dPt>
            <c:idx val="3"/>
            <c:bubble3D val="0"/>
            <c:spPr>
              <a:solidFill>
                <a:srgbClr val="BBDDC7"/>
              </a:solidFill>
              <a:ln w="19050">
                <a:solidFill>
                  <a:schemeClr val="lt1"/>
                </a:solidFill>
              </a:ln>
              <a:effectLst/>
            </c:spPr>
            <c:extLst>
              <c:ext xmlns:c16="http://schemas.microsoft.com/office/drawing/2014/chart" uri="{C3380CC4-5D6E-409C-BE32-E72D297353CC}">
                <c16:uniqueId val="{00000007-932B-4B83-9F48-09F240689800}"/>
              </c:ext>
            </c:extLst>
          </c:dPt>
          <c:dPt>
            <c:idx val="4"/>
            <c:bubble3D val="0"/>
            <c:spPr>
              <a:solidFill>
                <a:srgbClr val="F8EFCD"/>
              </a:solidFill>
              <a:ln w="19050">
                <a:solidFill>
                  <a:schemeClr val="lt1"/>
                </a:solidFill>
              </a:ln>
              <a:effectLst/>
            </c:spPr>
            <c:extLst>
              <c:ext xmlns:c16="http://schemas.microsoft.com/office/drawing/2014/chart" uri="{C3380CC4-5D6E-409C-BE32-E72D297353CC}">
                <c16:uniqueId val="{00000009-932B-4B83-9F48-09F240689800}"/>
              </c:ext>
            </c:extLst>
          </c:dPt>
          <c:cat>
            <c:strRef>
              <c:f>Sheet1!$A$2:$A$5</c:f>
              <c:strCache>
                <c:ptCount val="4"/>
                <c:pt idx="0">
                  <c:v>右键编辑数据替换内容</c:v>
                </c:pt>
                <c:pt idx="1">
                  <c:v>右键编辑数据替换内容</c:v>
                </c:pt>
                <c:pt idx="2">
                  <c:v>右键编辑数据替换内容</c:v>
                </c:pt>
                <c:pt idx="3">
                  <c:v>右键编辑数据替换内容</c:v>
                </c:pt>
              </c:strCache>
            </c:strRef>
          </c:cat>
          <c:val>
            <c:numRef>
              <c:f>Sheet1!$B$2:$B$5</c:f>
              <c:numCache>
                <c:formatCode>General</c:formatCode>
                <c:ptCount val="4"/>
                <c:pt idx="0">
                  <c:v>8.1999999999999993</c:v>
                </c:pt>
                <c:pt idx="1">
                  <c:v>3.2</c:v>
                </c:pt>
                <c:pt idx="2">
                  <c:v>2</c:v>
                </c:pt>
                <c:pt idx="3">
                  <c:v>2</c:v>
                </c:pt>
              </c:numCache>
            </c:numRef>
          </c:val>
          <c:extLst>
            <c:ext xmlns:c16="http://schemas.microsoft.com/office/drawing/2014/chart" uri="{C3380CC4-5D6E-409C-BE32-E72D297353CC}">
              <c16:uniqueId val="{0000000A-932B-4B83-9F48-09F240689800}"/>
            </c:ext>
          </c:extLst>
        </c:ser>
        <c:dLbls>
          <c:showLegendKey val="0"/>
          <c:showVal val="0"/>
          <c:showCatName val="0"/>
          <c:showSerName val="0"/>
          <c:showPercent val="0"/>
          <c:showBubbleSize val="0"/>
          <c:showLeaderLines val="1"/>
        </c:dLbls>
        <c:gapWidth val="100"/>
        <c:secondPieSize val="75"/>
        <c:serLines>
          <c:spPr>
            <a:ln w="9525" cap="flat" cmpd="sng" algn="ctr">
              <a:solidFill>
                <a:schemeClr val="tx1">
                  <a:lumMod val="35000"/>
                  <a:lumOff val="65000"/>
                </a:schemeClr>
              </a:solidFill>
              <a:round/>
            </a:ln>
            <a:effectLst/>
          </c:spPr>
        </c:serLines>
      </c:ofPieChart>
      <c:spPr>
        <a:noFill/>
        <a:ln>
          <a:noFill/>
        </a:ln>
        <a:effectLst/>
      </c:spPr>
    </c:plotArea>
    <c:legend>
      <c:legendPos val="b"/>
      <c:legendEntry>
        <c:idx val="0"/>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legendEntry>
        <c:idx val="1"/>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legendEntry>
        <c:idx val="2"/>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legendEntry>
        <c:idx val="3"/>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overlay val="0"/>
      <c:spPr>
        <a:noFill/>
        <a:ln>
          <a:noFill/>
        </a:ln>
        <a:effectLst/>
      </c:spPr>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
    <c:plotVisOnly val="1"/>
    <c:dispBlanksAs val="gap"/>
    <c:showDLblsOverMax val="0"/>
  </c:chart>
  <c:spPr>
    <a:noFill/>
    <a:ln>
      <a:noFill/>
    </a:ln>
    <a:effectLst/>
  </c:spPr>
  <c:txPr>
    <a:bodyPr/>
    <a:lstStyle/>
    <a:p>
      <a:pPr>
        <a:defRPr lang="zh-CN">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40" b="0" i="0" u="none" strike="noStrike" kern="1200" spc="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r>
              <a:rPr lang="zh-CN" altLang="en-US">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rPr>
              <a:t>双击更改标题</a:t>
            </a:r>
          </a:p>
        </c:rich>
      </c:tx>
      <c:overlay val="0"/>
      <c:spPr>
        <a:noFill/>
        <a:ln>
          <a:noFill/>
        </a:ln>
        <a:effectLst/>
      </c:spPr>
      <c:txPr>
        <a:bodyPr rot="0" spcFirstLastPara="0" vertOverflow="ellipsis" vert="horz" wrap="square" anchor="ctr" anchorCtr="1"/>
        <a:lstStyle/>
        <a:p>
          <a:pPr defTabSz="914400">
            <a:defRPr lang="zh-CN" sz="1440" b="0" i="0" u="none" strike="noStrike" kern="1200" spc="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title>
    <c:autoTitleDeleted val="0"/>
    <c:plotArea>
      <c:layout/>
      <c:ofPieChart>
        <c:ofPieType val="pie"/>
        <c:varyColors val="1"/>
        <c:ser>
          <c:idx val="0"/>
          <c:order val="0"/>
          <c:tx>
            <c:strRef>
              <c:f>Sheet1!$B$1</c:f>
              <c:strCache>
                <c:ptCount val="1"/>
                <c:pt idx="0">
                  <c:v>销售额</c:v>
                </c:pt>
              </c:strCache>
            </c:strRef>
          </c:tx>
          <c:dPt>
            <c:idx val="0"/>
            <c:bubble3D val="0"/>
            <c:spPr>
              <a:solidFill>
                <a:srgbClr val="7BC9BE"/>
              </a:solidFill>
              <a:ln w="19050">
                <a:solidFill>
                  <a:schemeClr val="lt1"/>
                </a:solidFill>
              </a:ln>
              <a:effectLst/>
            </c:spPr>
            <c:extLst>
              <c:ext xmlns:c16="http://schemas.microsoft.com/office/drawing/2014/chart" uri="{C3380CC4-5D6E-409C-BE32-E72D297353CC}">
                <c16:uniqueId val="{00000001-A9F7-4FD1-9AD9-BB88A4F64275}"/>
              </c:ext>
            </c:extLst>
          </c:dPt>
          <c:dPt>
            <c:idx val="1"/>
            <c:bubble3D val="0"/>
            <c:spPr>
              <a:solidFill>
                <a:srgbClr val="EC7B71"/>
              </a:solidFill>
              <a:ln w="19050">
                <a:solidFill>
                  <a:schemeClr val="lt1"/>
                </a:solidFill>
              </a:ln>
              <a:effectLst/>
            </c:spPr>
            <c:extLst>
              <c:ext xmlns:c16="http://schemas.microsoft.com/office/drawing/2014/chart" uri="{C3380CC4-5D6E-409C-BE32-E72D297353CC}">
                <c16:uniqueId val="{00000003-A9F7-4FD1-9AD9-BB88A4F64275}"/>
              </c:ext>
            </c:extLst>
          </c:dPt>
          <c:dPt>
            <c:idx val="2"/>
            <c:bubble3D val="0"/>
            <c:spPr>
              <a:solidFill>
                <a:srgbClr val="BBDDC7"/>
              </a:solidFill>
              <a:ln w="19050">
                <a:solidFill>
                  <a:schemeClr val="lt1"/>
                </a:solidFill>
              </a:ln>
              <a:effectLst/>
            </c:spPr>
            <c:extLst>
              <c:ext xmlns:c16="http://schemas.microsoft.com/office/drawing/2014/chart" uri="{C3380CC4-5D6E-409C-BE32-E72D297353CC}">
                <c16:uniqueId val="{00000005-A9F7-4FD1-9AD9-BB88A4F64275}"/>
              </c:ext>
            </c:extLst>
          </c:dPt>
          <c:dPt>
            <c:idx val="3"/>
            <c:bubble3D val="0"/>
            <c:spPr>
              <a:solidFill>
                <a:srgbClr val="F8EFCD"/>
              </a:solidFill>
              <a:ln w="19050">
                <a:solidFill>
                  <a:schemeClr val="lt1"/>
                </a:solidFill>
              </a:ln>
              <a:effectLst/>
            </c:spPr>
            <c:extLst>
              <c:ext xmlns:c16="http://schemas.microsoft.com/office/drawing/2014/chart" uri="{C3380CC4-5D6E-409C-BE32-E72D297353CC}">
                <c16:uniqueId val="{00000007-A9F7-4FD1-9AD9-BB88A4F64275}"/>
              </c:ext>
            </c:extLst>
          </c:dPt>
          <c:dPt>
            <c:idx val="4"/>
            <c:bubble3D val="0"/>
            <c:spPr>
              <a:solidFill>
                <a:srgbClr val="F8EFCD"/>
              </a:solidFill>
              <a:ln w="19050">
                <a:solidFill>
                  <a:schemeClr val="lt1"/>
                </a:solidFill>
              </a:ln>
              <a:effectLst/>
            </c:spPr>
            <c:extLst>
              <c:ext xmlns:c16="http://schemas.microsoft.com/office/drawing/2014/chart" uri="{C3380CC4-5D6E-409C-BE32-E72D297353CC}">
                <c16:uniqueId val="{00000009-A9F7-4FD1-9AD9-BB88A4F64275}"/>
              </c:ext>
            </c:extLst>
          </c:dPt>
          <c:cat>
            <c:strRef>
              <c:f>Sheet1!$A$2:$A$5</c:f>
              <c:strCache>
                <c:ptCount val="4"/>
                <c:pt idx="0">
                  <c:v>右键编辑数据替换内容</c:v>
                </c:pt>
                <c:pt idx="1">
                  <c:v>右键编辑数据替换内容</c:v>
                </c:pt>
                <c:pt idx="2">
                  <c:v>右键编辑数据替换内容</c:v>
                </c:pt>
                <c:pt idx="3">
                  <c:v>右键编辑数据替换内容</c:v>
                </c:pt>
              </c:strCache>
            </c:strRef>
          </c:cat>
          <c:val>
            <c:numRef>
              <c:f>Sheet1!$B$2:$B$5</c:f>
              <c:numCache>
                <c:formatCode>General</c:formatCode>
                <c:ptCount val="4"/>
                <c:pt idx="0">
                  <c:v>8.1999999999999993</c:v>
                </c:pt>
                <c:pt idx="1">
                  <c:v>3.2</c:v>
                </c:pt>
                <c:pt idx="2">
                  <c:v>1.4</c:v>
                </c:pt>
                <c:pt idx="3">
                  <c:v>3</c:v>
                </c:pt>
              </c:numCache>
            </c:numRef>
          </c:val>
          <c:extLst>
            <c:ext xmlns:c16="http://schemas.microsoft.com/office/drawing/2014/chart" uri="{C3380CC4-5D6E-409C-BE32-E72D297353CC}">
              <c16:uniqueId val="{0000000A-A9F7-4FD1-9AD9-BB88A4F64275}"/>
            </c:ext>
          </c:extLst>
        </c:ser>
        <c:dLbls>
          <c:showLegendKey val="0"/>
          <c:showVal val="0"/>
          <c:showCatName val="0"/>
          <c:showSerName val="0"/>
          <c:showPercent val="0"/>
          <c:showBubbleSize val="0"/>
          <c:showLeaderLines val="1"/>
        </c:dLbls>
        <c:gapWidth val="100"/>
        <c:secondPieSize val="75"/>
        <c:serLines>
          <c:spPr>
            <a:ln w="9525" cap="flat" cmpd="sng" algn="ctr">
              <a:solidFill>
                <a:schemeClr val="tx1">
                  <a:lumMod val="35000"/>
                  <a:lumOff val="65000"/>
                </a:schemeClr>
              </a:solidFill>
              <a:round/>
            </a:ln>
            <a:effectLst/>
          </c:spPr>
        </c:serLines>
      </c:ofPieChart>
      <c:spPr>
        <a:noFill/>
        <a:ln>
          <a:noFill/>
        </a:ln>
        <a:effectLst/>
      </c:spPr>
    </c:plotArea>
    <c:legend>
      <c:legendPos val="b"/>
      <c:legendEntry>
        <c:idx val="0"/>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legendEntry>
        <c:idx val="1"/>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legendEntry>
        <c:idx val="2"/>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legendEntry>
        <c:idx val="3"/>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overlay val="0"/>
      <c:spPr>
        <a:noFill/>
        <a:ln>
          <a:noFill/>
        </a:ln>
        <a:effectLst/>
      </c:spPr>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
    <c:plotVisOnly val="1"/>
    <c:dispBlanksAs val="gap"/>
    <c:showDLblsOverMax val="0"/>
  </c:chart>
  <c:spPr>
    <a:noFill/>
    <a:ln>
      <a:noFill/>
    </a:ln>
    <a:effectLst/>
  </c:spPr>
  <c:txPr>
    <a:bodyPr/>
    <a:lstStyle/>
    <a:p>
      <a:pPr>
        <a:defRPr lang="zh-CN">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r>
              <a:rPr lang="zh-CN" altLang="en-US">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rPr>
              <a:t>双击更改标题</a:t>
            </a:r>
          </a:p>
        </c:rich>
      </c:tx>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title>
    <c:autoTitleDeleted val="0"/>
    <c:plotArea>
      <c:layout/>
      <c:barChart>
        <c:barDir val="col"/>
        <c:grouping val="clustered"/>
        <c:varyColors val="0"/>
        <c:ser>
          <c:idx val="0"/>
          <c:order val="0"/>
          <c:tx>
            <c:strRef>
              <c:f>Sheet1!$B$1</c:f>
              <c:strCache>
                <c:ptCount val="1"/>
                <c:pt idx="0">
                  <c:v>点击右键编辑数据替换内容</c:v>
                </c:pt>
              </c:strCache>
            </c:strRef>
          </c:tx>
          <c:spPr>
            <a:solidFill>
              <a:srgbClr val="7BC9BE"/>
            </a:solidFill>
            <a:ln>
              <a:noFill/>
            </a:ln>
            <a:effectLst/>
          </c:spPr>
          <c:invertIfNegative val="0"/>
          <c:cat>
            <c:strRef>
              <c:f>Sheet1!$A$2:$A$6</c:f>
              <c:strCache>
                <c:ptCount val="5"/>
                <c:pt idx="0">
                  <c:v>点击右键编辑数据替换内容</c:v>
                </c:pt>
                <c:pt idx="1">
                  <c:v>点击右键编辑数据替换内容</c:v>
                </c:pt>
                <c:pt idx="2">
                  <c:v>点击右键编辑数据替换内容</c:v>
                </c:pt>
                <c:pt idx="3">
                  <c:v>点击右键编辑数据替换内容</c:v>
                </c:pt>
                <c:pt idx="4">
                  <c:v>点击右键编辑数据替换内容</c:v>
                </c:pt>
              </c:strCache>
            </c:strRef>
          </c:cat>
          <c:val>
            <c:numRef>
              <c:f>Sheet1!$B$2:$B$6</c:f>
              <c:numCache>
                <c:formatCode>General</c:formatCode>
                <c:ptCount val="5"/>
                <c:pt idx="0">
                  <c:v>4.3</c:v>
                </c:pt>
                <c:pt idx="1">
                  <c:v>2.5</c:v>
                </c:pt>
                <c:pt idx="2">
                  <c:v>3.5</c:v>
                </c:pt>
                <c:pt idx="3">
                  <c:v>4.5</c:v>
                </c:pt>
                <c:pt idx="4">
                  <c:v>5.5</c:v>
                </c:pt>
              </c:numCache>
            </c:numRef>
          </c:val>
          <c:extLst>
            <c:ext xmlns:c16="http://schemas.microsoft.com/office/drawing/2014/chart" uri="{C3380CC4-5D6E-409C-BE32-E72D297353CC}">
              <c16:uniqueId val="{00000000-9AF7-4C49-9D9A-DDFC19A37732}"/>
            </c:ext>
          </c:extLst>
        </c:ser>
        <c:ser>
          <c:idx val="1"/>
          <c:order val="1"/>
          <c:tx>
            <c:strRef>
              <c:f>Sheet1!$C$1</c:f>
              <c:strCache>
                <c:ptCount val="1"/>
                <c:pt idx="0">
                  <c:v>点击右键编辑数据替换内容</c:v>
                </c:pt>
              </c:strCache>
            </c:strRef>
          </c:tx>
          <c:spPr>
            <a:solidFill>
              <a:srgbClr val="EC7B71"/>
            </a:solidFill>
            <a:ln>
              <a:noFill/>
            </a:ln>
            <a:effectLst/>
          </c:spPr>
          <c:invertIfNegative val="0"/>
          <c:cat>
            <c:strRef>
              <c:f>Sheet1!$A$2:$A$6</c:f>
              <c:strCache>
                <c:ptCount val="5"/>
                <c:pt idx="0">
                  <c:v>点击右键编辑数据替换内容</c:v>
                </c:pt>
                <c:pt idx="1">
                  <c:v>点击右键编辑数据替换内容</c:v>
                </c:pt>
                <c:pt idx="2">
                  <c:v>点击右键编辑数据替换内容</c:v>
                </c:pt>
                <c:pt idx="3">
                  <c:v>点击右键编辑数据替换内容</c:v>
                </c:pt>
                <c:pt idx="4">
                  <c:v>点击右键编辑数据替换内容</c:v>
                </c:pt>
              </c:strCache>
            </c:strRef>
          </c:cat>
          <c:val>
            <c:numRef>
              <c:f>Sheet1!$C$2:$C$6</c:f>
              <c:numCache>
                <c:formatCode>General</c:formatCode>
                <c:ptCount val="5"/>
                <c:pt idx="0">
                  <c:v>2.4</c:v>
                </c:pt>
                <c:pt idx="1">
                  <c:v>4.4000000000000004</c:v>
                </c:pt>
                <c:pt idx="2">
                  <c:v>1.8</c:v>
                </c:pt>
                <c:pt idx="3">
                  <c:v>2.8</c:v>
                </c:pt>
                <c:pt idx="4">
                  <c:v>3.8</c:v>
                </c:pt>
              </c:numCache>
            </c:numRef>
          </c:val>
          <c:extLst>
            <c:ext xmlns:c16="http://schemas.microsoft.com/office/drawing/2014/chart" uri="{C3380CC4-5D6E-409C-BE32-E72D297353CC}">
              <c16:uniqueId val="{00000001-9AF7-4C49-9D9A-DDFC19A37732}"/>
            </c:ext>
          </c:extLst>
        </c:ser>
        <c:ser>
          <c:idx val="2"/>
          <c:order val="2"/>
          <c:tx>
            <c:strRef>
              <c:f>Sheet1!$D$1</c:f>
              <c:strCache>
                <c:ptCount val="1"/>
                <c:pt idx="0">
                  <c:v>点击右键编辑数据替换内容</c:v>
                </c:pt>
              </c:strCache>
            </c:strRef>
          </c:tx>
          <c:spPr>
            <a:solidFill>
              <a:srgbClr val="F8EFCD"/>
            </a:solidFill>
            <a:ln>
              <a:noFill/>
            </a:ln>
            <a:effectLst/>
          </c:spPr>
          <c:invertIfNegative val="0"/>
          <c:cat>
            <c:strRef>
              <c:f>Sheet1!$A$2:$A$6</c:f>
              <c:strCache>
                <c:ptCount val="5"/>
                <c:pt idx="0">
                  <c:v>点击右键编辑数据替换内容</c:v>
                </c:pt>
                <c:pt idx="1">
                  <c:v>点击右键编辑数据替换内容</c:v>
                </c:pt>
                <c:pt idx="2">
                  <c:v>点击右键编辑数据替换内容</c:v>
                </c:pt>
                <c:pt idx="3">
                  <c:v>点击右键编辑数据替换内容</c:v>
                </c:pt>
                <c:pt idx="4">
                  <c:v>点击右键编辑数据替换内容</c:v>
                </c:pt>
              </c:strCache>
            </c:strRef>
          </c:cat>
          <c:val>
            <c:numRef>
              <c:f>Sheet1!$D$2:$D$6</c:f>
              <c:numCache>
                <c:formatCode>General</c:formatCode>
                <c:ptCount val="5"/>
                <c:pt idx="0">
                  <c:v>3</c:v>
                </c:pt>
                <c:pt idx="1">
                  <c:v>2</c:v>
                </c:pt>
                <c:pt idx="2">
                  <c:v>3</c:v>
                </c:pt>
                <c:pt idx="3">
                  <c:v>5</c:v>
                </c:pt>
                <c:pt idx="4">
                  <c:v>3</c:v>
                </c:pt>
              </c:numCache>
            </c:numRef>
          </c:val>
          <c:extLst>
            <c:ext xmlns:c16="http://schemas.microsoft.com/office/drawing/2014/chart" uri="{C3380CC4-5D6E-409C-BE32-E72D297353CC}">
              <c16:uniqueId val="{00000002-9AF7-4C49-9D9A-DDFC19A37732}"/>
            </c:ext>
          </c:extLst>
        </c:ser>
        <c:dLbls>
          <c:showLegendKey val="0"/>
          <c:showVal val="0"/>
          <c:showCatName val="0"/>
          <c:showSerName val="0"/>
          <c:showPercent val="0"/>
          <c:showBubbleSize val="0"/>
        </c:dLbls>
        <c:gapWidth val="219"/>
        <c:overlap val="-27"/>
        <c:axId val="782495755"/>
        <c:axId val="671483604"/>
      </c:barChart>
      <c:catAx>
        <c:axId val="782495755"/>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crossAx val="671483604"/>
        <c:crosses val="autoZero"/>
        <c:auto val="1"/>
        <c:lblAlgn val="ctr"/>
        <c:lblOffset val="100"/>
        <c:noMultiLvlLbl val="0"/>
      </c:catAx>
      <c:valAx>
        <c:axId val="6714836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crossAx val="782495755"/>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legendEntry>
        <c:idx val="1"/>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legendEntry>
        <c:idx val="2"/>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overlay val="0"/>
      <c:spPr>
        <a:noFill/>
        <a:ln>
          <a:noFill/>
        </a:ln>
        <a:effectLst/>
      </c:spPr>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
    <c:plotVisOnly val="1"/>
    <c:dispBlanksAs val="gap"/>
    <c:showDLblsOverMax val="0"/>
  </c:chart>
  <c:spPr>
    <a:noFill/>
    <a:ln>
      <a:noFill/>
    </a:ln>
    <a:effectLst/>
  </c:spPr>
  <c:txPr>
    <a:bodyPr/>
    <a:lstStyle/>
    <a:p>
      <a:pPr>
        <a:defRPr lang="zh-CN">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externalData r:id="rId3">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r>
              <a:rPr lang="zh-CN" altLang="en-US">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rPr>
              <a:t>双击更改标题</a:t>
            </a:r>
          </a:p>
        </c:rich>
      </c:tx>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title>
    <c:autoTitleDeleted val="0"/>
    <c:plotArea>
      <c:layout/>
      <c:barChart>
        <c:barDir val="col"/>
        <c:grouping val="clustered"/>
        <c:varyColors val="0"/>
        <c:ser>
          <c:idx val="0"/>
          <c:order val="0"/>
          <c:tx>
            <c:strRef>
              <c:f>Sheet1!$B$1</c:f>
              <c:strCache>
                <c:ptCount val="1"/>
                <c:pt idx="0">
                  <c:v>点击右键编辑数据替换内容</c:v>
                </c:pt>
              </c:strCache>
            </c:strRef>
          </c:tx>
          <c:spPr>
            <a:solidFill>
              <a:srgbClr val="7BC9BE"/>
            </a:solidFill>
            <a:ln>
              <a:noFill/>
            </a:ln>
            <a:effectLst/>
          </c:spPr>
          <c:invertIfNegative val="0"/>
          <c:cat>
            <c:strRef>
              <c:f>Sheet1!$A$2:$A$6</c:f>
              <c:strCache>
                <c:ptCount val="5"/>
                <c:pt idx="0">
                  <c:v>点击右键编辑数据替换内容</c:v>
                </c:pt>
                <c:pt idx="1">
                  <c:v>点击右键编辑数据替换内容</c:v>
                </c:pt>
                <c:pt idx="2">
                  <c:v>点击右键编辑数据替换内容</c:v>
                </c:pt>
                <c:pt idx="3">
                  <c:v>点击右键编辑数据替换内容</c:v>
                </c:pt>
                <c:pt idx="4">
                  <c:v>点击右键编辑数据替换内容</c:v>
                </c:pt>
              </c:strCache>
            </c:strRef>
          </c:cat>
          <c:val>
            <c:numRef>
              <c:f>Sheet1!$B$2:$B$6</c:f>
              <c:numCache>
                <c:formatCode>General</c:formatCode>
                <c:ptCount val="5"/>
                <c:pt idx="0">
                  <c:v>2</c:v>
                </c:pt>
                <c:pt idx="1">
                  <c:v>2.5</c:v>
                </c:pt>
                <c:pt idx="2">
                  <c:v>3.5</c:v>
                </c:pt>
                <c:pt idx="3">
                  <c:v>4.5</c:v>
                </c:pt>
                <c:pt idx="4">
                  <c:v>5.5</c:v>
                </c:pt>
              </c:numCache>
            </c:numRef>
          </c:val>
          <c:extLst>
            <c:ext xmlns:c16="http://schemas.microsoft.com/office/drawing/2014/chart" uri="{C3380CC4-5D6E-409C-BE32-E72D297353CC}">
              <c16:uniqueId val="{00000000-8573-4C34-8B01-D0965AE77496}"/>
            </c:ext>
          </c:extLst>
        </c:ser>
        <c:ser>
          <c:idx val="1"/>
          <c:order val="1"/>
          <c:tx>
            <c:strRef>
              <c:f>Sheet1!$C$1</c:f>
              <c:strCache>
                <c:ptCount val="1"/>
                <c:pt idx="0">
                  <c:v>点击右键编辑数据替换内容</c:v>
                </c:pt>
              </c:strCache>
            </c:strRef>
          </c:tx>
          <c:spPr>
            <a:solidFill>
              <a:srgbClr val="EC7B71"/>
            </a:solidFill>
            <a:ln>
              <a:noFill/>
            </a:ln>
            <a:effectLst/>
          </c:spPr>
          <c:invertIfNegative val="0"/>
          <c:cat>
            <c:strRef>
              <c:f>Sheet1!$A$2:$A$6</c:f>
              <c:strCache>
                <c:ptCount val="5"/>
                <c:pt idx="0">
                  <c:v>点击右键编辑数据替换内容</c:v>
                </c:pt>
                <c:pt idx="1">
                  <c:v>点击右键编辑数据替换内容</c:v>
                </c:pt>
                <c:pt idx="2">
                  <c:v>点击右键编辑数据替换内容</c:v>
                </c:pt>
                <c:pt idx="3">
                  <c:v>点击右键编辑数据替换内容</c:v>
                </c:pt>
                <c:pt idx="4">
                  <c:v>点击右键编辑数据替换内容</c:v>
                </c:pt>
              </c:strCache>
            </c:strRef>
          </c:cat>
          <c:val>
            <c:numRef>
              <c:f>Sheet1!$C$2:$C$6</c:f>
              <c:numCache>
                <c:formatCode>General</c:formatCode>
                <c:ptCount val="5"/>
                <c:pt idx="0">
                  <c:v>2.4</c:v>
                </c:pt>
                <c:pt idx="1">
                  <c:v>4.4000000000000004</c:v>
                </c:pt>
                <c:pt idx="2">
                  <c:v>5</c:v>
                </c:pt>
                <c:pt idx="3">
                  <c:v>2.8</c:v>
                </c:pt>
                <c:pt idx="4">
                  <c:v>3.8</c:v>
                </c:pt>
              </c:numCache>
            </c:numRef>
          </c:val>
          <c:extLst>
            <c:ext xmlns:c16="http://schemas.microsoft.com/office/drawing/2014/chart" uri="{C3380CC4-5D6E-409C-BE32-E72D297353CC}">
              <c16:uniqueId val="{00000001-8573-4C34-8B01-D0965AE77496}"/>
            </c:ext>
          </c:extLst>
        </c:ser>
        <c:ser>
          <c:idx val="2"/>
          <c:order val="2"/>
          <c:tx>
            <c:strRef>
              <c:f>Sheet1!$D$1</c:f>
              <c:strCache>
                <c:ptCount val="1"/>
                <c:pt idx="0">
                  <c:v>点击右键编辑数据替换内容</c:v>
                </c:pt>
              </c:strCache>
            </c:strRef>
          </c:tx>
          <c:spPr>
            <a:solidFill>
              <a:srgbClr val="F8EFCD"/>
            </a:solidFill>
            <a:ln>
              <a:noFill/>
            </a:ln>
            <a:effectLst/>
          </c:spPr>
          <c:invertIfNegative val="0"/>
          <c:cat>
            <c:strRef>
              <c:f>Sheet1!$A$2:$A$6</c:f>
              <c:strCache>
                <c:ptCount val="5"/>
                <c:pt idx="0">
                  <c:v>点击右键编辑数据替换内容</c:v>
                </c:pt>
                <c:pt idx="1">
                  <c:v>点击右键编辑数据替换内容</c:v>
                </c:pt>
                <c:pt idx="2">
                  <c:v>点击右键编辑数据替换内容</c:v>
                </c:pt>
                <c:pt idx="3">
                  <c:v>点击右键编辑数据替换内容</c:v>
                </c:pt>
                <c:pt idx="4">
                  <c:v>点击右键编辑数据替换内容</c:v>
                </c:pt>
              </c:strCache>
            </c:strRef>
          </c:cat>
          <c:val>
            <c:numRef>
              <c:f>Sheet1!$D$2:$D$6</c:f>
              <c:numCache>
                <c:formatCode>General</c:formatCode>
                <c:ptCount val="5"/>
                <c:pt idx="0">
                  <c:v>2</c:v>
                </c:pt>
                <c:pt idx="1">
                  <c:v>2</c:v>
                </c:pt>
                <c:pt idx="2">
                  <c:v>3</c:v>
                </c:pt>
                <c:pt idx="3">
                  <c:v>5</c:v>
                </c:pt>
                <c:pt idx="4">
                  <c:v>3</c:v>
                </c:pt>
              </c:numCache>
            </c:numRef>
          </c:val>
          <c:extLst>
            <c:ext xmlns:c16="http://schemas.microsoft.com/office/drawing/2014/chart" uri="{C3380CC4-5D6E-409C-BE32-E72D297353CC}">
              <c16:uniqueId val="{00000002-8573-4C34-8B01-D0965AE77496}"/>
            </c:ext>
          </c:extLst>
        </c:ser>
        <c:dLbls>
          <c:showLegendKey val="0"/>
          <c:showVal val="0"/>
          <c:showCatName val="0"/>
          <c:showSerName val="0"/>
          <c:showPercent val="0"/>
          <c:showBubbleSize val="0"/>
        </c:dLbls>
        <c:gapWidth val="219"/>
        <c:overlap val="-27"/>
        <c:axId val="782495755"/>
        <c:axId val="671483604"/>
      </c:barChart>
      <c:catAx>
        <c:axId val="782495755"/>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crossAx val="671483604"/>
        <c:crosses val="autoZero"/>
        <c:auto val="1"/>
        <c:lblAlgn val="ctr"/>
        <c:lblOffset val="100"/>
        <c:noMultiLvlLbl val="0"/>
      </c:catAx>
      <c:valAx>
        <c:axId val="6714836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crossAx val="782495755"/>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legendEntry>
        <c:idx val="1"/>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legendEntry>
        <c:idx val="2"/>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overlay val="0"/>
      <c:spPr>
        <a:noFill/>
        <a:ln>
          <a:noFill/>
        </a:ln>
        <a:effectLst/>
      </c:spPr>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
    <c:plotVisOnly val="1"/>
    <c:dispBlanksAs val="gap"/>
    <c:showDLblsOverMax val="0"/>
  </c:chart>
  <c:spPr>
    <a:noFill/>
    <a:ln>
      <a:noFill/>
    </a:ln>
    <a:effectLst/>
  </c:spPr>
  <c:txPr>
    <a:bodyPr/>
    <a:lstStyle/>
    <a:p>
      <a:pPr>
        <a:defRPr lang="zh-CN">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externalData r:id="rId3">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r>
              <a:rPr lang="zh-CN" altLang="en-US">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rPr>
              <a:t>双击更改标题</a:t>
            </a:r>
          </a:p>
        </c:rich>
      </c:tx>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title>
    <c:autoTitleDeleted val="0"/>
    <c:plotArea>
      <c:layout/>
      <c:pieChart>
        <c:varyColors val="1"/>
        <c:ser>
          <c:idx val="0"/>
          <c:order val="0"/>
          <c:tx>
            <c:strRef>
              <c:f>Sheet1!$B$1</c:f>
              <c:strCache>
                <c:ptCount val="1"/>
                <c:pt idx="0">
                  <c:v>销售额</c:v>
                </c:pt>
              </c:strCache>
            </c:strRef>
          </c:tx>
          <c:dPt>
            <c:idx val="0"/>
            <c:bubble3D val="0"/>
            <c:spPr>
              <a:solidFill>
                <a:srgbClr val="7BC9BE"/>
              </a:solidFill>
              <a:ln w="19050">
                <a:solidFill>
                  <a:schemeClr val="lt1"/>
                </a:solidFill>
              </a:ln>
              <a:effectLst/>
            </c:spPr>
            <c:extLst>
              <c:ext xmlns:c16="http://schemas.microsoft.com/office/drawing/2014/chart" uri="{C3380CC4-5D6E-409C-BE32-E72D297353CC}">
                <c16:uniqueId val="{00000001-4119-4977-8663-2A675284F7B7}"/>
              </c:ext>
            </c:extLst>
          </c:dPt>
          <c:dPt>
            <c:idx val="1"/>
            <c:bubble3D val="0"/>
            <c:spPr>
              <a:solidFill>
                <a:srgbClr val="EC7B71"/>
              </a:solidFill>
              <a:ln w="19050">
                <a:solidFill>
                  <a:schemeClr val="lt1"/>
                </a:solidFill>
              </a:ln>
              <a:effectLst/>
            </c:spPr>
            <c:extLst>
              <c:ext xmlns:c16="http://schemas.microsoft.com/office/drawing/2014/chart" uri="{C3380CC4-5D6E-409C-BE32-E72D297353CC}">
                <c16:uniqueId val="{00000003-4119-4977-8663-2A675284F7B7}"/>
              </c:ext>
            </c:extLst>
          </c:dPt>
          <c:dPt>
            <c:idx val="2"/>
            <c:bubble3D val="0"/>
            <c:spPr>
              <a:solidFill>
                <a:srgbClr val="BBDDC7"/>
              </a:solidFill>
              <a:ln w="19050">
                <a:solidFill>
                  <a:schemeClr val="lt1"/>
                </a:solidFill>
              </a:ln>
              <a:effectLst/>
            </c:spPr>
            <c:extLst>
              <c:ext xmlns:c16="http://schemas.microsoft.com/office/drawing/2014/chart" uri="{C3380CC4-5D6E-409C-BE32-E72D297353CC}">
                <c16:uniqueId val="{00000005-4119-4977-8663-2A675284F7B7}"/>
              </c:ext>
            </c:extLst>
          </c:dPt>
          <c:dPt>
            <c:idx val="3"/>
            <c:bubble3D val="0"/>
            <c:spPr>
              <a:solidFill>
                <a:srgbClr val="F8EFCD"/>
              </a:solidFill>
              <a:ln w="19050">
                <a:solidFill>
                  <a:schemeClr val="lt1"/>
                </a:solidFill>
              </a:ln>
              <a:effectLst/>
            </c:spPr>
            <c:extLst>
              <c:ext xmlns:c16="http://schemas.microsoft.com/office/drawing/2014/chart" uri="{C3380CC4-5D6E-409C-BE32-E72D297353CC}">
                <c16:uniqueId val="{00000007-4119-4977-8663-2A675284F7B7}"/>
              </c:ext>
            </c:extLst>
          </c:dPt>
          <c:cat>
            <c:strRef>
              <c:f>Sheet1!$A$2:$A$5</c:f>
              <c:strCache>
                <c:ptCount val="4"/>
                <c:pt idx="0">
                  <c:v>点击右键编辑数据替换内容</c:v>
                </c:pt>
                <c:pt idx="1">
                  <c:v>点击右键编辑数据替换内容</c:v>
                </c:pt>
                <c:pt idx="2">
                  <c:v>点击右键编辑数据替换内容</c:v>
                </c:pt>
                <c:pt idx="3">
                  <c:v>点击右键编辑数据替换内容</c:v>
                </c:pt>
              </c:strCache>
            </c:strRef>
          </c:cat>
          <c:val>
            <c:numRef>
              <c:f>Sheet1!$B$2:$B$5</c:f>
              <c:numCache>
                <c:formatCode>General</c:formatCode>
                <c:ptCount val="4"/>
                <c:pt idx="0">
                  <c:v>8.1999999999999993</c:v>
                </c:pt>
                <c:pt idx="1">
                  <c:v>3.2</c:v>
                </c:pt>
                <c:pt idx="2">
                  <c:v>1.4</c:v>
                </c:pt>
                <c:pt idx="3">
                  <c:v>3</c:v>
                </c:pt>
              </c:numCache>
            </c:numRef>
          </c:val>
          <c:extLst>
            <c:ext xmlns:c16="http://schemas.microsoft.com/office/drawing/2014/chart" uri="{C3380CC4-5D6E-409C-BE32-E72D297353CC}">
              <c16:uniqueId val="{00000008-4119-4977-8663-2A675284F7B7}"/>
            </c:ext>
          </c:extLst>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0"/>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legendEntry>
        <c:idx val="1"/>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legendEntry>
        <c:idx val="2"/>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legendEntry>
        <c:idx val="3"/>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overlay val="0"/>
      <c:spPr>
        <a:noFill/>
        <a:ln>
          <a:noFill/>
        </a:ln>
        <a:effectLst/>
      </c:spPr>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
    <c:plotVisOnly val="1"/>
    <c:dispBlanksAs val="gap"/>
    <c:showDLblsOverMax val="0"/>
  </c:chart>
  <c:spPr>
    <a:noFill/>
    <a:ln>
      <a:noFill/>
    </a:ln>
    <a:effectLst/>
  </c:spPr>
  <c:txPr>
    <a:bodyPr/>
    <a:lstStyle/>
    <a:p>
      <a:pPr>
        <a:defRPr lang="zh-CN">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1">
                <a:lumMod val="75000"/>
              </a:schemeClr>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F1F4-4597-9B54-17060CA34969}"/>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0-CA51-4153-BDCB-E6CC12C070AA}"/>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5-F1F4-4597-9B54-17060CA34969}"/>
              </c:ext>
            </c:extLst>
          </c:dPt>
          <c:dPt>
            <c:idx val="3"/>
            <c:invertIfNegative val="0"/>
            <c:bubble3D val="0"/>
            <c:spPr>
              <a:solidFill>
                <a:schemeClr val="accent4"/>
              </a:solidFill>
              <a:ln>
                <a:noFill/>
              </a:ln>
              <a:effectLst/>
            </c:spPr>
            <c:extLst>
              <c:ext xmlns:c16="http://schemas.microsoft.com/office/drawing/2014/chart" uri="{C3380CC4-5D6E-409C-BE32-E72D297353CC}">
                <c16:uniqueId val="{00000001-CA51-4153-BDCB-E6CC12C070AA}"/>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9-F1F4-4597-9B54-17060CA34969}"/>
              </c:ext>
            </c:extLst>
          </c:dPt>
          <c:dPt>
            <c:idx val="5"/>
            <c:invertIfNegative val="0"/>
            <c:bubble3D val="0"/>
            <c:spPr>
              <a:solidFill>
                <a:schemeClr val="accent2"/>
              </a:solidFill>
              <a:ln>
                <a:noFill/>
              </a:ln>
              <a:effectLst/>
            </c:spPr>
            <c:extLst>
              <c:ext xmlns:c16="http://schemas.microsoft.com/office/drawing/2014/chart" uri="{C3380CC4-5D6E-409C-BE32-E72D297353CC}">
                <c16:uniqueId val="{00000002-CA51-4153-BDCB-E6CC12C070AA}"/>
              </c:ext>
            </c:extLst>
          </c:dPt>
          <c:dPt>
            <c:idx val="6"/>
            <c:invertIfNegative val="0"/>
            <c:bubble3D val="0"/>
            <c:spPr>
              <a:solidFill>
                <a:schemeClr val="accent3"/>
              </a:solidFill>
              <a:ln>
                <a:noFill/>
              </a:ln>
              <a:effectLst/>
            </c:spPr>
            <c:extLst>
              <c:ext xmlns:c16="http://schemas.microsoft.com/office/drawing/2014/chart" uri="{C3380CC4-5D6E-409C-BE32-E72D297353CC}">
                <c16:uniqueId val="{0000000D-F1F4-4597-9B54-17060CA34969}"/>
              </c:ext>
            </c:extLst>
          </c:dPt>
          <c:dPt>
            <c:idx val="7"/>
            <c:invertIfNegative val="0"/>
            <c:bubble3D val="0"/>
            <c:spPr>
              <a:solidFill>
                <a:schemeClr val="accent4"/>
              </a:solidFill>
              <a:ln>
                <a:noFill/>
              </a:ln>
              <a:effectLst/>
            </c:spPr>
            <c:extLst>
              <c:ext xmlns:c16="http://schemas.microsoft.com/office/drawing/2014/chart" uri="{C3380CC4-5D6E-409C-BE32-E72D297353CC}">
                <c16:uniqueId val="{00000003-CA51-4153-BDCB-E6CC12C070AA}"/>
              </c:ext>
            </c:extLst>
          </c:dPt>
          <c:cat>
            <c:strRef>
              <c:f>Sheet1!$A$2:$A$9</c:f>
              <c:strCache>
                <c:ptCount val="8"/>
                <c:pt idx="0">
                  <c:v>类别 1</c:v>
                </c:pt>
                <c:pt idx="1">
                  <c:v>类别 2</c:v>
                </c:pt>
                <c:pt idx="2">
                  <c:v>类别 3</c:v>
                </c:pt>
                <c:pt idx="3">
                  <c:v>类别 4</c:v>
                </c:pt>
                <c:pt idx="4">
                  <c:v>类别 5</c:v>
                </c:pt>
                <c:pt idx="5">
                  <c:v>类别 6</c:v>
                </c:pt>
                <c:pt idx="6">
                  <c:v>类别 7</c:v>
                </c:pt>
                <c:pt idx="7">
                  <c:v>类别 8</c:v>
                </c:pt>
              </c:strCache>
            </c:strRef>
          </c:cat>
          <c:val>
            <c:numRef>
              <c:f>Sheet1!$B$2:$B$9</c:f>
              <c:numCache>
                <c:formatCode>General</c:formatCode>
                <c:ptCount val="8"/>
                <c:pt idx="0">
                  <c:v>4.3</c:v>
                </c:pt>
                <c:pt idx="1">
                  <c:v>3</c:v>
                </c:pt>
                <c:pt idx="2">
                  <c:v>3.5</c:v>
                </c:pt>
                <c:pt idx="3">
                  <c:v>4.5</c:v>
                </c:pt>
                <c:pt idx="4">
                  <c:v>2.5</c:v>
                </c:pt>
                <c:pt idx="5">
                  <c:v>3.5</c:v>
                </c:pt>
                <c:pt idx="6">
                  <c:v>5</c:v>
                </c:pt>
                <c:pt idx="7">
                  <c:v>4.8</c:v>
                </c:pt>
              </c:numCache>
            </c:numRef>
          </c:val>
          <c:extLst>
            <c:ext xmlns:c16="http://schemas.microsoft.com/office/drawing/2014/chart" uri="{C3380CC4-5D6E-409C-BE32-E72D297353CC}">
              <c16:uniqueId val="{00000000-888F-4F02-AE1A-7B1E1D137DA2}"/>
            </c:ext>
          </c:extLst>
        </c:ser>
        <c:dLbls>
          <c:showLegendKey val="0"/>
          <c:showVal val="0"/>
          <c:showCatName val="0"/>
          <c:showSerName val="0"/>
          <c:showPercent val="0"/>
          <c:showBubbleSize val="0"/>
        </c:dLbls>
        <c:gapWidth val="224"/>
        <c:overlap val="-100"/>
        <c:axId val="626839376"/>
        <c:axId val="630623800"/>
      </c:barChart>
      <c:catAx>
        <c:axId val="626839376"/>
        <c:scaling>
          <c:orientation val="minMax"/>
        </c:scaling>
        <c:delete val="1"/>
        <c:axPos val="b"/>
        <c:numFmt formatCode="General" sourceLinked="1"/>
        <c:majorTickMark val="none"/>
        <c:minorTickMark val="none"/>
        <c:tickLblPos val="nextTo"/>
        <c:crossAx val="630623800"/>
        <c:crosses val="autoZero"/>
        <c:auto val="1"/>
        <c:lblAlgn val="ctr"/>
        <c:lblOffset val="100"/>
        <c:noMultiLvlLbl val="0"/>
      </c:catAx>
      <c:valAx>
        <c:axId val="630623800"/>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6268393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r>
              <a:rPr lang="zh-CN" altLang="en-US">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rPr>
              <a:t>双击更改标题</a:t>
            </a:r>
          </a:p>
        </c:rich>
      </c:tx>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title>
    <c:autoTitleDeleted val="0"/>
    <c:plotArea>
      <c:layout/>
      <c:pieChart>
        <c:varyColors val="1"/>
        <c:ser>
          <c:idx val="0"/>
          <c:order val="0"/>
          <c:tx>
            <c:strRef>
              <c:f>Sheet1!$B$1</c:f>
              <c:strCache>
                <c:ptCount val="1"/>
                <c:pt idx="0">
                  <c:v>销售额</c:v>
                </c:pt>
              </c:strCache>
            </c:strRef>
          </c:tx>
          <c:dPt>
            <c:idx val="0"/>
            <c:bubble3D val="0"/>
            <c:spPr>
              <a:solidFill>
                <a:srgbClr val="7BC9BE"/>
              </a:solidFill>
              <a:ln w="19050">
                <a:solidFill>
                  <a:schemeClr val="lt1"/>
                </a:solidFill>
              </a:ln>
              <a:effectLst/>
            </c:spPr>
            <c:extLst>
              <c:ext xmlns:c16="http://schemas.microsoft.com/office/drawing/2014/chart" uri="{C3380CC4-5D6E-409C-BE32-E72D297353CC}">
                <c16:uniqueId val="{00000001-858E-406A-8700-ACCB7E3397DA}"/>
              </c:ext>
            </c:extLst>
          </c:dPt>
          <c:dPt>
            <c:idx val="1"/>
            <c:bubble3D val="0"/>
            <c:spPr>
              <a:solidFill>
                <a:srgbClr val="EC7B71"/>
              </a:solidFill>
              <a:ln w="19050">
                <a:solidFill>
                  <a:schemeClr val="lt1"/>
                </a:solidFill>
              </a:ln>
              <a:effectLst/>
            </c:spPr>
            <c:extLst>
              <c:ext xmlns:c16="http://schemas.microsoft.com/office/drawing/2014/chart" uri="{C3380CC4-5D6E-409C-BE32-E72D297353CC}">
                <c16:uniqueId val="{00000003-858E-406A-8700-ACCB7E3397DA}"/>
              </c:ext>
            </c:extLst>
          </c:dPt>
          <c:dPt>
            <c:idx val="2"/>
            <c:bubble3D val="0"/>
            <c:spPr>
              <a:solidFill>
                <a:srgbClr val="BBDDC7"/>
              </a:solidFill>
              <a:ln w="19050">
                <a:solidFill>
                  <a:schemeClr val="lt1"/>
                </a:solidFill>
              </a:ln>
              <a:effectLst/>
            </c:spPr>
            <c:extLst>
              <c:ext xmlns:c16="http://schemas.microsoft.com/office/drawing/2014/chart" uri="{C3380CC4-5D6E-409C-BE32-E72D297353CC}">
                <c16:uniqueId val="{00000005-858E-406A-8700-ACCB7E3397DA}"/>
              </c:ext>
            </c:extLst>
          </c:dPt>
          <c:dPt>
            <c:idx val="3"/>
            <c:bubble3D val="0"/>
            <c:spPr>
              <a:solidFill>
                <a:srgbClr val="F8EFCD"/>
              </a:solidFill>
              <a:ln w="19050">
                <a:solidFill>
                  <a:schemeClr val="lt1"/>
                </a:solidFill>
              </a:ln>
              <a:effectLst/>
            </c:spPr>
            <c:extLst>
              <c:ext xmlns:c16="http://schemas.microsoft.com/office/drawing/2014/chart" uri="{C3380CC4-5D6E-409C-BE32-E72D297353CC}">
                <c16:uniqueId val="{00000007-858E-406A-8700-ACCB7E3397DA}"/>
              </c:ext>
            </c:extLst>
          </c:dPt>
          <c:cat>
            <c:strRef>
              <c:f>Sheet1!$A$2:$A$5</c:f>
              <c:strCache>
                <c:ptCount val="4"/>
                <c:pt idx="0">
                  <c:v>点击右键编辑数据替换内容</c:v>
                </c:pt>
                <c:pt idx="1">
                  <c:v>点击右键编辑数据替换内容</c:v>
                </c:pt>
                <c:pt idx="2">
                  <c:v>点击右键编辑数据替换内容</c:v>
                </c:pt>
                <c:pt idx="3">
                  <c:v>点击右键编辑数据替换内容</c:v>
                </c:pt>
              </c:strCache>
            </c:strRef>
          </c:cat>
          <c:val>
            <c:numRef>
              <c:f>Sheet1!$B$2:$B$5</c:f>
              <c:numCache>
                <c:formatCode>General</c:formatCode>
                <c:ptCount val="4"/>
                <c:pt idx="0">
                  <c:v>3</c:v>
                </c:pt>
                <c:pt idx="1">
                  <c:v>5</c:v>
                </c:pt>
                <c:pt idx="2">
                  <c:v>1.4</c:v>
                </c:pt>
                <c:pt idx="3">
                  <c:v>1.2</c:v>
                </c:pt>
              </c:numCache>
            </c:numRef>
          </c:val>
          <c:extLst>
            <c:ext xmlns:c16="http://schemas.microsoft.com/office/drawing/2014/chart" uri="{C3380CC4-5D6E-409C-BE32-E72D297353CC}">
              <c16:uniqueId val="{00000008-858E-406A-8700-ACCB7E3397DA}"/>
            </c:ext>
          </c:extLst>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0"/>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legendEntry>
        <c:idx val="1"/>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legendEntry>
        <c:idx val="2"/>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legendEntry>
        <c:idx val="3"/>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overlay val="0"/>
      <c:spPr>
        <a:noFill/>
        <a:ln>
          <a:noFill/>
        </a:ln>
        <a:effectLst/>
      </c:spPr>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
    <c:plotVisOnly val="1"/>
    <c:dispBlanksAs val="gap"/>
    <c:showDLblsOverMax val="0"/>
  </c:chart>
  <c:spPr>
    <a:noFill/>
    <a:ln>
      <a:noFill/>
    </a:ln>
    <a:effectLst/>
  </c:spPr>
  <c:txPr>
    <a:bodyPr/>
    <a:lstStyle/>
    <a:p>
      <a:pPr>
        <a:defRPr lang="zh-CN">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externalData r:id="rId3">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2000" b="0" i="0" u="none" strike="noStrike" kern="1200" cap="none" spc="0" normalizeH="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r>
              <a:rPr lang="zh-CN" altLang="en-US">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rPr>
              <a:t>双击更改标题</a:t>
            </a:r>
          </a:p>
        </c:rich>
      </c:tx>
      <c:overlay val="0"/>
      <c:spPr>
        <a:noFill/>
        <a:ln>
          <a:noFill/>
        </a:ln>
        <a:effectLst/>
      </c:spPr>
      <c:txPr>
        <a:bodyPr rot="0" spcFirstLastPara="0" vertOverflow="ellipsis" vert="horz" wrap="square" anchor="ctr" anchorCtr="1"/>
        <a:lstStyle/>
        <a:p>
          <a:pPr defTabSz="914400">
            <a:defRPr lang="zh-CN" sz="2000" b="0" i="0" u="none" strike="noStrike" kern="1200" cap="none" spc="0" normalizeH="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title>
    <c:autoTitleDeleted val="0"/>
    <c:plotArea>
      <c:layout/>
      <c:barChart>
        <c:barDir val="bar"/>
        <c:grouping val="clustered"/>
        <c:varyColors val="0"/>
        <c:ser>
          <c:idx val="0"/>
          <c:order val="0"/>
          <c:tx>
            <c:strRef>
              <c:f>Sheet1!$B$1</c:f>
              <c:strCache>
                <c:ptCount val="1"/>
                <c:pt idx="0">
                  <c:v>右键编辑数据替换内容</c:v>
                </c:pt>
              </c:strCache>
            </c:strRef>
          </c:tx>
          <c:spPr>
            <a:solidFill>
              <a:srgbClr val="7BC9BE"/>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右键编辑数据替换内容</c:v>
                </c:pt>
                <c:pt idx="1">
                  <c:v>右键编辑数据替换内容</c:v>
                </c:pt>
                <c:pt idx="2">
                  <c:v>右键编辑数据替换内容</c:v>
                </c:pt>
                <c:pt idx="3">
                  <c:v>右键编辑数据替换内容</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0A85-4DAE-9D61-703CE673151C}"/>
            </c:ext>
          </c:extLst>
        </c:ser>
        <c:ser>
          <c:idx val="1"/>
          <c:order val="1"/>
          <c:tx>
            <c:strRef>
              <c:f>Sheet1!$C$1</c:f>
              <c:strCache>
                <c:ptCount val="1"/>
                <c:pt idx="0">
                  <c:v>右键编辑数据替换内容</c:v>
                </c:pt>
              </c:strCache>
            </c:strRef>
          </c:tx>
          <c:spPr>
            <a:solidFill>
              <a:srgbClr val="F8EFCD"/>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右键编辑数据替换内容</c:v>
                </c:pt>
                <c:pt idx="1">
                  <c:v>右键编辑数据替换内容</c:v>
                </c:pt>
                <c:pt idx="2">
                  <c:v>右键编辑数据替换内容</c:v>
                </c:pt>
                <c:pt idx="3">
                  <c:v>右键编辑数据替换内容</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0A85-4DAE-9D61-703CE673151C}"/>
            </c:ext>
          </c:extLst>
        </c:ser>
        <c:ser>
          <c:idx val="2"/>
          <c:order val="2"/>
          <c:tx>
            <c:strRef>
              <c:f>Sheet1!$D$1</c:f>
              <c:strCache>
                <c:ptCount val="1"/>
                <c:pt idx="0">
                  <c:v>右键编辑数据替换内容</c:v>
                </c:pt>
              </c:strCache>
            </c:strRef>
          </c:tx>
          <c:spPr>
            <a:solidFill>
              <a:srgbClr val="EC7B71"/>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右键编辑数据替换内容</c:v>
                </c:pt>
                <c:pt idx="1">
                  <c:v>右键编辑数据替换内容</c:v>
                </c:pt>
                <c:pt idx="2">
                  <c:v>右键编辑数据替换内容</c:v>
                </c:pt>
                <c:pt idx="3">
                  <c:v>右键编辑数据替换内容</c:v>
                </c:pt>
              </c:strCache>
            </c:strRef>
          </c:cat>
          <c:val>
            <c:numRef>
              <c:f>Sheet1!$D$2:$D$5</c:f>
              <c:numCache>
                <c:formatCode>General</c:formatCode>
                <c:ptCount val="4"/>
                <c:pt idx="0">
                  <c:v>2</c:v>
                </c:pt>
                <c:pt idx="1">
                  <c:v>2</c:v>
                </c:pt>
                <c:pt idx="2">
                  <c:v>3</c:v>
                </c:pt>
                <c:pt idx="3">
                  <c:v>7</c:v>
                </c:pt>
              </c:numCache>
            </c:numRef>
          </c:val>
          <c:extLst>
            <c:ext xmlns:c16="http://schemas.microsoft.com/office/drawing/2014/chart" uri="{C3380CC4-5D6E-409C-BE32-E72D297353CC}">
              <c16:uniqueId val="{00000002-0A85-4DAE-9D61-703CE673151C}"/>
            </c:ext>
          </c:extLst>
        </c:ser>
        <c:dLbls>
          <c:showLegendKey val="0"/>
          <c:showVal val="1"/>
          <c:showCatName val="0"/>
          <c:showSerName val="0"/>
          <c:showPercent val="0"/>
          <c:showBubbleSize val="0"/>
        </c:dLbls>
        <c:gapWidth val="269"/>
        <c:axId val="359397266"/>
        <c:axId val="976640550"/>
      </c:barChart>
      <c:catAx>
        <c:axId val="359397266"/>
        <c:scaling>
          <c:orientation val="minMax"/>
        </c:scaling>
        <c:delete val="0"/>
        <c:axPos val="l"/>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cap="none" spc="0" normalizeH="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crossAx val="976640550"/>
        <c:crosses val="autoZero"/>
        <c:auto val="1"/>
        <c:lblAlgn val="ctr"/>
        <c:lblOffset val="100"/>
        <c:noMultiLvlLbl val="0"/>
      </c:catAx>
      <c:valAx>
        <c:axId val="976640550"/>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crossAx val="359397266"/>
        <c:crosses val="autoZero"/>
        <c:crossBetween val="between"/>
      </c:valAx>
      <c:spPr>
        <a:noFill/>
        <a:ln>
          <a:noFill/>
        </a:ln>
        <a:effectLst/>
      </c:spPr>
    </c:plotArea>
    <c:legend>
      <c:legendPos val="t"/>
      <c:legendEntry>
        <c:idx val="0"/>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legendEntry>
        <c:idx val="1"/>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legendEntry>
        <c:idx val="2"/>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overlay val="0"/>
      <c:spPr>
        <a:noFill/>
        <a:ln>
          <a:noFill/>
        </a:ln>
        <a:effectLst/>
      </c:spPr>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
    <c:plotVisOnly val="1"/>
    <c:dispBlanksAs val="gap"/>
    <c:showDLblsOverMax val="0"/>
  </c:chart>
  <c:spPr>
    <a:noFill/>
    <a:ln>
      <a:noFill/>
    </a:ln>
    <a:effectLst/>
  </c:spPr>
  <c:txPr>
    <a:bodyPr/>
    <a:lstStyle/>
    <a:p>
      <a:pPr>
        <a:defRPr lang="zh-CN">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externalData r:id="rId3">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0" vertOverflow="ellipsis" vert="horz" wrap="square" anchor="ctr" anchorCtr="1"/>
        <a:lstStyle/>
        <a:p>
          <a:pPr>
            <a:defRPr lang="zh-CN" sz="1400" b="0" i="0" u="none" strike="noStrike" kern="1200" spc="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title>
    <c:autoTitleDeleted val="0"/>
    <c:plotArea>
      <c:layout/>
      <c:scatterChart>
        <c:scatterStyle val="smoothMarker"/>
        <c:varyColors val="0"/>
        <c:ser>
          <c:idx val="0"/>
          <c:order val="0"/>
          <c:tx>
            <c:strRef>
              <c:f>Sheet1!$B$1</c:f>
              <c:strCache>
                <c:ptCount val="1"/>
                <c:pt idx="0">
                  <c:v>Y 值</c:v>
                </c:pt>
              </c:strCache>
            </c:strRef>
          </c:tx>
          <c:spPr>
            <a:ln w="19050" cap="rnd">
              <a:solidFill>
                <a:srgbClr val="7BC9BE"/>
              </a:solidFill>
              <a:round/>
            </a:ln>
            <a:effectLst/>
          </c:spPr>
          <c:marker>
            <c:symbol val="none"/>
          </c:marker>
          <c:xVal>
            <c:numRef>
              <c:f>Sheet1!$A$2:$A$4</c:f>
              <c:numCache>
                <c:formatCode>General</c:formatCode>
                <c:ptCount val="3"/>
                <c:pt idx="0">
                  <c:v>1</c:v>
                </c:pt>
                <c:pt idx="1">
                  <c:v>1.8</c:v>
                </c:pt>
                <c:pt idx="2">
                  <c:v>2.6</c:v>
                </c:pt>
              </c:numCache>
            </c:numRef>
          </c:xVal>
          <c:yVal>
            <c:numRef>
              <c:f>Sheet1!$B$2:$B$4</c:f>
              <c:numCache>
                <c:formatCode>General</c:formatCode>
                <c:ptCount val="3"/>
                <c:pt idx="0">
                  <c:v>2.7</c:v>
                </c:pt>
                <c:pt idx="1">
                  <c:v>3.2</c:v>
                </c:pt>
                <c:pt idx="2">
                  <c:v>0.8</c:v>
                </c:pt>
              </c:numCache>
            </c:numRef>
          </c:yVal>
          <c:smooth val="1"/>
          <c:extLst>
            <c:ext xmlns:c16="http://schemas.microsoft.com/office/drawing/2014/chart" uri="{C3380CC4-5D6E-409C-BE32-E72D297353CC}">
              <c16:uniqueId val="{00000000-F760-44D4-B5F6-30645807BDC4}"/>
            </c:ext>
          </c:extLst>
        </c:ser>
        <c:dLbls>
          <c:showLegendKey val="0"/>
          <c:showVal val="0"/>
          <c:showCatName val="0"/>
          <c:showSerName val="0"/>
          <c:showPercent val="0"/>
          <c:showBubbleSize val="0"/>
        </c:dLbls>
        <c:axId val="632765089"/>
        <c:axId val="434487494"/>
      </c:scatterChart>
      <c:valAx>
        <c:axId val="63276508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crossAx val="434487494"/>
        <c:crosses val="autoZero"/>
        <c:crossBetween val="midCat"/>
      </c:valAx>
      <c:valAx>
        <c:axId val="43448749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crossAx val="632765089"/>
        <c:crosses val="autoZero"/>
        <c:crossBetween val="midCat"/>
      </c:valAx>
      <c:spPr>
        <a:noFill/>
        <a:ln>
          <a:noFill/>
        </a:ln>
        <a:effectLst/>
      </c:spPr>
    </c:plotArea>
    <c:plotVisOnly val="1"/>
    <c:dispBlanksAs val="gap"/>
    <c:showDLblsOverMax val="0"/>
  </c:chart>
  <c:spPr>
    <a:noFill/>
    <a:ln>
      <a:noFill/>
    </a:ln>
    <a:effectLst/>
  </c:spPr>
  <c:txPr>
    <a:bodyPr/>
    <a:lstStyle/>
    <a:p>
      <a:pPr>
        <a:defRPr lang="zh-CN">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externalData r:id="rId3">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r>
              <a:rPr lang="zh-CN" altLang="en-US">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rPr>
              <a:t>双击更改标题</a:t>
            </a:r>
          </a:p>
        </c:rich>
      </c:tx>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title>
    <c:autoTitleDeleted val="0"/>
    <c:plotArea>
      <c:layout/>
      <c:areaChart>
        <c:grouping val="standard"/>
        <c:varyColors val="0"/>
        <c:ser>
          <c:idx val="0"/>
          <c:order val="0"/>
          <c:tx>
            <c:strRef>
              <c:f>Sheet1!$B$1</c:f>
              <c:strCache>
                <c:ptCount val="1"/>
                <c:pt idx="0">
                  <c:v>右键编辑数据替换内容</c:v>
                </c:pt>
              </c:strCache>
            </c:strRef>
          </c:tx>
          <c:spPr>
            <a:solidFill>
              <a:srgbClr val="BBDDC7"/>
            </a:solidFill>
            <a:ln>
              <a:noFill/>
            </a:ln>
            <a:effectLst/>
          </c:spPr>
          <c:cat>
            <c:strRef>
              <c:f>Sheet1!$A$2:$A$6</c:f>
              <c:strCache>
                <c:ptCount val="5"/>
                <c:pt idx="0">
                  <c:v>右键编辑数据替换内容</c:v>
                </c:pt>
                <c:pt idx="1">
                  <c:v>右键编辑数据替换内容</c:v>
                </c:pt>
                <c:pt idx="2">
                  <c:v>右键编辑数据替换内容</c:v>
                </c:pt>
                <c:pt idx="3">
                  <c:v>右键编辑数据替换内容</c:v>
                </c:pt>
                <c:pt idx="4">
                  <c:v>右键编辑数据替换内容</c:v>
                </c:pt>
              </c:strCache>
            </c:str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3478-4CAC-9E33-112BCE7EE611}"/>
            </c:ext>
          </c:extLst>
        </c:ser>
        <c:ser>
          <c:idx val="1"/>
          <c:order val="1"/>
          <c:tx>
            <c:strRef>
              <c:f>Sheet1!$C$1</c:f>
              <c:strCache>
                <c:ptCount val="1"/>
                <c:pt idx="0">
                  <c:v>右键编辑数据替换内容2</c:v>
                </c:pt>
              </c:strCache>
            </c:strRef>
          </c:tx>
          <c:spPr>
            <a:solidFill>
              <a:srgbClr val="EC7B71"/>
            </a:solidFill>
            <a:ln>
              <a:noFill/>
            </a:ln>
            <a:effectLst/>
          </c:spPr>
          <c:cat>
            <c:strRef>
              <c:f>Sheet1!$A$2:$A$6</c:f>
              <c:strCache>
                <c:ptCount val="5"/>
                <c:pt idx="0">
                  <c:v>右键编辑数据替换内容</c:v>
                </c:pt>
                <c:pt idx="1">
                  <c:v>右键编辑数据替换内容</c:v>
                </c:pt>
                <c:pt idx="2">
                  <c:v>右键编辑数据替换内容</c:v>
                </c:pt>
                <c:pt idx="3">
                  <c:v>右键编辑数据替换内容</c:v>
                </c:pt>
                <c:pt idx="4">
                  <c:v>右键编辑数据替换内容</c:v>
                </c:pt>
              </c:strCache>
            </c:strRef>
          </c:cat>
          <c:val>
            <c:numRef>
              <c:f>Sheet1!$C$2:$C$6</c:f>
              <c:numCache>
                <c:formatCode>General</c:formatCode>
                <c:ptCount val="5"/>
                <c:pt idx="0">
                  <c:v>22</c:v>
                </c:pt>
                <c:pt idx="1">
                  <c:v>12</c:v>
                </c:pt>
                <c:pt idx="2">
                  <c:v>12</c:v>
                </c:pt>
                <c:pt idx="3">
                  <c:v>21</c:v>
                </c:pt>
                <c:pt idx="4">
                  <c:v>28</c:v>
                </c:pt>
              </c:numCache>
            </c:numRef>
          </c:val>
          <c:extLst>
            <c:ext xmlns:c16="http://schemas.microsoft.com/office/drawing/2014/chart" uri="{C3380CC4-5D6E-409C-BE32-E72D297353CC}">
              <c16:uniqueId val="{00000001-3478-4CAC-9E33-112BCE7EE611}"/>
            </c:ext>
          </c:extLst>
        </c:ser>
        <c:dLbls>
          <c:showLegendKey val="0"/>
          <c:showVal val="0"/>
          <c:showCatName val="0"/>
          <c:showSerName val="0"/>
          <c:showPercent val="0"/>
          <c:showBubbleSize val="0"/>
        </c:dLbls>
        <c:axId val="891583618"/>
        <c:axId val="518864906"/>
      </c:areaChart>
      <c:catAx>
        <c:axId val="891583618"/>
        <c:scaling>
          <c:orientation val="minMax"/>
        </c:scaling>
        <c:delete val="0"/>
        <c:axPos val="b"/>
        <c:numFmt formatCode="General"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forceAA="0"/>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crossAx val="518864906"/>
        <c:crosses val="autoZero"/>
        <c:auto val="1"/>
        <c:lblAlgn val="ctr"/>
        <c:lblOffset val="100"/>
        <c:noMultiLvlLbl val="1"/>
      </c:catAx>
      <c:valAx>
        <c:axId val="51886490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crossAx val="891583618"/>
        <c:crosses val="autoZero"/>
        <c:crossBetween val="midCat"/>
      </c:valAx>
      <c:spPr>
        <a:noFill/>
        <a:ln>
          <a:noFill/>
        </a:ln>
        <a:effectLst/>
      </c:spPr>
    </c:plotArea>
    <c:legend>
      <c:legendPos val="b"/>
      <c:legendEntry>
        <c:idx val="0"/>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legendEntry>
        <c:idx val="1"/>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overlay val="0"/>
      <c:spPr>
        <a:noFill/>
        <a:ln>
          <a:noFill/>
        </a:ln>
        <a:effectLst/>
      </c:spPr>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
    <c:plotVisOnly val="1"/>
    <c:dispBlanksAs val="zero"/>
    <c:showDLblsOverMax val="0"/>
  </c:chart>
  <c:spPr>
    <a:noFill/>
    <a:ln>
      <a:noFill/>
    </a:ln>
    <a:effectLst/>
  </c:spPr>
  <c:txPr>
    <a:bodyPr/>
    <a:lstStyle/>
    <a:p>
      <a:pPr>
        <a:defRPr lang="zh-CN">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externalData r:id="rId3">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r>
              <a:rPr lang="zh-CN" altLang="en-US">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rPr>
              <a:t>双击更改标题</a:t>
            </a:r>
          </a:p>
        </c:rich>
      </c:tx>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title>
    <c:autoTitleDeleted val="0"/>
    <c:plotArea>
      <c:layout/>
      <c:lineChart>
        <c:grouping val="stacked"/>
        <c:varyColors val="0"/>
        <c:ser>
          <c:idx val="0"/>
          <c:order val="0"/>
          <c:tx>
            <c:strRef>
              <c:f>Sheet1!$B$1</c:f>
              <c:strCache>
                <c:ptCount val="1"/>
                <c:pt idx="0">
                  <c:v>右键编辑数据替换内容</c:v>
                </c:pt>
              </c:strCache>
            </c:strRef>
          </c:tx>
          <c:spPr>
            <a:ln w="28575" cap="rnd">
              <a:solidFill>
                <a:srgbClr val="7BC9BE"/>
              </a:solidFill>
              <a:round/>
            </a:ln>
            <a:effectLst/>
          </c:spPr>
          <c:marker>
            <c:symbol val="circle"/>
            <c:size val="5"/>
            <c:spPr>
              <a:solidFill>
                <a:schemeClr val="accent1"/>
              </a:solidFill>
              <a:ln w="9525">
                <a:solidFill>
                  <a:srgbClr val="7BC9BE"/>
                </a:solidFill>
              </a:ln>
              <a:effectLst/>
            </c:spPr>
          </c:marker>
          <c:cat>
            <c:strRef>
              <c:f>Sheet1!$A$2:$A$5</c:f>
              <c:strCache>
                <c:ptCount val="4"/>
                <c:pt idx="0">
                  <c:v>右键编辑数据替换内容</c:v>
                </c:pt>
                <c:pt idx="1">
                  <c:v>右键编辑数据替换内容</c:v>
                </c:pt>
                <c:pt idx="2">
                  <c:v>右键编辑数据替换内容</c:v>
                </c:pt>
                <c:pt idx="3">
                  <c:v>右键编辑数据替换内容</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35B6-4A41-BBE9-D375D4B87F4D}"/>
            </c:ext>
          </c:extLst>
        </c:ser>
        <c:ser>
          <c:idx val="1"/>
          <c:order val="1"/>
          <c:tx>
            <c:strRef>
              <c:f>Sheet1!$C$1</c:f>
              <c:strCache>
                <c:ptCount val="1"/>
                <c:pt idx="0">
                  <c:v>右键编辑数据替换内容</c:v>
                </c:pt>
              </c:strCache>
            </c:strRef>
          </c:tx>
          <c:spPr>
            <a:ln w="28575" cap="rnd">
              <a:solidFill>
                <a:srgbClr val="EC7B71"/>
              </a:solidFill>
              <a:round/>
            </a:ln>
            <a:effectLst/>
          </c:spPr>
          <c:marker>
            <c:symbol val="circle"/>
            <c:size val="5"/>
            <c:spPr>
              <a:solidFill>
                <a:schemeClr val="accent2"/>
              </a:solidFill>
              <a:ln w="9525">
                <a:solidFill>
                  <a:srgbClr val="EC7B71"/>
                </a:solidFill>
              </a:ln>
              <a:effectLst/>
            </c:spPr>
          </c:marker>
          <c:cat>
            <c:strRef>
              <c:f>Sheet1!$A$2:$A$5</c:f>
              <c:strCache>
                <c:ptCount val="4"/>
                <c:pt idx="0">
                  <c:v>右键编辑数据替换内容</c:v>
                </c:pt>
                <c:pt idx="1">
                  <c:v>右键编辑数据替换内容</c:v>
                </c:pt>
                <c:pt idx="2">
                  <c:v>右键编辑数据替换内容</c:v>
                </c:pt>
                <c:pt idx="3">
                  <c:v>右键编辑数据替换内容</c:v>
                </c:pt>
              </c:strCache>
            </c:strRef>
          </c:cat>
          <c:val>
            <c:numRef>
              <c:f>Sheet1!$C$2:$C$5</c:f>
              <c:numCache>
                <c:formatCode>General</c:formatCode>
                <c:ptCount val="4"/>
                <c:pt idx="0">
                  <c:v>6</c:v>
                </c:pt>
                <c:pt idx="1">
                  <c:v>4.4000000000000004</c:v>
                </c:pt>
                <c:pt idx="2">
                  <c:v>1.8</c:v>
                </c:pt>
                <c:pt idx="3">
                  <c:v>2.8</c:v>
                </c:pt>
              </c:numCache>
            </c:numRef>
          </c:val>
          <c:smooth val="0"/>
          <c:extLst>
            <c:ext xmlns:c16="http://schemas.microsoft.com/office/drawing/2014/chart" uri="{C3380CC4-5D6E-409C-BE32-E72D297353CC}">
              <c16:uniqueId val="{00000001-35B6-4A41-BBE9-D375D4B87F4D}"/>
            </c:ext>
          </c:extLst>
        </c:ser>
        <c:ser>
          <c:idx val="2"/>
          <c:order val="2"/>
          <c:tx>
            <c:strRef>
              <c:f>Sheet1!$D$1</c:f>
              <c:strCache>
                <c:ptCount val="1"/>
                <c:pt idx="0">
                  <c:v>右键编辑数据替换内容</c:v>
                </c:pt>
              </c:strCache>
            </c:strRef>
          </c:tx>
          <c:spPr>
            <a:ln w="28575" cap="rnd">
              <a:solidFill>
                <a:srgbClr val="F8EFCD"/>
              </a:solidFill>
              <a:round/>
            </a:ln>
            <a:effectLst/>
          </c:spPr>
          <c:marker>
            <c:symbol val="circle"/>
            <c:size val="5"/>
            <c:spPr>
              <a:solidFill>
                <a:schemeClr val="accent3"/>
              </a:solidFill>
              <a:ln w="9525">
                <a:solidFill>
                  <a:srgbClr val="F8EFCD"/>
                </a:solidFill>
              </a:ln>
              <a:effectLst/>
            </c:spPr>
          </c:marker>
          <c:cat>
            <c:strRef>
              <c:f>Sheet1!$A$2:$A$5</c:f>
              <c:strCache>
                <c:ptCount val="4"/>
                <c:pt idx="0">
                  <c:v>右键编辑数据替换内容</c:v>
                </c:pt>
                <c:pt idx="1">
                  <c:v>右键编辑数据替换内容</c:v>
                </c:pt>
                <c:pt idx="2">
                  <c:v>右键编辑数据替换内容</c:v>
                </c:pt>
                <c:pt idx="3">
                  <c:v>右键编辑数据替换内容</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35B6-4A41-BBE9-D375D4B87F4D}"/>
            </c:ext>
          </c:extLst>
        </c:ser>
        <c:dLbls>
          <c:showLegendKey val="0"/>
          <c:showVal val="0"/>
          <c:showCatName val="0"/>
          <c:showSerName val="0"/>
          <c:showPercent val="0"/>
          <c:showBubbleSize val="0"/>
        </c:dLbls>
        <c:marker val="1"/>
        <c:smooth val="0"/>
        <c:axId val="293338670"/>
        <c:axId val="112601183"/>
      </c:lineChart>
      <c:catAx>
        <c:axId val="293338670"/>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crossAx val="112601183"/>
        <c:crosses val="autoZero"/>
        <c:auto val="1"/>
        <c:lblAlgn val="ctr"/>
        <c:lblOffset val="100"/>
        <c:noMultiLvlLbl val="0"/>
      </c:catAx>
      <c:valAx>
        <c:axId val="1126011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crossAx val="293338670"/>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legendEntry>
        <c:idx val="1"/>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legendEntry>
        <c:idx val="2"/>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overlay val="0"/>
      <c:spPr>
        <a:noFill/>
        <a:ln>
          <a:noFill/>
        </a:ln>
        <a:effectLst/>
      </c:spPr>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
    <c:plotVisOnly val="1"/>
    <c:dispBlanksAs val="zero"/>
    <c:showDLblsOverMax val="0"/>
  </c:chart>
  <c:spPr>
    <a:noFill/>
    <a:ln>
      <a:noFill/>
    </a:ln>
    <a:effectLst/>
  </c:spPr>
  <c:txPr>
    <a:bodyPr/>
    <a:lstStyle/>
    <a:p>
      <a:pPr>
        <a:defRPr lang="zh-CN">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externalData r:id="rId3">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r>
              <a:rPr lang="zh-CN" altLang="en-US">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rPr>
              <a:t>双击更改标题</a:t>
            </a:r>
          </a:p>
        </c:rich>
      </c:tx>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title>
    <c:autoTitleDeleted val="0"/>
    <c:plotArea>
      <c:layout/>
      <c:radarChart>
        <c:radarStyle val="filled"/>
        <c:varyColors val="0"/>
        <c:ser>
          <c:idx val="0"/>
          <c:order val="0"/>
          <c:tx>
            <c:strRef>
              <c:f>Sheet1!$B$1</c:f>
              <c:strCache>
                <c:ptCount val="1"/>
                <c:pt idx="0">
                  <c:v>右键编辑数据替换内容</c:v>
                </c:pt>
              </c:strCache>
            </c:strRef>
          </c:tx>
          <c:spPr>
            <a:solidFill>
              <a:srgbClr val="7BC9BE"/>
            </a:solidFill>
            <a:ln>
              <a:noFill/>
            </a:ln>
            <a:effectLst/>
          </c:spPr>
          <c:cat>
            <c:strRef>
              <c:f>Sheet1!$A$2:$A$6</c:f>
              <c:strCache>
                <c:ptCount val="5"/>
                <c:pt idx="0">
                  <c:v>右键编辑数据替换内容</c:v>
                </c:pt>
                <c:pt idx="1">
                  <c:v>右键编辑数据替换内容</c:v>
                </c:pt>
                <c:pt idx="2">
                  <c:v>右键编辑数据替换内容</c:v>
                </c:pt>
                <c:pt idx="3">
                  <c:v>右键编辑数据替换内容</c:v>
                </c:pt>
                <c:pt idx="4">
                  <c:v>右键编辑数据替换内容</c:v>
                </c:pt>
              </c:strCache>
            </c:str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CFF6-4C31-9958-046B7ED1C344}"/>
            </c:ext>
          </c:extLst>
        </c:ser>
        <c:ser>
          <c:idx val="1"/>
          <c:order val="1"/>
          <c:tx>
            <c:strRef>
              <c:f>Sheet1!$C$1</c:f>
              <c:strCache>
                <c:ptCount val="1"/>
                <c:pt idx="0">
                  <c:v>右键编辑数据替换内容2</c:v>
                </c:pt>
              </c:strCache>
            </c:strRef>
          </c:tx>
          <c:spPr>
            <a:solidFill>
              <a:srgbClr val="EC7B71"/>
            </a:solidFill>
            <a:ln>
              <a:noFill/>
            </a:ln>
            <a:effectLst/>
          </c:spPr>
          <c:cat>
            <c:strRef>
              <c:f>Sheet1!$A$2:$A$6</c:f>
              <c:strCache>
                <c:ptCount val="5"/>
                <c:pt idx="0">
                  <c:v>右键编辑数据替换内容</c:v>
                </c:pt>
                <c:pt idx="1">
                  <c:v>右键编辑数据替换内容</c:v>
                </c:pt>
                <c:pt idx="2">
                  <c:v>右键编辑数据替换内容</c:v>
                </c:pt>
                <c:pt idx="3">
                  <c:v>右键编辑数据替换内容</c:v>
                </c:pt>
                <c:pt idx="4">
                  <c:v>右键编辑数据替换内容</c:v>
                </c:pt>
              </c:strCache>
            </c:strRef>
          </c:cat>
          <c:val>
            <c:numRef>
              <c:f>Sheet1!$C$2:$C$6</c:f>
              <c:numCache>
                <c:formatCode>General</c:formatCode>
                <c:ptCount val="5"/>
                <c:pt idx="0">
                  <c:v>12</c:v>
                </c:pt>
                <c:pt idx="1">
                  <c:v>12</c:v>
                </c:pt>
                <c:pt idx="2">
                  <c:v>22</c:v>
                </c:pt>
                <c:pt idx="3">
                  <c:v>21</c:v>
                </c:pt>
                <c:pt idx="4">
                  <c:v>28</c:v>
                </c:pt>
              </c:numCache>
            </c:numRef>
          </c:val>
          <c:extLst>
            <c:ext xmlns:c16="http://schemas.microsoft.com/office/drawing/2014/chart" uri="{C3380CC4-5D6E-409C-BE32-E72D297353CC}">
              <c16:uniqueId val="{00000001-CFF6-4C31-9958-046B7ED1C344}"/>
            </c:ext>
          </c:extLst>
        </c:ser>
        <c:dLbls>
          <c:showLegendKey val="0"/>
          <c:showVal val="0"/>
          <c:showCatName val="0"/>
          <c:showSerName val="0"/>
          <c:showPercent val="0"/>
          <c:showBubbleSize val="0"/>
        </c:dLbls>
        <c:axId val="22651514"/>
        <c:axId val="57873645"/>
      </c:radarChart>
      <c:catAx>
        <c:axId val="22651514"/>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crossAx val="57873645"/>
        <c:crosses val="autoZero"/>
        <c:auto val="1"/>
        <c:lblAlgn val="ctr"/>
        <c:lblOffset val="100"/>
        <c:noMultiLvlLbl val="0"/>
      </c:catAx>
      <c:valAx>
        <c:axId val="5787364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crossAx val="22651514"/>
        <c:crosses val="autoZero"/>
        <c:crossBetween val="between"/>
      </c:valAx>
      <c:spPr>
        <a:noFill/>
        <a:ln>
          <a:noFill/>
        </a:ln>
        <a:effectLst/>
      </c:spPr>
    </c:plotArea>
    <c:legend>
      <c:legendPos val="t"/>
      <c:legendEntry>
        <c:idx val="0"/>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legendEntry>
        <c:idx val="1"/>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layout>
        <c:manualLayout>
          <c:xMode val="edge"/>
          <c:yMode val="edge"/>
          <c:x val="0.166036955380577"/>
          <c:y val="9.5622416012127107E-2"/>
          <c:w val="0.667926089238845"/>
          <c:h val="6.1600139105456399E-2"/>
        </c:manualLayou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
    <c:plotVisOnly val="1"/>
    <c:dispBlanksAs val="gap"/>
    <c:showDLblsOverMax val="0"/>
  </c:chart>
  <c:spPr>
    <a:noFill/>
    <a:ln>
      <a:noFill/>
    </a:ln>
    <a:effectLst/>
  </c:spPr>
  <c:txPr>
    <a:bodyPr/>
    <a:lstStyle/>
    <a:p>
      <a:pPr>
        <a:defRPr lang="zh-CN">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externalData r:id="rId3">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r>
              <a:rPr lang="zh-CN" altLang="en-US">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rPr>
              <a:t>双击更改标题</a:t>
            </a:r>
          </a:p>
        </c:rich>
      </c:tx>
      <c:layout>
        <c:manualLayout>
          <c:xMode val="edge"/>
          <c:yMode val="edge"/>
          <c:x val="0.42393124724548298"/>
          <c:y val="1.6944365998305601E-2"/>
        </c:manualLayout>
      </c:layout>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title>
    <c:autoTitleDeleted val="0"/>
    <c:plotArea>
      <c:layout/>
      <c:lineChart>
        <c:grouping val="standard"/>
        <c:varyColors val="0"/>
        <c:ser>
          <c:idx val="0"/>
          <c:order val="0"/>
          <c:tx>
            <c:strRef>
              <c:f>Sheet1!$B$1</c:f>
              <c:strCache>
                <c:ptCount val="1"/>
                <c:pt idx="0">
                  <c:v>右键编辑数据替换内容</c:v>
                </c:pt>
              </c:strCache>
            </c:strRef>
          </c:tx>
          <c:spPr>
            <a:ln w="28575" cap="rnd">
              <a:solidFill>
                <a:srgbClr val="7BC9BE"/>
              </a:solidFill>
              <a:round/>
            </a:ln>
            <a:effectLst/>
          </c:spPr>
          <c:marker>
            <c:symbol val="circle"/>
            <c:size val="5"/>
            <c:spPr>
              <a:solidFill>
                <a:schemeClr val="accent1"/>
              </a:solidFill>
              <a:ln w="9525">
                <a:solidFill>
                  <a:srgbClr val="7BC9BE"/>
                </a:solidFill>
              </a:ln>
              <a:effectLst/>
            </c:spPr>
          </c:marker>
          <c:cat>
            <c:strRef>
              <c:f>Sheet1!$A$2:$A$5</c:f>
              <c:strCache>
                <c:ptCount val="4"/>
                <c:pt idx="0">
                  <c:v>右键编辑数据替换内容</c:v>
                </c:pt>
                <c:pt idx="1">
                  <c:v>右键编辑数据替换内容</c:v>
                </c:pt>
                <c:pt idx="2">
                  <c:v>右键编辑数据替换内容</c:v>
                </c:pt>
                <c:pt idx="3">
                  <c:v>右键编辑数据替换内容</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DFBE-4B25-8413-A73FB23B2BC0}"/>
            </c:ext>
          </c:extLst>
        </c:ser>
        <c:ser>
          <c:idx val="1"/>
          <c:order val="1"/>
          <c:tx>
            <c:strRef>
              <c:f>Sheet1!$C$1</c:f>
              <c:strCache>
                <c:ptCount val="1"/>
                <c:pt idx="0">
                  <c:v>右键编辑数据替换内容</c:v>
                </c:pt>
              </c:strCache>
            </c:strRef>
          </c:tx>
          <c:spPr>
            <a:ln w="28575" cap="rnd">
              <a:solidFill>
                <a:srgbClr val="EC7B71"/>
              </a:solidFill>
              <a:round/>
            </a:ln>
            <a:effectLst/>
          </c:spPr>
          <c:marker>
            <c:symbol val="circle"/>
            <c:size val="5"/>
            <c:spPr>
              <a:solidFill>
                <a:schemeClr val="accent2"/>
              </a:solidFill>
              <a:ln w="9525">
                <a:solidFill>
                  <a:srgbClr val="EC7B71"/>
                </a:solidFill>
              </a:ln>
              <a:effectLst/>
            </c:spPr>
          </c:marker>
          <c:cat>
            <c:strRef>
              <c:f>Sheet1!$A$2:$A$5</c:f>
              <c:strCache>
                <c:ptCount val="4"/>
                <c:pt idx="0">
                  <c:v>右键编辑数据替换内容</c:v>
                </c:pt>
                <c:pt idx="1">
                  <c:v>右键编辑数据替换内容</c:v>
                </c:pt>
                <c:pt idx="2">
                  <c:v>右键编辑数据替换内容</c:v>
                </c:pt>
                <c:pt idx="3">
                  <c:v>右键编辑数据替换内容</c:v>
                </c:pt>
              </c:strCache>
            </c:strRef>
          </c:cat>
          <c:val>
            <c:numRef>
              <c:f>Sheet1!$C$2:$C$5</c:f>
              <c:numCache>
                <c:formatCode>General</c:formatCode>
                <c:ptCount val="4"/>
                <c:pt idx="0">
                  <c:v>2.4</c:v>
                </c:pt>
                <c:pt idx="1">
                  <c:v>4.4000000000000004</c:v>
                </c:pt>
                <c:pt idx="2">
                  <c:v>1.8</c:v>
                </c:pt>
                <c:pt idx="3">
                  <c:v>4</c:v>
                </c:pt>
              </c:numCache>
            </c:numRef>
          </c:val>
          <c:smooth val="0"/>
          <c:extLst>
            <c:ext xmlns:c16="http://schemas.microsoft.com/office/drawing/2014/chart" uri="{C3380CC4-5D6E-409C-BE32-E72D297353CC}">
              <c16:uniqueId val="{00000001-DFBE-4B25-8413-A73FB23B2BC0}"/>
            </c:ext>
          </c:extLst>
        </c:ser>
        <c:ser>
          <c:idx val="2"/>
          <c:order val="2"/>
          <c:tx>
            <c:strRef>
              <c:f>Sheet1!$D$1</c:f>
              <c:strCache>
                <c:ptCount val="1"/>
                <c:pt idx="0">
                  <c:v>右键编辑数据替换内容</c:v>
                </c:pt>
              </c:strCache>
            </c:strRef>
          </c:tx>
          <c:spPr>
            <a:ln w="28575" cap="rnd">
              <a:solidFill>
                <a:srgbClr val="F8EFCD"/>
              </a:solidFill>
              <a:round/>
            </a:ln>
            <a:effectLst/>
          </c:spPr>
          <c:marker>
            <c:symbol val="circle"/>
            <c:size val="5"/>
            <c:spPr>
              <a:solidFill>
                <a:schemeClr val="accent3"/>
              </a:solidFill>
              <a:ln w="9525">
                <a:solidFill>
                  <a:srgbClr val="F8EFCD"/>
                </a:solidFill>
              </a:ln>
              <a:effectLst/>
            </c:spPr>
          </c:marker>
          <c:cat>
            <c:strRef>
              <c:f>Sheet1!$A$2:$A$5</c:f>
              <c:strCache>
                <c:ptCount val="4"/>
                <c:pt idx="0">
                  <c:v>右键编辑数据替换内容</c:v>
                </c:pt>
                <c:pt idx="1">
                  <c:v>右键编辑数据替换内容</c:v>
                </c:pt>
                <c:pt idx="2">
                  <c:v>右键编辑数据替换内容</c:v>
                </c:pt>
                <c:pt idx="3">
                  <c:v>右键编辑数据替换内容</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DFBE-4B25-8413-A73FB23B2BC0}"/>
            </c:ext>
          </c:extLst>
        </c:ser>
        <c:dLbls>
          <c:showLegendKey val="0"/>
          <c:showVal val="0"/>
          <c:showCatName val="0"/>
          <c:showSerName val="0"/>
          <c:showPercent val="0"/>
          <c:showBubbleSize val="0"/>
        </c:dLbls>
        <c:marker val="1"/>
        <c:smooth val="0"/>
        <c:axId val="138176151"/>
        <c:axId val="69522423"/>
      </c:lineChart>
      <c:catAx>
        <c:axId val="138176151"/>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crossAx val="69522423"/>
        <c:crosses val="autoZero"/>
        <c:auto val="1"/>
        <c:lblAlgn val="ctr"/>
        <c:lblOffset val="100"/>
        <c:noMultiLvlLbl val="0"/>
      </c:catAx>
      <c:valAx>
        <c:axId val="695224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crossAx val="138176151"/>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legendEntry>
        <c:idx val="1"/>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legendEntry>
        <c:idx val="2"/>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overlay val="0"/>
      <c:spPr>
        <a:noFill/>
        <a:ln>
          <a:noFill/>
        </a:ln>
        <a:effectLst/>
      </c:spPr>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
    <c:plotVisOnly val="1"/>
    <c:dispBlanksAs val="gap"/>
    <c:showDLblsOverMax val="0"/>
  </c:chart>
  <c:spPr>
    <a:noFill/>
    <a:ln>
      <a:noFill/>
    </a:ln>
    <a:effectLst/>
  </c:spPr>
  <c:txPr>
    <a:bodyPr/>
    <a:lstStyle/>
    <a:p>
      <a:pPr>
        <a:defRPr lang="zh-CN">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externalData r:id="rId3">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800" b="1" i="0" u="none" strike="noStrike" kern="1200" cap="all" spc="15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r>
              <a:rPr lang="zh-CN" altLang="en-US">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rPr>
              <a:t>双击更改内容</a:t>
            </a:r>
          </a:p>
        </c:rich>
      </c:tx>
      <c:layout>
        <c:manualLayout>
          <c:xMode val="edge"/>
          <c:yMode val="edge"/>
          <c:x val="0.391718013773106"/>
          <c:y val="3.64652971921721E-3"/>
        </c:manualLayout>
      </c:layout>
      <c:overlay val="0"/>
      <c:spPr>
        <a:noFill/>
        <a:ln>
          <a:noFill/>
        </a:ln>
        <a:effectLst/>
      </c:spPr>
      <c:txPr>
        <a:bodyPr rot="0" spcFirstLastPara="0" vertOverflow="ellipsis" vert="horz" wrap="square" anchor="ctr" anchorCtr="1"/>
        <a:lstStyle/>
        <a:p>
          <a:pPr defTabSz="914400">
            <a:defRPr lang="zh-CN" sz="1800" b="1" i="0" u="none" strike="noStrike" kern="1200" cap="all" spc="15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title>
    <c:autoTitleDeleted val="0"/>
    <c:plotArea>
      <c:layout/>
      <c:pieChart>
        <c:varyColors val="1"/>
        <c:ser>
          <c:idx val="0"/>
          <c:order val="0"/>
          <c:tx>
            <c:strRef>
              <c:f>Sheet1!$B$1</c:f>
              <c:strCache>
                <c:ptCount val="1"/>
                <c:pt idx="0">
                  <c:v>销售额</c:v>
                </c:pt>
              </c:strCache>
            </c:strRef>
          </c:tx>
          <c:dPt>
            <c:idx val="0"/>
            <c:bubble3D val="0"/>
            <c:spPr>
              <a:solidFill>
                <a:srgbClr val="7BC9BE"/>
              </a:solidFill>
              <a:ln w="19050">
                <a:solidFill>
                  <a:schemeClr val="lt1"/>
                </a:solidFill>
              </a:ln>
              <a:effectLst>
                <a:innerShdw blurRad="114300">
                  <a:schemeClr val="accent1"/>
                </a:innerShdw>
              </a:effectLst>
            </c:spPr>
            <c:extLst>
              <c:ext xmlns:c16="http://schemas.microsoft.com/office/drawing/2014/chart" uri="{C3380CC4-5D6E-409C-BE32-E72D297353CC}">
                <c16:uniqueId val="{00000001-28A7-4533-9A85-D7A3C17702DA}"/>
              </c:ext>
            </c:extLst>
          </c:dPt>
          <c:dPt>
            <c:idx val="1"/>
            <c:bubble3D val="0"/>
            <c:spPr>
              <a:solidFill>
                <a:srgbClr val="EC7B71"/>
              </a:solidFill>
              <a:ln w="19050">
                <a:solidFill>
                  <a:schemeClr val="lt1"/>
                </a:solidFill>
              </a:ln>
              <a:effectLst>
                <a:innerShdw blurRad="114300">
                  <a:schemeClr val="accent2"/>
                </a:innerShdw>
              </a:effectLst>
            </c:spPr>
            <c:extLst>
              <c:ext xmlns:c16="http://schemas.microsoft.com/office/drawing/2014/chart" uri="{C3380CC4-5D6E-409C-BE32-E72D297353CC}">
                <c16:uniqueId val="{00000003-28A7-4533-9A85-D7A3C17702DA}"/>
              </c:ext>
            </c:extLst>
          </c:dPt>
          <c:dPt>
            <c:idx val="2"/>
            <c:bubble3D val="0"/>
            <c:spPr>
              <a:solidFill>
                <a:srgbClr val="BBDDC7"/>
              </a:solidFill>
              <a:ln w="19050">
                <a:solidFill>
                  <a:schemeClr val="lt1"/>
                </a:solidFill>
              </a:ln>
              <a:effectLst>
                <a:innerShdw blurRad="114300">
                  <a:schemeClr val="accent3"/>
                </a:innerShdw>
              </a:effectLst>
            </c:spPr>
            <c:extLst>
              <c:ext xmlns:c16="http://schemas.microsoft.com/office/drawing/2014/chart" uri="{C3380CC4-5D6E-409C-BE32-E72D297353CC}">
                <c16:uniqueId val="{00000005-28A7-4533-9A85-D7A3C17702DA}"/>
              </c:ext>
            </c:extLst>
          </c:dPt>
          <c:dPt>
            <c:idx val="3"/>
            <c:bubble3D val="0"/>
            <c:explosion val="9"/>
            <c:spPr>
              <a:solidFill>
                <a:srgbClr val="F8EFCD"/>
              </a:solidFill>
              <a:ln w="19050">
                <a:solidFill>
                  <a:schemeClr val="lt1"/>
                </a:solidFill>
              </a:ln>
              <a:effectLst>
                <a:innerShdw blurRad="114300">
                  <a:schemeClr val="accent4"/>
                </a:innerShdw>
              </a:effectLst>
            </c:spPr>
            <c:extLst>
              <c:ext xmlns:c16="http://schemas.microsoft.com/office/drawing/2014/chart" uri="{C3380CC4-5D6E-409C-BE32-E72D297353CC}">
                <c16:uniqueId val="{00000007-28A7-4533-9A85-D7A3C17702DA}"/>
              </c:ext>
            </c:extLst>
          </c:dPt>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dLblPos val="ctr"/>
            <c:showLegendKey val="0"/>
            <c:showVal val="0"/>
            <c:showCatName val="0"/>
            <c:showSerName val="0"/>
            <c:showPercent val="1"/>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extLst>
          </c:dLbls>
          <c:cat>
            <c:strRef>
              <c:f>Sheet1!$A$2:$A$5</c:f>
              <c:strCache>
                <c:ptCount val="4"/>
                <c:pt idx="0">
                  <c:v>右键编辑数据替换内容</c:v>
                </c:pt>
                <c:pt idx="1">
                  <c:v>右键编辑数据替换内容</c:v>
                </c:pt>
                <c:pt idx="2">
                  <c:v>右键编辑数据替换内容</c:v>
                </c:pt>
                <c:pt idx="3">
                  <c:v>右键编辑数据替换内容</c:v>
                </c:pt>
              </c:strCache>
            </c:strRef>
          </c:cat>
          <c:val>
            <c:numRef>
              <c:f>Sheet1!$B$2:$B$5</c:f>
              <c:numCache>
                <c:formatCode>General</c:formatCode>
                <c:ptCount val="4"/>
                <c:pt idx="0">
                  <c:v>9</c:v>
                </c:pt>
                <c:pt idx="1">
                  <c:v>3.2</c:v>
                </c:pt>
                <c:pt idx="2">
                  <c:v>1.4</c:v>
                </c:pt>
                <c:pt idx="3">
                  <c:v>1.2</c:v>
                </c:pt>
              </c:numCache>
            </c:numRef>
          </c:val>
          <c:extLst>
            <c:ext xmlns:c16="http://schemas.microsoft.com/office/drawing/2014/chart" uri="{C3380CC4-5D6E-409C-BE32-E72D297353CC}">
              <c16:uniqueId val="{00000008-28A7-4533-9A85-D7A3C17702DA}"/>
            </c:ext>
          </c:extLst>
        </c:ser>
        <c:dLbls>
          <c:showLegendKey val="0"/>
          <c:showVal val="0"/>
          <c:showCatName val="0"/>
          <c:showSerName val="0"/>
          <c:showPercent val="1"/>
          <c:showBubbleSize val="0"/>
          <c:showLeaderLines val="1"/>
        </c:dLbls>
        <c:firstSliceAng val="0"/>
      </c:pieChart>
      <c:spPr>
        <a:noFill/>
        <a:ln>
          <a:noFill/>
        </a:ln>
        <a:effectLst/>
      </c:spPr>
    </c:plotArea>
    <c:legend>
      <c:legendPos val="t"/>
      <c:legendEntry>
        <c:idx val="0"/>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legendEntry>
        <c:idx val="1"/>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legendEntry>
        <c:idx val="2"/>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legendEntry>
        <c:idx val="3"/>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layout>
        <c:manualLayout>
          <c:xMode val="edge"/>
          <c:yMode val="edge"/>
          <c:x val="0.27553765819142101"/>
          <c:y val="0.108990842266001"/>
          <c:w val="0.49154749096014999"/>
          <c:h val="0.117562834520428"/>
        </c:manualLayou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
    <c:plotVisOnly val="1"/>
    <c:dispBlanksAs val="gap"/>
    <c:showDLblsOverMax val="0"/>
  </c:chart>
  <c:spPr>
    <a:noFill/>
    <a:ln>
      <a:noFill/>
    </a:ln>
    <a:effectLst/>
  </c:spPr>
  <c:txPr>
    <a:bodyPr/>
    <a:lstStyle/>
    <a:p>
      <a:pPr>
        <a:defRPr lang="zh-CN">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externalData r:id="rId3">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r>
              <a:rPr lang="zh-CN" altLang="en-US">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rPr>
              <a:t>双击更改标题</a:t>
            </a:r>
          </a:p>
        </c:rich>
      </c:tx>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title>
    <c:autoTitleDeleted val="0"/>
    <c:plotArea>
      <c:layout>
        <c:manualLayout>
          <c:layoutTarget val="inner"/>
          <c:xMode val="edge"/>
          <c:yMode val="edge"/>
          <c:x val="5.9819664690887897E-2"/>
          <c:y val="0.14868774352933301"/>
          <c:w val="0.91581305604753305"/>
          <c:h val="0.58846924873336903"/>
        </c:manualLayout>
      </c:layout>
      <c:barChart>
        <c:barDir val="col"/>
        <c:grouping val="stacked"/>
        <c:varyColors val="0"/>
        <c:ser>
          <c:idx val="0"/>
          <c:order val="0"/>
          <c:tx>
            <c:strRef>
              <c:f>Sheet1!$B$1</c:f>
              <c:strCache>
                <c:ptCount val="1"/>
                <c:pt idx="0">
                  <c:v>右键编辑数据替换内容</c:v>
                </c:pt>
              </c:strCache>
            </c:strRef>
          </c:tx>
          <c:spPr>
            <a:solidFill>
              <a:srgbClr val="EC7B71"/>
            </a:solidFill>
            <a:ln>
              <a:noFill/>
            </a:ln>
            <a:effectLst/>
          </c:spPr>
          <c:invertIfNegative val="0"/>
          <c:cat>
            <c:strRef>
              <c:f>Sheet1!$A$2:$A$5</c:f>
              <c:strCache>
                <c:ptCount val="4"/>
                <c:pt idx="0">
                  <c:v>右键编辑数据替换内容</c:v>
                </c:pt>
                <c:pt idx="1">
                  <c:v>右键编辑数据替换内容</c:v>
                </c:pt>
                <c:pt idx="2">
                  <c:v>右键编辑数据替换内容</c:v>
                </c:pt>
                <c:pt idx="3">
                  <c:v>右键编辑数据替换内容</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45C0-4646-8EA0-F68643208432}"/>
            </c:ext>
          </c:extLst>
        </c:ser>
        <c:ser>
          <c:idx val="1"/>
          <c:order val="1"/>
          <c:tx>
            <c:strRef>
              <c:f>Sheet1!$C$1</c:f>
              <c:strCache>
                <c:ptCount val="1"/>
                <c:pt idx="0">
                  <c:v>右键编辑数据替换内容</c:v>
                </c:pt>
              </c:strCache>
            </c:strRef>
          </c:tx>
          <c:spPr>
            <a:solidFill>
              <a:srgbClr val="F8EFCD"/>
            </a:solidFill>
            <a:ln>
              <a:noFill/>
            </a:ln>
            <a:effectLst/>
          </c:spPr>
          <c:invertIfNegative val="0"/>
          <c:cat>
            <c:strRef>
              <c:f>Sheet1!$A$2:$A$5</c:f>
              <c:strCache>
                <c:ptCount val="4"/>
                <c:pt idx="0">
                  <c:v>右键编辑数据替换内容</c:v>
                </c:pt>
                <c:pt idx="1">
                  <c:v>右键编辑数据替换内容</c:v>
                </c:pt>
                <c:pt idx="2">
                  <c:v>右键编辑数据替换内容</c:v>
                </c:pt>
                <c:pt idx="3">
                  <c:v>右键编辑数据替换内容</c:v>
                </c:pt>
              </c:strCache>
            </c:strRef>
          </c:cat>
          <c:val>
            <c:numRef>
              <c:f>Sheet1!$C$2:$C$5</c:f>
              <c:numCache>
                <c:formatCode>General</c:formatCode>
                <c:ptCount val="4"/>
                <c:pt idx="0">
                  <c:v>6</c:v>
                </c:pt>
                <c:pt idx="1">
                  <c:v>4.4000000000000004</c:v>
                </c:pt>
                <c:pt idx="2">
                  <c:v>1.8</c:v>
                </c:pt>
                <c:pt idx="3">
                  <c:v>2.8</c:v>
                </c:pt>
              </c:numCache>
            </c:numRef>
          </c:val>
          <c:extLst>
            <c:ext xmlns:c16="http://schemas.microsoft.com/office/drawing/2014/chart" uri="{C3380CC4-5D6E-409C-BE32-E72D297353CC}">
              <c16:uniqueId val="{00000001-45C0-4646-8EA0-F68643208432}"/>
            </c:ext>
          </c:extLst>
        </c:ser>
        <c:ser>
          <c:idx val="2"/>
          <c:order val="2"/>
          <c:tx>
            <c:strRef>
              <c:f>Sheet1!$D$1</c:f>
              <c:strCache>
                <c:ptCount val="1"/>
                <c:pt idx="0">
                  <c:v>右键编辑数据替换内容</c:v>
                </c:pt>
              </c:strCache>
            </c:strRef>
          </c:tx>
          <c:spPr>
            <a:solidFill>
              <a:srgbClr val="BBDDC7"/>
            </a:solidFill>
            <a:ln>
              <a:noFill/>
            </a:ln>
            <a:effectLst/>
          </c:spPr>
          <c:invertIfNegative val="0"/>
          <c:cat>
            <c:strRef>
              <c:f>Sheet1!$A$2:$A$5</c:f>
              <c:strCache>
                <c:ptCount val="4"/>
                <c:pt idx="0">
                  <c:v>右键编辑数据替换内容</c:v>
                </c:pt>
                <c:pt idx="1">
                  <c:v>右键编辑数据替换内容</c:v>
                </c:pt>
                <c:pt idx="2">
                  <c:v>右键编辑数据替换内容</c:v>
                </c:pt>
                <c:pt idx="3">
                  <c:v>右键编辑数据替换内容</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45C0-4646-8EA0-F68643208432}"/>
            </c:ext>
          </c:extLst>
        </c:ser>
        <c:dLbls>
          <c:showLegendKey val="0"/>
          <c:showVal val="0"/>
          <c:showCatName val="0"/>
          <c:showSerName val="0"/>
          <c:showPercent val="0"/>
          <c:showBubbleSize val="0"/>
        </c:dLbls>
        <c:gapWidth val="150"/>
        <c:overlap val="100"/>
        <c:axId val="406725009"/>
        <c:axId val="599226933"/>
      </c:barChart>
      <c:catAx>
        <c:axId val="406725009"/>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crossAx val="599226933"/>
        <c:crosses val="autoZero"/>
        <c:auto val="1"/>
        <c:lblAlgn val="ctr"/>
        <c:lblOffset val="100"/>
        <c:noMultiLvlLbl val="0"/>
      </c:catAx>
      <c:valAx>
        <c:axId val="59922693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crossAx val="406725009"/>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legendEntry>
        <c:idx val="1"/>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legendEntry>
        <c:idx val="2"/>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layout>
        <c:manualLayout>
          <c:xMode val="edge"/>
          <c:yMode val="edge"/>
          <c:x val="9.4430445807833704E-2"/>
          <c:y val="0.85106075853177299"/>
          <c:w val="0.81113893395856795"/>
          <c:h val="7.6256019178705003E-2"/>
        </c:manualLayou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
    <c:plotVisOnly val="1"/>
    <c:dispBlanksAs val="gap"/>
    <c:showDLblsOverMax val="0"/>
  </c:chart>
  <c:spPr>
    <a:noFill/>
    <a:ln>
      <a:noFill/>
    </a:ln>
    <a:effectLst/>
  </c:spPr>
  <c:txPr>
    <a:bodyPr/>
    <a:lstStyle/>
    <a:p>
      <a:pPr>
        <a:defRPr lang="zh-CN">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externalData r:id="rId3">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0" vertOverflow="ellipsis" vert="horz" wrap="square" anchor="ctr" anchorCtr="1"/>
        <a:lstStyle/>
        <a:p>
          <a:pPr>
            <a:defRPr lang="zh-CN" sz="1400" b="0" i="0" u="none" strike="noStrike" kern="1200" spc="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title>
    <c:autoTitleDeleted val="0"/>
    <c:plotArea>
      <c:layout/>
      <c:barChart>
        <c:barDir val="col"/>
        <c:grouping val="clustered"/>
        <c:varyColors val="0"/>
        <c:ser>
          <c:idx val="0"/>
          <c:order val="0"/>
          <c:tx>
            <c:strRef>
              <c:f>Sheet1!$B$1</c:f>
              <c:strCache>
                <c:ptCount val="1"/>
                <c:pt idx="0">
                  <c:v>右键编辑数据替换内容</c:v>
                </c:pt>
              </c:strCache>
            </c:strRef>
          </c:tx>
          <c:spPr>
            <a:solidFill>
              <a:srgbClr val="7BC9BE"/>
            </a:solidFill>
            <a:ln>
              <a:noFill/>
            </a:ln>
            <a:effectLst/>
          </c:spPr>
          <c:invertIfNegative val="0"/>
          <c:cat>
            <c:strRef>
              <c:f>Sheet1!$A$2:$A$5</c:f>
              <c:strCache>
                <c:ptCount val="4"/>
                <c:pt idx="0">
                  <c:v>右键编辑数据替换内容</c:v>
                </c:pt>
                <c:pt idx="1">
                  <c:v>右键编辑数据替换内容</c:v>
                </c:pt>
                <c:pt idx="2">
                  <c:v>右键编辑数据替换内容</c:v>
                </c:pt>
                <c:pt idx="3">
                  <c:v>右键编辑数据替换内容</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D50-43DF-81A1-F31C6BE1CB02}"/>
            </c:ext>
          </c:extLst>
        </c:ser>
        <c:dLbls>
          <c:showLegendKey val="0"/>
          <c:showVal val="0"/>
          <c:showCatName val="0"/>
          <c:showSerName val="0"/>
          <c:showPercent val="0"/>
          <c:showBubbleSize val="0"/>
        </c:dLbls>
        <c:gapWidth val="219"/>
        <c:overlap val="-27"/>
        <c:axId val="934463501"/>
        <c:axId val="971060228"/>
      </c:barChart>
      <c:lineChart>
        <c:grouping val="stacked"/>
        <c:varyColors val="0"/>
        <c:ser>
          <c:idx val="1"/>
          <c:order val="1"/>
          <c:tx>
            <c:strRef>
              <c:f>Sheet1!$C$1</c:f>
              <c:strCache>
                <c:ptCount val="1"/>
                <c:pt idx="0">
                  <c:v>右键编辑数据替换内容</c:v>
                </c:pt>
              </c:strCache>
            </c:strRef>
          </c:tx>
          <c:spPr>
            <a:ln w="28575" cap="rnd">
              <a:solidFill>
                <a:srgbClr val="EC7B71"/>
              </a:solidFill>
              <a:round/>
            </a:ln>
            <a:effectLst/>
          </c:spPr>
          <c:marker>
            <c:symbol val="circle"/>
            <c:size val="5"/>
            <c:spPr>
              <a:solidFill>
                <a:schemeClr val="accent2"/>
              </a:solidFill>
              <a:ln w="9525">
                <a:solidFill>
                  <a:srgbClr val="EC7B71"/>
                </a:solidFill>
              </a:ln>
              <a:effectLst/>
            </c:spPr>
          </c:marker>
          <c:cat>
            <c:strRef>
              <c:f>Sheet1!$A$2:$A$5</c:f>
              <c:strCache>
                <c:ptCount val="4"/>
                <c:pt idx="0">
                  <c:v>右键编辑数据替换内容</c:v>
                </c:pt>
                <c:pt idx="1">
                  <c:v>右键编辑数据替换内容</c:v>
                </c:pt>
                <c:pt idx="2">
                  <c:v>右键编辑数据替换内容</c:v>
                </c:pt>
                <c:pt idx="3">
                  <c:v>右键编辑数据替换内容</c:v>
                </c:pt>
              </c:strCache>
            </c:strRef>
          </c:cat>
          <c:val>
            <c:numRef>
              <c:f>Sheet1!$C$2:$C$5</c:f>
              <c:numCache>
                <c:formatCode>General</c:formatCode>
                <c:ptCount val="4"/>
                <c:pt idx="0">
                  <c:v>2.4</c:v>
                </c:pt>
                <c:pt idx="1">
                  <c:v>4.4000000000000004</c:v>
                </c:pt>
                <c:pt idx="2">
                  <c:v>4</c:v>
                </c:pt>
                <c:pt idx="3">
                  <c:v>2.8</c:v>
                </c:pt>
              </c:numCache>
            </c:numRef>
          </c:val>
          <c:smooth val="0"/>
          <c:extLst>
            <c:ext xmlns:c16="http://schemas.microsoft.com/office/drawing/2014/chart" uri="{C3380CC4-5D6E-409C-BE32-E72D297353CC}">
              <c16:uniqueId val="{00000001-DD50-43DF-81A1-F31C6BE1CB02}"/>
            </c:ext>
          </c:extLst>
        </c:ser>
        <c:dLbls>
          <c:showLegendKey val="0"/>
          <c:showVal val="0"/>
          <c:showCatName val="0"/>
          <c:showSerName val="0"/>
          <c:showPercent val="0"/>
          <c:showBubbleSize val="0"/>
        </c:dLbls>
        <c:marker val="1"/>
        <c:smooth val="0"/>
        <c:axId val="934463501"/>
        <c:axId val="971060228"/>
      </c:lineChart>
      <c:lineChart>
        <c:grouping val="standard"/>
        <c:varyColors val="0"/>
        <c:ser>
          <c:idx val="2"/>
          <c:order val="2"/>
          <c:tx>
            <c:strRef>
              <c:f>Sheet1!$D$1</c:f>
              <c:strCache>
                <c:ptCount val="1"/>
                <c:pt idx="0">
                  <c:v>右键编辑数据替换内容</c:v>
                </c:pt>
              </c:strCache>
            </c:strRef>
          </c:tx>
          <c:spPr>
            <a:ln w="28575" cap="rnd">
              <a:solidFill>
                <a:srgbClr val="F8EFCD"/>
              </a:solidFill>
              <a:round/>
            </a:ln>
            <a:effectLst/>
          </c:spPr>
          <c:marker>
            <c:symbol val="none"/>
          </c:marker>
          <c:cat>
            <c:strRef>
              <c:f>Sheet1!$A$2:$A$5</c:f>
              <c:strCache>
                <c:ptCount val="4"/>
                <c:pt idx="0">
                  <c:v>右键编辑数据替换内容</c:v>
                </c:pt>
                <c:pt idx="1">
                  <c:v>右键编辑数据替换内容</c:v>
                </c:pt>
                <c:pt idx="2">
                  <c:v>右键编辑数据替换内容</c:v>
                </c:pt>
                <c:pt idx="3">
                  <c:v>右键编辑数据替换内容</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DD50-43DF-81A1-F31C6BE1CB02}"/>
            </c:ext>
          </c:extLst>
        </c:ser>
        <c:dLbls>
          <c:showLegendKey val="0"/>
          <c:showVal val="0"/>
          <c:showCatName val="0"/>
          <c:showSerName val="0"/>
          <c:showPercent val="0"/>
          <c:showBubbleSize val="0"/>
        </c:dLbls>
        <c:marker val="1"/>
        <c:smooth val="0"/>
        <c:axId val="570173771"/>
        <c:axId val="177303673"/>
      </c:lineChart>
      <c:catAx>
        <c:axId val="934463501"/>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crossAx val="971060228"/>
        <c:crosses val="autoZero"/>
        <c:auto val="1"/>
        <c:lblAlgn val="ctr"/>
        <c:lblOffset val="100"/>
        <c:noMultiLvlLbl val="0"/>
      </c:catAx>
      <c:valAx>
        <c:axId val="9710602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crossAx val="934463501"/>
        <c:crosses val="autoZero"/>
        <c:crossBetween val="between"/>
      </c:valAx>
      <c:catAx>
        <c:axId val="570173771"/>
        <c:scaling>
          <c:orientation val="minMax"/>
        </c:scaling>
        <c:delete val="1"/>
        <c:axPos val="b"/>
        <c:numFmt formatCode="General" sourceLinked="1"/>
        <c:majorTickMark val="none"/>
        <c:minorTickMark val="none"/>
        <c:tickLblPos val="nextTo"/>
        <c:crossAx val="177303673"/>
        <c:crosses val="autoZero"/>
        <c:auto val="1"/>
        <c:lblAlgn val="ctr"/>
        <c:lblOffset val="100"/>
        <c:noMultiLvlLbl val="0"/>
      </c:catAx>
      <c:valAx>
        <c:axId val="177303673"/>
        <c:scaling>
          <c:orientation val="minMax"/>
        </c:scaling>
        <c:delete val="0"/>
        <c:axPos val="r"/>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crossAx val="570173771"/>
        <c:crosses val="max"/>
        <c:crossBetween val="between"/>
      </c:valAx>
      <c:spPr>
        <a:noFill/>
        <a:ln>
          <a:noFill/>
        </a:ln>
        <a:effectLst/>
      </c:spPr>
    </c:plotArea>
    <c:legend>
      <c:legendPos val="b"/>
      <c:legendEntry>
        <c:idx val="0"/>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legendEntry>
        <c:idx val="1"/>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legendEntry>
        <c:idx val="2"/>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overlay val="0"/>
      <c:spPr>
        <a:noFill/>
        <a:ln>
          <a:noFill/>
        </a:ln>
        <a:effectLst/>
      </c:spPr>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
    <c:plotVisOnly val="1"/>
    <c:dispBlanksAs val="gap"/>
    <c:showDLblsOverMax val="0"/>
  </c:chart>
  <c:spPr>
    <a:noFill/>
    <a:ln>
      <a:noFill/>
    </a:ln>
    <a:effectLst/>
  </c:spPr>
  <c:txPr>
    <a:bodyPr/>
    <a:lstStyle/>
    <a:p>
      <a:pPr>
        <a:defRPr lang="zh-CN">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solidFill>
                <a:schemeClr val="bg1"/>
              </a:solidFill>
            </a:ln>
          </c:spPr>
          <c:invertIfNegative val="0"/>
          <c:dLbls>
            <c:dLbl>
              <c:idx val="0"/>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A43-4790-8060-556243CF2A7F}"/>
                </c:ext>
              </c:extLst>
            </c:dLbl>
            <c:spPr>
              <a:noFill/>
              <a:ln>
                <a:noFill/>
              </a:ln>
              <a:effectLst/>
            </c:spPr>
            <c:txPr>
              <a:bodyPr rot="0" vert="horz"/>
              <a:lstStyle/>
              <a:p>
                <a:pPr>
                  <a:defRPr/>
                </a:pPr>
                <a:endParaRPr lang="zh-CN"/>
              </a:p>
            </c:txPr>
            <c:dLblPos val="outEnd"/>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c:f>
              <c:strCache>
                <c:ptCount val="1"/>
                <c:pt idx="0">
                  <c:v>标题</c:v>
                </c:pt>
              </c:strCache>
            </c:strRef>
          </c:cat>
          <c:val>
            <c:numRef>
              <c:f>Sheet1!$B$2</c:f>
              <c:numCache>
                <c:formatCode>General</c:formatCode>
                <c:ptCount val="1"/>
                <c:pt idx="0">
                  <c:v>100</c:v>
                </c:pt>
              </c:numCache>
            </c:numRef>
          </c:val>
          <c:extLst>
            <c:ext xmlns:c16="http://schemas.microsoft.com/office/drawing/2014/chart" uri="{C3380CC4-5D6E-409C-BE32-E72D297353CC}">
              <c16:uniqueId val="{00000001-9A43-4790-8060-556243CF2A7F}"/>
            </c:ext>
          </c:extLst>
        </c:ser>
        <c:ser>
          <c:idx val="1"/>
          <c:order val="1"/>
          <c:tx>
            <c:strRef>
              <c:f>Sheet1!$C$1</c:f>
              <c:strCache>
                <c:ptCount val="1"/>
                <c:pt idx="0">
                  <c:v>Series 2</c:v>
                </c:pt>
              </c:strCache>
            </c:strRef>
          </c:tx>
          <c:invertIfNegative val="0"/>
          <c:dLbls>
            <c:spPr>
              <a:noFill/>
              <a:ln>
                <a:noFill/>
              </a:ln>
              <a:effectLst/>
            </c:spPr>
            <c:txPr>
              <a:bodyPr rot="0" vert="horz"/>
              <a:lstStyle/>
              <a:p>
                <a:pPr>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标题</c:v>
                </c:pt>
              </c:strCache>
            </c:strRef>
          </c:cat>
          <c:val>
            <c:numRef>
              <c:f>Sheet1!$C$2</c:f>
              <c:numCache>
                <c:formatCode>General</c:formatCode>
                <c:ptCount val="1"/>
                <c:pt idx="0">
                  <c:v>90</c:v>
                </c:pt>
              </c:numCache>
            </c:numRef>
          </c:val>
          <c:extLst>
            <c:ext xmlns:c16="http://schemas.microsoft.com/office/drawing/2014/chart" uri="{C3380CC4-5D6E-409C-BE32-E72D297353CC}">
              <c16:uniqueId val="{00000002-9A43-4790-8060-556243CF2A7F}"/>
            </c:ext>
          </c:extLst>
        </c:ser>
        <c:ser>
          <c:idx val="2"/>
          <c:order val="2"/>
          <c:tx>
            <c:strRef>
              <c:f>Sheet1!$D$1</c:f>
              <c:strCache>
                <c:ptCount val="1"/>
                <c:pt idx="0">
                  <c:v>Series 3</c:v>
                </c:pt>
              </c:strCache>
            </c:strRef>
          </c:tx>
          <c:invertIfNegative val="0"/>
          <c:dLbls>
            <c:spPr>
              <a:noFill/>
              <a:ln>
                <a:noFill/>
              </a:ln>
              <a:effectLst/>
            </c:spPr>
            <c:txPr>
              <a:bodyPr rot="0" vert="horz"/>
              <a:lstStyle/>
              <a:p>
                <a:pPr>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标题</c:v>
                </c:pt>
              </c:strCache>
            </c:strRef>
          </c:cat>
          <c:val>
            <c:numRef>
              <c:f>Sheet1!$D$2</c:f>
              <c:numCache>
                <c:formatCode>General</c:formatCode>
                <c:ptCount val="1"/>
                <c:pt idx="0">
                  <c:v>70</c:v>
                </c:pt>
              </c:numCache>
            </c:numRef>
          </c:val>
          <c:extLst>
            <c:ext xmlns:c16="http://schemas.microsoft.com/office/drawing/2014/chart" uri="{C3380CC4-5D6E-409C-BE32-E72D297353CC}">
              <c16:uniqueId val="{00000003-9A43-4790-8060-556243CF2A7F}"/>
            </c:ext>
          </c:extLst>
        </c:ser>
        <c:ser>
          <c:idx val="3"/>
          <c:order val="3"/>
          <c:tx>
            <c:strRef>
              <c:f>Sheet1!$E$1</c:f>
              <c:strCache>
                <c:ptCount val="1"/>
                <c:pt idx="0">
                  <c:v>Series 32</c:v>
                </c:pt>
              </c:strCache>
            </c:strRef>
          </c:tx>
          <c:invertIfNegative val="0"/>
          <c:dLbls>
            <c:spPr>
              <a:noFill/>
              <a:ln>
                <a:noFill/>
              </a:ln>
              <a:effectLst/>
            </c:spPr>
            <c:txPr>
              <a:bodyPr rot="0" vert="horz"/>
              <a:lstStyle/>
              <a:p>
                <a:pPr>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标题</c:v>
                </c:pt>
              </c:strCache>
            </c:strRef>
          </c:cat>
          <c:val>
            <c:numRef>
              <c:f>Sheet1!$E$2</c:f>
              <c:numCache>
                <c:formatCode>General</c:formatCode>
                <c:ptCount val="1"/>
                <c:pt idx="0">
                  <c:v>50</c:v>
                </c:pt>
              </c:numCache>
            </c:numRef>
          </c:val>
          <c:extLst>
            <c:ext xmlns:c16="http://schemas.microsoft.com/office/drawing/2014/chart" uri="{C3380CC4-5D6E-409C-BE32-E72D297353CC}">
              <c16:uniqueId val="{00000004-9A43-4790-8060-556243CF2A7F}"/>
            </c:ext>
          </c:extLst>
        </c:ser>
        <c:ser>
          <c:idx val="4"/>
          <c:order val="4"/>
          <c:tx>
            <c:strRef>
              <c:f>Sheet1!$F$1</c:f>
              <c:strCache>
                <c:ptCount val="1"/>
                <c:pt idx="0">
                  <c:v>Series 322</c:v>
                </c:pt>
              </c:strCache>
            </c:strRef>
          </c:tx>
          <c:invertIfNegative val="0"/>
          <c:dLbls>
            <c:spPr>
              <a:noFill/>
              <a:ln>
                <a:noFill/>
              </a:ln>
              <a:effectLst/>
            </c:spPr>
            <c:txPr>
              <a:bodyPr rot="0" vert="horz"/>
              <a:lstStyle/>
              <a:p>
                <a:pPr>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标题</c:v>
                </c:pt>
              </c:strCache>
            </c:strRef>
          </c:cat>
          <c:val>
            <c:numRef>
              <c:f>Sheet1!$F$2</c:f>
              <c:numCache>
                <c:formatCode>General</c:formatCode>
                <c:ptCount val="1"/>
                <c:pt idx="0">
                  <c:v>33</c:v>
                </c:pt>
              </c:numCache>
            </c:numRef>
          </c:val>
          <c:extLst>
            <c:ext xmlns:c16="http://schemas.microsoft.com/office/drawing/2014/chart" uri="{C3380CC4-5D6E-409C-BE32-E72D297353CC}">
              <c16:uniqueId val="{00000005-9A43-4790-8060-556243CF2A7F}"/>
            </c:ext>
          </c:extLst>
        </c:ser>
        <c:dLbls>
          <c:showLegendKey val="0"/>
          <c:showVal val="0"/>
          <c:showCatName val="0"/>
          <c:showSerName val="0"/>
          <c:showPercent val="0"/>
          <c:showBubbleSize val="0"/>
        </c:dLbls>
        <c:gapWidth val="351"/>
        <c:overlap val="-80"/>
        <c:axId val="630624976"/>
        <c:axId val="630625368"/>
      </c:barChart>
      <c:catAx>
        <c:axId val="630624976"/>
        <c:scaling>
          <c:orientation val="minMax"/>
        </c:scaling>
        <c:delete val="0"/>
        <c:axPos val="b"/>
        <c:numFmt formatCode="General" sourceLinked="0"/>
        <c:majorTickMark val="out"/>
        <c:minorTickMark val="none"/>
        <c:tickLblPos val="nextTo"/>
        <c:spPr>
          <a:noFill/>
        </c:spPr>
        <c:txPr>
          <a:bodyPr rot="-60000000" vert="horz"/>
          <a:lstStyle/>
          <a:p>
            <a:pPr>
              <a:defRPr/>
            </a:pPr>
            <a:endParaRPr lang="zh-CN"/>
          </a:p>
        </c:txPr>
        <c:crossAx val="630625368"/>
        <c:crosses val="autoZero"/>
        <c:auto val="1"/>
        <c:lblAlgn val="ctr"/>
        <c:lblOffset val="100"/>
        <c:noMultiLvlLbl val="0"/>
      </c:catAx>
      <c:valAx>
        <c:axId val="630625368"/>
        <c:scaling>
          <c:orientation val="minMax"/>
        </c:scaling>
        <c:delete val="0"/>
        <c:axPos val="l"/>
        <c:majorGridlines>
          <c:spPr>
            <a:ln w="9525" cap="flat" cmpd="sng" algn="ctr">
              <a:solidFill>
                <a:prstClr val="white">
                  <a:lumMod val="85000"/>
                  <a:alpha val="48000"/>
                </a:prstClr>
              </a:solidFill>
              <a:prstDash val="solid"/>
              <a:round/>
            </a:ln>
          </c:spPr>
        </c:majorGridlines>
        <c:numFmt formatCode="General" sourceLinked="0"/>
        <c:majorTickMark val="none"/>
        <c:minorTickMark val="in"/>
        <c:tickLblPos val="low"/>
        <c:spPr>
          <a:noFill/>
          <a:ln w="9525" cap="flat" cmpd="sng" algn="ctr">
            <a:solidFill>
              <a:schemeClr val="bg1">
                <a:lumMod val="85000"/>
              </a:schemeClr>
            </a:solidFill>
            <a:prstDash val="solid"/>
            <a:round/>
          </a:ln>
        </c:spPr>
        <c:txPr>
          <a:bodyPr rot="-60000000" vert="horz"/>
          <a:lstStyle/>
          <a:p>
            <a:pPr>
              <a:defRPr/>
            </a:pPr>
            <a:endParaRPr lang="zh-CN"/>
          </a:p>
        </c:txPr>
        <c:crossAx val="630624976"/>
        <c:crosses val="autoZero"/>
        <c:crossBetween val="between"/>
      </c:valAx>
    </c:plotArea>
    <c:plotVisOnly val="1"/>
    <c:dispBlanksAs val="gap"/>
    <c:showDLblsOverMax val="0"/>
  </c:chart>
  <c:txPr>
    <a:bodyPr/>
    <a:lstStyle/>
    <a:p>
      <a:pPr>
        <a:defRPr lang="zh-CN" sz="1000" b="1">
          <a:solidFill>
            <a:schemeClr val="tx1"/>
          </a:solidFill>
          <a:latin typeface="+mn-lt"/>
          <a:ea typeface="+mn-ea"/>
          <a:cs typeface="+mn-ea"/>
          <a:sym typeface="+mn-lt"/>
        </a:defRPr>
      </a:pPr>
      <a:endParaRPr lang="zh-CN"/>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r>
              <a:rPr lang="zh-CN" altLang="en-US">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rPr>
              <a:t>双击更改标题</a:t>
            </a:r>
          </a:p>
        </c:rich>
      </c:tx>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title>
    <c:autoTitleDeleted val="0"/>
    <c:plotArea>
      <c:layout/>
      <c:radarChart>
        <c:radarStyle val="marker"/>
        <c:varyColors val="0"/>
        <c:ser>
          <c:idx val="0"/>
          <c:order val="0"/>
          <c:tx>
            <c:strRef>
              <c:f>Sheet1!$B$1</c:f>
              <c:strCache>
                <c:ptCount val="1"/>
                <c:pt idx="0">
                  <c:v>右键编辑数据替换内容</c:v>
                </c:pt>
              </c:strCache>
            </c:strRef>
          </c:tx>
          <c:spPr>
            <a:ln w="28575" cap="rnd">
              <a:solidFill>
                <a:srgbClr val="7BC9BE"/>
              </a:solidFill>
              <a:round/>
            </a:ln>
            <a:effectLst/>
          </c:spPr>
          <c:marker>
            <c:symbol val="circle"/>
            <c:size val="5"/>
            <c:spPr>
              <a:solidFill>
                <a:schemeClr val="accent1"/>
              </a:solidFill>
              <a:ln w="9525">
                <a:solidFill>
                  <a:srgbClr val="7BC9BE"/>
                </a:solidFill>
              </a:ln>
              <a:effectLst/>
            </c:spPr>
          </c:marker>
          <c:cat>
            <c:strRef>
              <c:f>Sheet1!$A$2:$A$6</c:f>
              <c:strCache>
                <c:ptCount val="5"/>
                <c:pt idx="0">
                  <c:v>右键编辑数据替换内容</c:v>
                </c:pt>
                <c:pt idx="1">
                  <c:v>右键编辑数据替换内容</c:v>
                </c:pt>
                <c:pt idx="2">
                  <c:v>右键编辑数据替换内容</c:v>
                </c:pt>
                <c:pt idx="3">
                  <c:v>右键编辑数据替换内容</c:v>
                </c:pt>
                <c:pt idx="4">
                  <c:v>右键编辑数据替换内容</c:v>
                </c:pt>
              </c:strCache>
            </c:str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37FC-4C1C-8598-419ACA1A6518}"/>
            </c:ext>
          </c:extLst>
        </c:ser>
        <c:ser>
          <c:idx val="1"/>
          <c:order val="1"/>
          <c:tx>
            <c:strRef>
              <c:f>Sheet1!$C$1</c:f>
              <c:strCache>
                <c:ptCount val="1"/>
                <c:pt idx="0">
                  <c:v>右键编辑数据替换内容2</c:v>
                </c:pt>
              </c:strCache>
            </c:strRef>
          </c:tx>
          <c:spPr>
            <a:ln w="28575" cap="rnd">
              <a:solidFill>
                <a:srgbClr val="EC7B71"/>
              </a:solidFill>
              <a:round/>
            </a:ln>
            <a:effectLst/>
          </c:spPr>
          <c:marker>
            <c:symbol val="circle"/>
            <c:size val="5"/>
            <c:spPr>
              <a:solidFill>
                <a:schemeClr val="accent2"/>
              </a:solidFill>
              <a:ln w="9525">
                <a:solidFill>
                  <a:srgbClr val="EC7B71"/>
                </a:solidFill>
              </a:ln>
              <a:effectLst/>
            </c:spPr>
          </c:marker>
          <c:cat>
            <c:strRef>
              <c:f>Sheet1!$A$2:$A$6</c:f>
              <c:strCache>
                <c:ptCount val="5"/>
                <c:pt idx="0">
                  <c:v>右键编辑数据替换内容</c:v>
                </c:pt>
                <c:pt idx="1">
                  <c:v>右键编辑数据替换内容</c:v>
                </c:pt>
                <c:pt idx="2">
                  <c:v>右键编辑数据替换内容</c:v>
                </c:pt>
                <c:pt idx="3">
                  <c:v>右键编辑数据替换内容</c:v>
                </c:pt>
                <c:pt idx="4">
                  <c:v>右键编辑数据替换内容</c:v>
                </c:pt>
              </c:strCache>
            </c:strRef>
          </c:cat>
          <c:val>
            <c:numRef>
              <c:f>Sheet1!$C$2:$C$6</c:f>
              <c:numCache>
                <c:formatCode>General</c:formatCode>
                <c:ptCount val="5"/>
                <c:pt idx="0">
                  <c:v>12</c:v>
                </c:pt>
                <c:pt idx="1">
                  <c:v>12</c:v>
                </c:pt>
                <c:pt idx="2">
                  <c:v>22</c:v>
                </c:pt>
                <c:pt idx="3">
                  <c:v>21</c:v>
                </c:pt>
                <c:pt idx="4">
                  <c:v>28</c:v>
                </c:pt>
              </c:numCache>
            </c:numRef>
          </c:val>
          <c:extLst>
            <c:ext xmlns:c16="http://schemas.microsoft.com/office/drawing/2014/chart" uri="{C3380CC4-5D6E-409C-BE32-E72D297353CC}">
              <c16:uniqueId val="{00000001-37FC-4C1C-8598-419ACA1A6518}"/>
            </c:ext>
          </c:extLst>
        </c:ser>
        <c:dLbls>
          <c:showLegendKey val="0"/>
          <c:showVal val="0"/>
          <c:showCatName val="0"/>
          <c:showSerName val="0"/>
          <c:showPercent val="0"/>
          <c:showBubbleSize val="0"/>
        </c:dLbls>
        <c:axId val="290923682"/>
        <c:axId val="511362454"/>
      </c:radarChart>
      <c:catAx>
        <c:axId val="290923682"/>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crossAx val="511362454"/>
        <c:crosses val="autoZero"/>
        <c:auto val="1"/>
        <c:lblAlgn val="ctr"/>
        <c:lblOffset val="100"/>
        <c:noMultiLvlLbl val="0"/>
      </c:catAx>
      <c:valAx>
        <c:axId val="51136245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crossAx val="290923682"/>
        <c:crosses val="autoZero"/>
        <c:crossBetween val="between"/>
      </c:valAx>
      <c:spPr>
        <a:noFill/>
        <a:ln>
          <a:noFill/>
        </a:ln>
        <a:effectLst/>
      </c:spPr>
    </c:plotArea>
    <c:legend>
      <c:legendPos val="t"/>
      <c:legendEntry>
        <c:idx val="0"/>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legendEntry>
        <c:idx val="1"/>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overlay val="0"/>
      <c:spPr>
        <a:noFill/>
        <a:ln>
          <a:noFill/>
        </a:ln>
        <a:effectLst/>
      </c:spPr>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
    <c:plotVisOnly val="1"/>
    <c:dispBlanksAs val="gap"/>
    <c:showDLblsOverMax val="0"/>
  </c:chart>
  <c:spPr>
    <a:noFill/>
    <a:ln>
      <a:noFill/>
    </a:ln>
    <a:effectLst/>
  </c:spPr>
  <c:txPr>
    <a:bodyPr/>
    <a:lstStyle/>
    <a:p>
      <a:pPr>
        <a:defRPr lang="zh-CN">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externalData r:id="rId3">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r>
              <a:rPr lang="zh-CN" altLang="en-US">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rPr>
              <a:t>双击更改标题</a:t>
            </a:r>
          </a:p>
        </c:rich>
      </c:tx>
      <c:layout>
        <c:manualLayout>
          <c:xMode val="edge"/>
          <c:yMode val="edge"/>
          <c:x val="0.39340000000000003"/>
          <c:y val="4.0000000000000001E-3"/>
        </c:manualLayout>
      </c:layout>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title>
    <c:autoTitleDeleted val="0"/>
    <c:plotArea>
      <c:layout/>
      <c:doughnutChart>
        <c:varyColors val="1"/>
        <c:ser>
          <c:idx val="0"/>
          <c:order val="0"/>
          <c:tx>
            <c:strRef>
              <c:f>Sheet1!$B$1</c:f>
              <c:strCache>
                <c:ptCount val="1"/>
                <c:pt idx="0">
                  <c:v>销售额</c:v>
                </c:pt>
              </c:strCache>
            </c:strRef>
          </c:tx>
          <c:dPt>
            <c:idx val="0"/>
            <c:bubble3D val="0"/>
            <c:spPr>
              <a:solidFill>
                <a:srgbClr val="EC7B71"/>
              </a:solidFill>
              <a:ln w="19050">
                <a:solidFill>
                  <a:schemeClr val="lt1"/>
                </a:solidFill>
              </a:ln>
              <a:effectLst/>
            </c:spPr>
            <c:extLst>
              <c:ext xmlns:c16="http://schemas.microsoft.com/office/drawing/2014/chart" uri="{C3380CC4-5D6E-409C-BE32-E72D297353CC}">
                <c16:uniqueId val="{00000001-6412-42D9-81E0-B49F4885DDB2}"/>
              </c:ext>
            </c:extLst>
          </c:dPt>
          <c:dPt>
            <c:idx val="1"/>
            <c:bubble3D val="0"/>
            <c:spPr>
              <a:solidFill>
                <a:srgbClr val="7BC9BE"/>
              </a:solidFill>
              <a:ln w="19050">
                <a:solidFill>
                  <a:schemeClr val="lt1"/>
                </a:solidFill>
              </a:ln>
              <a:effectLst/>
            </c:spPr>
            <c:extLst>
              <c:ext xmlns:c16="http://schemas.microsoft.com/office/drawing/2014/chart" uri="{C3380CC4-5D6E-409C-BE32-E72D297353CC}">
                <c16:uniqueId val="{00000003-6412-42D9-81E0-B49F4885DDB2}"/>
              </c:ext>
            </c:extLst>
          </c:dPt>
          <c:dPt>
            <c:idx val="2"/>
            <c:bubble3D val="0"/>
            <c:spPr>
              <a:solidFill>
                <a:srgbClr val="BBDDC7"/>
              </a:solidFill>
              <a:ln w="19050">
                <a:solidFill>
                  <a:schemeClr val="lt1"/>
                </a:solidFill>
              </a:ln>
              <a:effectLst/>
            </c:spPr>
            <c:extLst>
              <c:ext xmlns:c16="http://schemas.microsoft.com/office/drawing/2014/chart" uri="{C3380CC4-5D6E-409C-BE32-E72D297353CC}">
                <c16:uniqueId val="{00000005-6412-42D9-81E0-B49F4885DDB2}"/>
              </c:ext>
            </c:extLst>
          </c:dPt>
          <c:dPt>
            <c:idx val="3"/>
            <c:bubble3D val="0"/>
            <c:spPr>
              <a:solidFill>
                <a:srgbClr val="F8EFCD"/>
              </a:solidFill>
              <a:ln w="19050">
                <a:solidFill>
                  <a:schemeClr val="lt1"/>
                </a:solidFill>
              </a:ln>
              <a:effectLst/>
            </c:spPr>
            <c:extLst>
              <c:ext xmlns:c16="http://schemas.microsoft.com/office/drawing/2014/chart" uri="{C3380CC4-5D6E-409C-BE32-E72D297353CC}">
                <c16:uniqueId val="{00000007-6412-42D9-81E0-B49F4885DDB2}"/>
              </c:ext>
            </c:extLst>
          </c:dPt>
          <c:cat>
            <c:strRef>
              <c:f>Sheet1!$A$2:$A$5</c:f>
              <c:strCache>
                <c:ptCount val="4"/>
                <c:pt idx="0">
                  <c:v>右键编辑数据替换内容</c:v>
                </c:pt>
                <c:pt idx="1">
                  <c:v>右键编辑数据替换内容</c:v>
                </c:pt>
                <c:pt idx="2">
                  <c:v>右键编辑数据替换内容</c:v>
                </c:pt>
                <c:pt idx="3">
                  <c:v>右键编辑数据替换内容</c:v>
                </c:pt>
              </c:strCache>
            </c:strRef>
          </c:cat>
          <c:val>
            <c:numRef>
              <c:f>Sheet1!$B$2:$B$5</c:f>
              <c:numCache>
                <c:formatCode>General</c:formatCode>
                <c:ptCount val="4"/>
                <c:pt idx="0">
                  <c:v>5</c:v>
                </c:pt>
                <c:pt idx="1">
                  <c:v>3.2</c:v>
                </c:pt>
                <c:pt idx="2">
                  <c:v>1.4</c:v>
                </c:pt>
                <c:pt idx="3">
                  <c:v>1.2</c:v>
                </c:pt>
              </c:numCache>
            </c:numRef>
          </c:val>
          <c:extLst>
            <c:ext xmlns:c16="http://schemas.microsoft.com/office/drawing/2014/chart" uri="{C3380CC4-5D6E-409C-BE32-E72D297353CC}">
              <c16:uniqueId val="{00000008-6412-42D9-81E0-B49F4885DDB2}"/>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legendEntry>
        <c:idx val="0"/>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legendEntry>
        <c:idx val="1"/>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legendEntry>
        <c:idx val="2"/>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legendEntry>
        <c:idx val="3"/>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overlay val="0"/>
      <c:spPr>
        <a:noFill/>
        <a:ln>
          <a:noFill/>
        </a:ln>
        <a:effectLst/>
      </c:spPr>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
    <c:plotVisOnly val="1"/>
    <c:dispBlanksAs val="gap"/>
    <c:showDLblsOverMax val="0"/>
  </c:chart>
  <c:spPr>
    <a:noFill/>
    <a:ln>
      <a:noFill/>
    </a:ln>
    <a:effectLst/>
  </c:spPr>
  <c:txPr>
    <a:bodyPr/>
    <a:lstStyle/>
    <a:p>
      <a:pPr>
        <a:defRPr lang="zh-CN">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externalData r:id="rId3">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r>
              <a:rPr lang="zh-CN" altLang="en-US">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rPr>
              <a:t>双击更改标题</a:t>
            </a:r>
          </a:p>
        </c:rich>
      </c:tx>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title>
    <c:autoTitleDeleted val="0"/>
    <c:plotArea>
      <c:layout>
        <c:manualLayout>
          <c:layoutTarget val="inner"/>
          <c:xMode val="edge"/>
          <c:yMode val="edge"/>
          <c:x val="3.7260000000000001E-2"/>
          <c:y val="0.104302350215161"/>
          <c:w val="0.94233999999999996"/>
          <c:h val="0.77325333333333301"/>
        </c:manualLayout>
      </c:layout>
      <c:barChart>
        <c:barDir val="col"/>
        <c:grouping val="clustered"/>
        <c:varyColors val="0"/>
        <c:ser>
          <c:idx val="0"/>
          <c:order val="0"/>
          <c:tx>
            <c:strRef>
              <c:f>Sheet1!$B$1</c:f>
              <c:strCache>
                <c:ptCount val="1"/>
                <c:pt idx="0">
                  <c:v>右键编辑数据替换内容</c:v>
                </c:pt>
              </c:strCache>
            </c:strRef>
          </c:tx>
          <c:spPr>
            <a:solidFill>
              <a:srgbClr val="EC7B71"/>
            </a:solidFill>
            <a:ln>
              <a:noFill/>
            </a:ln>
            <a:effectLst/>
          </c:spPr>
          <c:invertIfNegative val="0"/>
          <c:cat>
            <c:strRef>
              <c:f>Sheet1!$A$2:$A$5</c:f>
              <c:strCache>
                <c:ptCount val="4"/>
                <c:pt idx="0">
                  <c:v>右键编辑数据替换内容</c:v>
                </c:pt>
                <c:pt idx="1">
                  <c:v>右键编辑数据替换内容</c:v>
                </c:pt>
                <c:pt idx="2">
                  <c:v>右键编辑数据替换内容</c:v>
                </c:pt>
                <c:pt idx="3">
                  <c:v>右键编辑数据替换内容</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2E2-4724-AA0A-F031DE6B9911}"/>
            </c:ext>
          </c:extLst>
        </c:ser>
        <c:ser>
          <c:idx val="1"/>
          <c:order val="1"/>
          <c:tx>
            <c:strRef>
              <c:f>Sheet1!$C$1</c:f>
              <c:strCache>
                <c:ptCount val="1"/>
                <c:pt idx="0">
                  <c:v>右键编辑数据替换内容</c:v>
                </c:pt>
              </c:strCache>
            </c:strRef>
          </c:tx>
          <c:spPr>
            <a:solidFill>
              <a:srgbClr val="7BC9BE"/>
            </a:solidFill>
            <a:ln>
              <a:noFill/>
            </a:ln>
            <a:effectLst/>
          </c:spPr>
          <c:invertIfNegative val="0"/>
          <c:cat>
            <c:strRef>
              <c:f>Sheet1!$A$2:$A$5</c:f>
              <c:strCache>
                <c:ptCount val="4"/>
                <c:pt idx="0">
                  <c:v>右键编辑数据替换内容</c:v>
                </c:pt>
                <c:pt idx="1">
                  <c:v>右键编辑数据替换内容</c:v>
                </c:pt>
                <c:pt idx="2">
                  <c:v>右键编辑数据替换内容</c:v>
                </c:pt>
                <c:pt idx="3">
                  <c:v>右键编辑数据替换内容</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2E2-4724-AA0A-F031DE6B9911}"/>
            </c:ext>
          </c:extLst>
        </c:ser>
        <c:ser>
          <c:idx val="2"/>
          <c:order val="2"/>
          <c:tx>
            <c:strRef>
              <c:f>Sheet1!$D$1</c:f>
              <c:strCache>
                <c:ptCount val="1"/>
                <c:pt idx="0">
                  <c:v>右键编辑数据替换内容</c:v>
                </c:pt>
              </c:strCache>
            </c:strRef>
          </c:tx>
          <c:spPr>
            <a:solidFill>
              <a:srgbClr val="F8EFCD"/>
            </a:solidFill>
            <a:ln>
              <a:noFill/>
            </a:ln>
            <a:effectLst/>
          </c:spPr>
          <c:invertIfNegative val="0"/>
          <c:cat>
            <c:strRef>
              <c:f>Sheet1!$A$2:$A$5</c:f>
              <c:strCache>
                <c:ptCount val="4"/>
                <c:pt idx="0">
                  <c:v>右键编辑数据替换内容</c:v>
                </c:pt>
                <c:pt idx="1">
                  <c:v>右键编辑数据替换内容</c:v>
                </c:pt>
                <c:pt idx="2">
                  <c:v>右键编辑数据替换内容</c:v>
                </c:pt>
                <c:pt idx="3">
                  <c:v>右键编辑数据替换内容</c:v>
                </c:pt>
              </c:strCache>
            </c:strRef>
          </c:cat>
          <c:val>
            <c:numRef>
              <c:f>Sheet1!$D$2:$D$5</c:f>
              <c:numCache>
                <c:formatCode>General</c:formatCode>
                <c:ptCount val="4"/>
                <c:pt idx="0">
                  <c:v>2</c:v>
                </c:pt>
                <c:pt idx="1">
                  <c:v>4</c:v>
                </c:pt>
                <c:pt idx="2">
                  <c:v>3</c:v>
                </c:pt>
                <c:pt idx="3">
                  <c:v>5</c:v>
                </c:pt>
              </c:numCache>
            </c:numRef>
          </c:val>
          <c:extLst>
            <c:ext xmlns:c16="http://schemas.microsoft.com/office/drawing/2014/chart" uri="{C3380CC4-5D6E-409C-BE32-E72D297353CC}">
              <c16:uniqueId val="{00000002-C2E2-4724-AA0A-F031DE6B9911}"/>
            </c:ext>
          </c:extLst>
        </c:ser>
        <c:dLbls>
          <c:showLegendKey val="0"/>
          <c:showVal val="0"/>
          <c:showCatName val="0"/>
          <c:showSerName val="0"/>
          <c:showPercent val="0"/>
          <c:showBubbleSize val="0"/>
        </c:dLbls>
        <c:gapWidth val="219"/>
        <c:overlap val="-27"/>
        <c:axId val="832830604"/>
        <c:axId val="287082369"/>
      </c:barChart>
      <c:catAx>
        <c:axId val="832830604"/>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crossAx val="287082369"/>
        <c:crosses val="autoZero"/>
        <c:auto val="1"/>
        <c:lblAlgn val="ctr"/>
        <c:lblOffset val="100"/>
        <c:noMultiLvlLbl val="0"/>
      </c:catAx>
      <c:valAx>
        <c:axId val="28708236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crossAx val="832830604"/>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legendEntry>
        <c:idx val="1"/>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legendEntry>
        <c:idx val="2"/>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Entry>
      <c:overlay val="0"/>
      <c:spPr>
        <a:noFill/>
        <a:ln>
          <a:noFill/>
        </a:ln>
        <a:effectLst/>
      </c:spPr>
      <c:txPr>
        <a:bodyPr rot="0" spcFirstLastPara="0" vertOverflow="ellipsis" vert="horz" wrap="square" anchor="ctr" anchorCtr="1"/>
        <a:lstStyle/>
        <a:p>
          <a:pPr>
            <a:defRPr lang="zh-CN" sz="900" b="0" i="0" u="none" strike="noStrike" kern="1200" baseline="0">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legend>
    <c:plotVisOnly val="1"/>
    <c:dispBlanksAs val="gap"/>
    <c:showDLblsOverMax val="0"/>
  </c:chart>
  <c:spPr>
    <a:noFill/>
    <a:ln>
      <a:noFill/>
    </a:ln>
    <a:effectLst/>
  </c:spPr>
  <c:txPr>
    <a:bodyPr/>
    <a:lstStyle/>
    <a:p>
      <a:pPr>
        <a:defRPr lang="zh-CN">
          <a:solidFill>
            <a:schemeClr val="bg1">
              <a:lumMod val="50000"/>
            </a:schemeClr>
          </a:solidFill>
          <a:latin typeface="思源黑体 CN Bold" panose="020B0800000000000000" charset="-122"/>
          <a:ea typeface="思源黑体 CN Bold" panose="020B0800000000000000" charset="-122"/>
          <a:cs typeface="思源黑体 CN Bold" panose="020B0800000000000000" charset="-122"/>
          <a:sym typeface="思源黑体 CN Bold" panose="020B0800000000000000" charset="-122"/>
        </a:defRPr>
      </a:pPr>
      <a:endParaRPr lang="zh-CN"/>
    </a:p>
  </c:txPr>
  <c:externalData r:id="rId3">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CN"/>
  <c:roundedCorners val="0"/>
  <c:style val="18"/>
  <c:chart>
    <c:autoTitleDeleted val="1"/>
    <c:plotArea>
      <c:layout>
        <c:manualLayout>
          <c:layoutTarget val="inner"/>
          <c:xMode val="edge"/>
          <c:yMode val="edge"/>
          <c:x val="1.9492800000000001E-2"/>
          <c:y val="5.6708700000000001E-2"/>
          <c:w val="0.95024299999999995"/>
          <c:h val="0.85156399999999999"/>
        </c:manualLayout>
      </c:layout>
      <c:areaChart>
        <c:grouping val="standard"/>
        <c:varyColors val="0"/>
        <c:ser>
          <c:idx val="1"/>
          <c:order val="0"/>
          <c:tx>
            <c:strRef>
              <c:f>Sheet1!$C$1</c:f>
              <c:strCache>
                <c:ptCount val="1"/>
                <c:pt idx="0">
                  <c:v>Series One</c:v>
                </c:pt>
              </c:strCache>
            </c:strRef>
          </c:tx>
          <c:spPr>
            <a:solidFill>
              <a:srgbClr val="2F3139"/>
            </a:solidFill>
            <a:ln w="76200" cap="flat">
              <a:noFill/>
              <a:miter lim="400000"/>
            </a:ln>
            <a:effectLst>
              <a:outerShdw blurRad="165100" dist="76200" dir="18900000" algn="tl">
                <a:srgbClr val="000000">
                  <a:alpha val="12842"/>
                </a:srgbClr>
              </a:outerShdw>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66</c:v>
                </c:pt>
                <c:pt idx="1">
                  <c:v>80</c:v>
                </c:pt>
                <c:pt idx="2">
                  <c:v>60</c:v>
                </c:pt>
                <c:pt idx="3">
                  <c:v>70</c:v>
                </c:pt>
                <c:pt idx="4">
                  <c:v>190</c:v>
                </c:pt>
                <c:pt idx="5">
                  <c:v>150</c:v>
                </c:pt>
                <c:pt idx="6">
                  <c:v>145</c:v>
                </c:pt>
                <c:pt idx="7">
                  <c:v>195</c:v>
                </c:pt>
                <c:pt idx="8">
                  <c:v>185</c:v>
                </c:pt>
                <c:pt idx="9">
                  <c:v>320</c:v>
                </c:pt>
                <c:pt idx="10">
                  <c:v>405</c:v>
                </c:pt>
                <c:pt idx="11">
                  <c:v>574</c:v>
                </c:pt>
              </c:numCache>
            </c:numRef>
          </c:val>
          <c:extLst>
            <c:ext xmlns:c16="http://schemas.microsoft.com/office/drawing/2014/chart" uri="{C3380CC4-5D6E-409C-BE32-E72D297353CC}">
              <c16:uniqueId val="{00000000-57DB-4D4B-96C5-65D9D2AB1A5E}"/>
            </c:ext>
          </c:extLst>
        </c:ser>
        <c:ser>
          <c:idx val="0"/>
          <c:order val="1"/>
          <c:tx>
            <c:strRef>
              <c:f>Sheet1!$B$1</c:f>
              <c:strCache>
                <c:ptCount val="1"/>
                <c:pt idx="0">
                  <c:v>Series Two</c:v>
                </c:pt>
              </c:strCache>
            </c:strRef>
          </c:tx>
          <c:spPr>
            <a:gradFill flip="none" rotWithShape="1">
              <a:gsLst>
                <a:gs pos="0">
                  <a:srgbClr val="FF2841"/>
                </a:gs>
                <a:gs pos="100000">
                  <a:srgbClr val="AB1942"/>
                </a:gs>
              </a:gsLst>
              <a:lin ang="16694918" scaled="0"/>
            </a:gradFill>
            <a:ln w="76200" cap="flat">
              <a:noFill/>
              <a:miter lim="400000"/>
            </a:ln>
            <a:effectLst>
              <a:outerShdw blurRad="165100" dist="76200" dir="18900000" algn="tl">
                <a:srgbClr val="000000">
                  <a:alpha val="12842"/>
                </a:srgbClr>
              </a:outerShdw>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20</c:v>
                </c:pt>
                <c:pt idx="1">
                  <c:v>40</c:v>
                </c:pt>
                <c:pt idx="2">
                  <c:v>20</c:v>
                </c:pt>
                <c:pt idx="3">
                  <c:v>10</c:v>
                </c:pt>
                <c:pt idx="4">
                  <c:v>20</c:v>
                </c:pt>
                <c:pt idx="5">
                  <c:v>80</c:v>
                </c:pt>
                <c:pt idx="6">
                  <c:v>60</c:v>
                </c:pt>
                <c:pt idx="7">
                  <c:v>60</c:v>
                </c:pt>
                <c:pt idx="8">
                  <c:v>90</c:v>
                </c:pt>
                <c:pt idx="9">
                  <c:v>70</c:v>
                </c:pt>
                <c:pt idx="10">
                  <c:v>180</c:v>
                </c:pt>
                <c:pt idx="11">
                  <c:v>229</c:v>
                </c:pt>
              </c:numCache>
            </c:numRef>
          </c:val>
          <c:extLst>
            <c:ext xmlns:c16="http://schemas.microsoft.com/office/drawing/2014/chart" uri="{C3380CC4-5D6E-409C-BE32-E72D297353CC}">
              <c16:uniqueId val="{00000001-57DB-4D4B-96C5-65D9D2AB1A5E}"/>
            </c:ext>
          </c:extLst>
        </c:ser>
        <c:dLbls>
          <c:showLegendKey val="0"/>
          <c:showVal val="0"/>
          <c:showCatName val="0"/>
          <c:showSerName val="0"/>
          <c:showPercent val="0"/>
          <c:showBubbleSize val="0"/>
        </c:dLbls>
        <c:axId val="237243440"/>
        <c:axId val="237244000"/>
      </c:areaChart>
      <c:catAx>
        <c:axId val="237243440"/>
        <c:scaling>
          <c:orientation val="minMax"/>
        </c:scaling>
        <c:delete val="0"/>
        <c:axPos val="b"/>
        <c:numFmt formatCode="General" sourceLinked="0"/>
        <c:majorTickMark val="none"/>
        <c:minorTickMark val="none"/>
        <c:tickLblPos val="low"/>
        <c:spPr>
          <a:ln w="12700" cap="flat">
            <a:noFill/>
            <a:prstDash val="solid"/>
            <a:miter lim="800000"/>
          </a:ln>
        </c:spPr>
        <c:txPr>
          <a:bodyPr rot="0"/>
          <a:lstStyle/>
          <a:p>
            <a:pPr>
              <a:defRPr/>
            </a:pPr>
            <a:endParaRPr lang="zh-CN"/>
          </a:p>
        </c:txPr>
        <c:crossAx val="237244000"/>
        <c:crosses val="autoZero"/>
        <c:auto val="1"/>
        <c:lblAlgn val="ctr"/>
        <c:lblOffset val="100"/>
        <c:noMultiLvlLbl val="1"/>
      </c:catAx>
      <c:valAx>
        <c:axId val="237244000"/>
        <c:scaling>
          <c:orientation val="minMax"/>
          <c:max val="600"/>
        </c:scaling>
        <c:delete val="0"/>
        <c:axPos val="l"/>
        <c:numFmt formatCode="0&quot;%&quot;" sourceLinked="0"/>
        <c:majorTickMark val="none"/>
        <c:minorTickMark val="none"/>
        <c:tickLblPos val="none"/>
        <c:spPr>
          <a:ln w="12700" cap="flat">
            <a:noFill/>
            <a:prstDash val="solid"/>
            <a:miter lim="800000"/>
          </a:ln>
        </c:spPr>
        <c:txPr>
          <a:bodyPr rot="0"/>
          <a:lstStyle/>
          <a:p>
            <a:pPr>
              <a:defRPr/>
            </a:pPr>
            <a:endParaRPr lang="zh-CN"/>
          </a:p>
        </c:txPr>
        <c:crossAx val="237243440"/>
        <c:crosses val="autoZero"/>
        <c:crossBetween val="midCat"/>
        <c:majorUnit val="150"/>
        <c:minorUnit val="75"/>
      </c:valAx>
      <c:spPr>
        <a:noFill/>
        <a:ln w="12700" cap="flat">
          <a:noFill/>
          <a:miter lim="400000"/>
        </a:ln>
        <a:effectLst/>
      </c:spPr>
    </c:plotArea>
    <c:plotVisOnly val="1"/>
    <c:dispBlanksAs val="gap"/>
    <c:showDLblsOverMax val="1"/>
  </c:chart>
  <c:spPr>
    <a:noFill/>
    <a:ln>
      <a:noFill/>
    </a:ln>
    <a:effectLst/>
  </c:spPr>
  <c:txPr>
    <a:bodyPr/>
    <a:lstStyle/>
    <a:p>
      <a:pPr>
        <a:defRPr>
          <a:latin typeface="+mn-lt"/>
          <a:sym typeface="+mn-lt"/>
        </a:defRPr>
      </a:pPr>
      <a:endParaRPr lang="zh-CN"/>
    </a:p>
  </c:tx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CN"/>
  <c:roundedCorners val="0"/>
  <c:style val="18"/>
  <c:chart>
    <c:autoTitleDeleted val="1"/>
    <c:plotArea>
      <c:layout>
        <c:manualLayout>
          <c:layoutTarget val="inner"/>
          <c:xMode val="edge"/>
          <c:yMode val="edge"/>
          <c:x val="1.9492800000000001E-2"/>
          <c:y val="5.6708700000000001E-2"/>
          <c:w val="0.95024299999999995"/>
          <c:h val="0.85156399999999999"/>
        </c:manualLayout>
      </c:layout>
      <c:areaChart>
        <c:grouping val="standard"/>
        <c:varyColors val="0"/>
        <c:ser>
          <c:idx val="1"/>
          <c:order val="0"/>
          <c:tx>
            <c:strRef>
              <c:f>Sheet1!$C$1</c:f>
              <c:strCache>
                <c:ptCount val="1"/>
                <c:pt idx="0">
                  <c:v>Series One</c:v>
                </c:pt>
              </c:strCache>
            </c:strRef>
          </c:tx>
          <c:spPr>
            <a:solidFill>
              <a:srgbClr val="2F3139"/>
            </a:solidFill>
            <a:ln w="76200" cap="flat">
              <a:noFill/>
              <a:miter lim="400000"/>
            </a:ln>
            <a:effectLst>
              <a:outerShdw blurRad="165100" dist="76200" dir="18900000" algn="tl">
                <a:srgbClr val="000000">
                  <a:alpha val="12842"/>
                </a:srgbClr>
              </a:outerShdw>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40</c:v>
                </c:pt>
                <c:pt idx="1">
                  <c:v>80</c:v>
                </c:pt>
                <c:pt idx="2">
                  <c:v>60</c:v>
                </c:pt>
                <c:pt idx="3">
                  <c:v>70</c:v>
                </c:pt>
                <c:pt idx="4">
                  <c:v>190</c:v>
                </c:pt>
                <c:pt idx="5">
                  <c:v>150</c:v>
                </c:pt>
                <c:pt idx="6">
                  <c:v>145</c:v>
                </c:pt>
                <c:pt idx="7">
                  <c:v>195</c:v>
                </c:pt>
                <c:pt idx="8">
                  <c:v>185</c:v>
                </c:pt>
                <c:pt idx="9">
                  <c:v>320</c:v>
                </c:pt>
                <c:pt idx="10">
                  <c:v>405</c:v>
                </c:pt>
                <c:pt idx="11">
                  <c:v>574</c:v>
                </c:pt>
              </c:numCache>
            </c:numRef>
          </c:val>
          <c:extLst>
            <c:ext xmlns:c16="http://schemas.microsoft.com/office/drawing/2014/chart" uri="{C3380CC4-5D6E-409C-BE32-E72D297353CC}">
              <c16:uniqueId val="{00000000-4879-4FB8-BBBC-1669536FFFFB}"/>
            </c:ext>
          </c:extLst>
        </c:ser>
        <c:ser>
          <c:idx val="0"/>
          <c:order val="1"/>
          <c:tx>
            <c:strRef>
              <c:f>Sheet1!$B$1</c:f>
              <c:strCache>
                <c:ptCount val="1"/>
                <c:pt idx="0">
                  <c:v>Series Two</c:v>
                </c:pt>
              </c:strCache>
            </c:strRef>
          </c:tx>
          <c:spPr>
            <a:gradFill flip="none" rotWithShape="1">
              <a:gsLst>
                <a:gs pos="0">
                  <a:srgbClr val="5BC444"/>
                </a:gs>
                <a:gs pos="100000">
                  <a:srgbClr val="78AE39"/>
                </a:gs>
              </a:gsLst>
              <a:lin ang="16694918" scaled="0"/>
            </a:gradFill>
            <a:ln w="76200" cap="flat">
              <a:noFill/>
              <a:miter lim="400000"/>
            </a:ln>
            <a:effectLst>
              <a:outerShdw blurRad="165100" dist="76200" dir="18900000" algn="tl">
                <a:srgbClr val="000000">
                  <a:alpha val="12842"/>
                </a:srgbClr>
              </a:outerShdw>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20</c:v>
                </c:pt>
                <c:pt idx="1">
                  <c:v>40</c:v>
                </c:pt>
                <c:pt idx="2">
                  <c:v>112</c:v>
                </c:pt>
                <c:pt idx="3">
                  <c:v>10</c:v>
                </c:pt>
                <c:pt idx="4">
                  <c:v>20</c:v>
                </c:pt>
                <c:pt idx="5">
                  <c:v>80</c:v>
                </c:pt>
                <c:pt idx="6">
                  <c:v>60</c:v>
                </c:pt>
                <c:pt idx="7">
                  <c:v>60</c:v>
                </c:pt>
                <c:pt idx="8">
                  <c:v>90</c:v>
                </c:pt>
                <c:pt idx="9">
                  <c:v>70</c:v>
                </c:pt>
                <c:pt idx="10">
                  <c:v>180</c:v>
                </c:pt>
                <c:pt idx="11">
                  <c:v>229</c:v>
                </c:pt>
              </c:numCache>
            </c:numRef>
          </c:val>
          <c:extLst>
            <c:ext xmlns:c16="http://schemas.microsoft.com/office/drawing/2014/chart" uri="{C3380CC4-5D6E-409C-BE32-E72D297353CC}">
              <c16:uniqueId val="{00000001-4879-4FB8-BBBC-1669536FFFFB}"/>
            </c:ext>
          </c:extLst>
        </c:ser>
        <c:dLbls>
          <c:showLegendKey val="0"/>
          <c:showVal val="0"/>
          <c:showCatName val="0"/>
          <c:showSerName val="0"/>
          <c:showPercent val="0"/>
          <c:showBubbleSize val="0"/>
        </c:dLbls>
        <c:axId val="237850608"/>
        <c:axId val="237851168"/>
      </c:areaChart>
      <c:catAx>
        <c:axId val="237850608"/>
        <c:scaling>
          <c:orientation val="minMax"/>
        </c:scaling>
        <c:delete val="0"/>
        <c:axPos val="b"/>
        <c:numFmt formatCode="General" sourceLinked="0"/>
        <c:majorTickMark val="none"/>
        <c:minorTickMark val="none"/>
        <c:tickLblPos val="low"/>
        <c:spPr>
          <a:ln w="12700" cap="flat">
            <a:noFill/>
            <a:prstDash val="solid"/>
            <a:miter lim="800000"/>
          </a:ln>
        </c:spPr>
        <c:txPr>
          <a:bodyPr rot="0"/>
          <a:lstStyle/>
          <a:p>
            <a:pPr>
              <a:defRPr/>
            </a:pPr>
            <a:endParaRPr lang="zh-CN"/>
          </a:p>
        </c:txPr>
        <c:crossAx val="237851168"/>
        <c:crosses val="autoZero"/>
        <c:auto val="1"/>
        <c:lblAlgn val="ctr"/>
        <c:lblOffset val="100"/>
        <c:noMultiLvlLbl val="1"/>
      </c:catAx>
      <c:valAx>
        <c:axId val="237851168"/>
        <c:scaling>
          <c:orientation val="minMax"/>
          <c:max val="600"/>
        </c:scaling>
        <c:delete val="0"/>
        <c:axPos val="l"/>
        <c:numFmt formatCode="0&quot;%&quot;" sourceLinked="0"/>
        <c:majorTickMark val="none"/>
        <c:minorTickMark val="none"/>
        <c:tickLblPos val="none"/>
        <c:spPr>
          <a:ln w="12700" cap="flat">
            <a:noFill/>
            <a:prstDash val="solid"/>
            <a:miter lim="800000"/>
          </a:ln>
        </c:spPr>
        <c:txPr>
          <a:bodyPr rot="0"/>
          <a:lstStyle/>
          <a:p>
            <a:pPr>
              <a:defRPr/>
            </a:pPr>
            <a:endParaRPr lang="zh-CN"/>
          </a:p>
        </c:txPr>
        <c:crossAx val="237850608"/>
        <c:crosses val="autoZero"/>
        <c:crossBetween val="midCat"/>
        <c:majorUnit val="150"/>
        <c:minorUnit val="75"/>
      </c:valAx>
      <c:spPr>
        <a:noFill/>
        <a:ln w="12700" cap="flat">
          <a:noFill/>
          <a:miter lim="400000"/>
        </a:ln>
        <a:effectLst/>
      </c:spPr>
    </c:plotArea>
    <c:plotVisOnly val="1"/>
    <c:dispBlanksAs val="gap"/>
    <c:showDLblsOverMax val="1"/>
  </c:chart>
  <c:spPr>
    <a:noFill/>
    <a:ln>
      <a:noFill/>
    </a:ln>
    <a:effectLst/>
  </c:spPr>
  <c:txPr>
    <a:bodyPr/>
    <a:lstStyle/>
    <a:p>
      <a:pPr>
        <a:defRPr>
          <a:latin typeface="+mn-lt"/>
          <a:sym typeface="+mn-lt"/>
        </a:defRPr>
      </a:pPr>
      <a:endParaRPr lang="zh-CN"/>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CN"/>
  <c:roundedCorners val="0"/>
  <c:style val="18"/>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Sales</c:v>
                </c:pt>
              </c:strCache>
            </c:strRef>
          </c:tx>
          <c:spPr>
            <a:gradFill flip="none" rotWithShape="1">
              <a:gsLst>
                <a:gs pos="0">
                  <a:srgbClr val="AB1942"/>
                </a:gs>
                <a:gs pos="100000">
                  <a:srgbClr val="FF4C00"/>
                </a:gs>
              </a:gsLst>
              <a:lin ang="10985907" scaled="0"/>
            </a:gradFill>
            <a:ln w="19050" cap="flat">
              <a:noFill/>
              <a:miter lim="400000"/>
            </a:ln>
            <a:effectLst/>
          </c:spPr>
          <c:dPt>
            <c:idx val="0"/>
            <c:bubble3D val="0"/>
            <c:extLst>
              <c:ext xmlns:c16="http://schemas.microsoft.com/office/drawing/2014/chart" uri="{C3380CC4-5D6E-409C-BE32-E72D297353CC}">
                <c16:uniqueId val="{00000000-F6C8-4011-AAF8-D3AE891E7B03}"/>
              </c:ext>
            </c:extLst>
          </c:dPt>
          <c:dPt>
            <c:idx val="1"/>
            <c:bubble3D val="0"/>
            <c:spPr>
              <a:gradFill flip="none" rotWithShape="1">
                <a:gsLst>
                  <a:gs pos="0">
                    <a:srgbClr val="2F3139"/>
                  </a:gs>
                  <a:gs pos="100000">
                    <a:srgbClr val="414A57"/>
                  </a:gs>
                </a:gsLst>
                <a:lin ang="10985907" scaled="0"/>
              </a:gradFill>
              <a:ln w="19050" cap="flat">
                <a:noFill/>
                <a:miter lim="400000"/>
              </a:ln>
              <a:effectLst/>
            </c:spPr>
            <c:extLst>
              <c:ext xmlns:c16="http://schemas.microsoft.com/office/drawing/2014/chart" uri="{C3380CC4-5D6E-409C-BE32-E72D297353CC}">
                <c16:uniqueId val="{00000002-F6C8-4011-AAF8-D3AE891E7B03}"/>
              </c:ext>
            </c:extLst>
          </c:dPt>
          <c:dPt>
            <c:idx val="2"/>
            <c:bubble3D val="0"/>
            <c:spPr>
              <a:solidFill>
                <a:srgbClr val="2F3139"/>
              </a:solidFill>
              <a:ln w="19050" cap="flat">
                <a:noFill/>
                <a:miter lim="400000"/>
              </a:ln>
              <a:effectLst/>
            </c:spPr>
            <c:extLst>
              <c:ext xmlns:c16="http://schemas.microsoft.com/office/drawing/2014/chart" uri="{C3380CC4-5D6E-409C-BE32-E72D297353CC}">
                <c16:uniqueId val="{00000004-F6C8-4011-AAF8-D3AE891E7B03}"/>
              </c:ext>
            </c:extLst>
          </c:dPt>
          <c:cat>
            <c:strRef>
              <c:f>Sheet1!$B$1:$D$1</c:f>
              <c:strCache>
                <c:ptCount val="3"/>
                <c:pt idx="0">
                  <c:v>1st Qtr</c:v>
                </c:pt>
                <c:pt idx="1">
                  <c:v>2nd Qtr</c:v>
                </c:pt>
                <c:pt idx="2">
                  <c:v>3rd Qtr</c:v>
                </c:pt>
              </c:strCache>
            </c:strRef>
          </c:cat>
          <c:val>
            <c:numRef>
              <c:f>Sheet1!$B$2:$D$2</c:f>
              <c:numCache>
                <c:formatCode>General</c:formatCode>
                <c:ptCount val="3"/>
                <c:pt idx="0">
                  <c:v>45</c:v>
                </c:pt>
                <c:pt idx="1">
                  <c:v>20</c:v>
                </c:pt>
                <c:pt idx="2">
                  <c:v>33</c:v>
                </c:pt>
              </c:numCache>
            </c:numRef>
          </c:val>
          <c:extLst>
            <c:ext xmlns:c16="http://schemas.microsoft.com/office/drawing/2014/chart" uri="{C3380CC4-5D6E-409C-BE32-E72D297353CC}">
              <c16:uniqueId val="{00000005-F6C8-4011-AAF8-D3AE891E7B03}"/>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txPr>
    <a:bodyPr/>
    <a:lstStyle/>
    <a:p>
      <a:pPr>
        <a:defRPr>
          <a:latin typeface="+mn-lt"/>
          <a:sym typeface="+mn-lt"/>
        </a:defRPr>
      </a:pPr>
      <a:endParaRPr lang="zh-CN"/>
    </a:p>
  </c:tx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CN"/>
  <c:roundedCorners val="0"/>
  <c:style val="18"/>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Sales</c:v>
                </c:pt>
              </c:strCache>
            </c:strRef>
          </c:tx>
          <c:spPr>
            <a:solidFill>
              <a:srgbClr val="AB1942"/>
            </a:solidFill>
            <a:ln w="38100" cap="flat">
              <a:noFill/>
              <a:miter lim="400000"/>
            </a:ln>
            <a:effectLst/>
          </c:spPr>
          <c:dPt>
            <c:idx val="0"/>
            <c:bubble3D val="0"/>
            <c:extLst>
              <c:ext xmlns:c16="http://schemas.microsoft.com/office/drawing/2014/chart" uri="{C3380CC4-5D6E-409C-BE32-E72D297353CC}">
                <c16:uniqueId val="{00000000-AD24-4A48-9440-2D223BDA7F29}"/>
              </c:ext>
            </c:extLst>
          </c:dPt>
          <c:dPt>
            <c:idx val="1"/>
            <c:bubble3D val="0"/>
            <c:spPr>
              <a:solidFill>
                <a:srgbClr val="434F5A"/>
              </a:solidFill>
              <a:ln w="38100" cap="flat">
                <a:noFill/>
                <a:miter lim="400000"/>
              </a:ln>
              <a:effectLst/>
            </c:spPr>
            <c:extLst>
              <c:ext xmlns:c16="http://schemas.microsoft.com/office/drawing/2014/chart" uri="{C3380CC4-5D6E-409C-BE32-E72D297353CC}">
                <c16:uniqueId val="{00000002-AD24-4A48-9440-2D223BDA7F29}"/>
              </c:ext>
            </c:extLst>
          </c:dPt>
          <c:dPt>
            <c:idx val="2"/>
            <c:bubble3D val="0"/>
            <c:spPr>
              <a:solidFill>
                <a:srgbClr val="00A642"/>
              </a:solidFill>
              <a:ln w="38100" cap="flat">
                <a:noFill/>
                <a:miter lim="400000"/>
              </a:ln>
              <a:effectLst/>
            </c:spPr>
            <c:extLst>
              <c:ext xmlns:c16="http://schemas.microsoft.com/office/drawing/2014/chart" uri="{C3380CC4-5D6E-409C-BE32-E72D297353CC}">
                <c16:uniqueId val="{00000004-AD24-4A48-9440-2D223BDA7F29}"/>
              </c:ext>
            </c:extLst>
          </c:dPt>
          <c:dPt>
            <c:idx val="3"/>
            <c:bubble3D val="0"/>
            <c:spPr>
              <a:solidFill>
                <a:srgbClr val="2F3139"/>
              </a:solidFill>
              <a:ln w="38100" cap="flat">
                <a:noFill/>
                <a:miter lim="400000"/>
              </a:ln>
              <a:effectLst/>
            </c:spPr>
            <c:extLst>
              <c:ext xmlns:c16="http://schemas.microsoft.com/office/drawing/2014/chart" uri="{C3380CC4-5D6E-409C-BE32-E72D297353CC}">
                <c16:uniqueId val="{00000006-AD24-4A48-9440-2D223BDA7F29}"/>
              </c:ext>
            </c:extLst>
          </c:dPt>
          <c:dLbls>
            <c:dLbl>
              <c:idx val="0"/>
              <c:numFmt formatCode="0" sourceLinked="0"/>
              <c:spPr/>
              <c:txPr>
                <a:bodyPr/>
                <a:lstStyle/>
                <a:p>
                  <a:pPr>
                    <a:defRPr/>
                  </a:pPr>
                  <a:endParaRPr lang="zh-CN"/>
                </a:p>
              </c:txPr>
              <c:dLblPos val="inEnd"/>
              <c:showLegendKey val="0"/>
              <c:showVal val="1"/>
              <c:showCatName val="0"/>
              <c:showSerName val="0"/>
              <c:showPercent val="0"/>
              <c:showBubbleSize val="0"/>
              <c:extLst>
                <c:ext xmlns:c16="http://schemas.microsoft.com/office/drawing/2014/chart" uri="{C3380CC4-5D6E-409C-BE32-E72D297353CC}">
                  <c16:uniqueId val="{00000000-AD24-4A48-9440-2D223BDA7F29}"/>
                </c:ext>
              </c:extLst>
            </c:dLbl>
            <c:dLbl>
              <c:idx val="1"/>
              <c:numFmt formatCode="0" sourceLinked="0"/>
              <c:spPr/>
              <c:txPr>
                <a:bodyPr/>
                <a:lstStyle/>
                <a:p>
                  <a:pPr>
                    <a:defRPr/>
                  </a:pPr>
                  <a:endParaRPr lang="zh-CN"/>
                </a:p>
              </c:txPr>
              <c:dLblPos val="inEnd"/>
              <c:showLegendKey val="0"/>
              <c:showVal val="1"/>
              <c:showCatName val="0"/>
              <c:showSerName val="0"/>
              <c:showPercent val="0"/>
              <c:showBubbleSize val="0"/>
              <c:extLst>
                <c:ext xmlns:c16="http://schemas.microsoft.com/office/drawing/2014/chart" uri="{C3380CC4-5D6E-409C-BE32-E72D297353CC}">
                  <c16:uniqueId val="{00000002-AD24-4A48-9440-2D223BDA7F29}"/>
                </c:ext>
              </c:extLst>
            </c:dLbl>
            <c:dLbl>
              <c:idx val="2"/>
              <c:numFmt formatCode="0" sourceLinked="0"/>
              <c:spPr/>
              <c:txPr>
                <a:bodyPr/>
                <a:lstStyle/>
                <a:p>
                  <a:pPr>
                    <a:defRPr/>
                  </a:pPr>
                  <a:endParaRPr lang="zh-CN"/>
                </a:p>
              </c:txPr>
              <c:dLblPos val="inEnd"/>
              <c:showLegendKey val="0"/>
              <c:showVal val="1"/>
              <c:showCatName val="0"/>
              <c:showSerName val="0"/>
              <c:showPercent val="0"/>
              <c:showBubbleSize val="0"/>
              <c:extLst>
                <c:ext xmlns:c16="http://schemas.microsoft.com/office/drawing/2014/chart" uri="{C3380CC4-5D6E-409C-BE32-E72D297353CC}">
                  <c16:uniqueId val="{00000004-AD24-4A48-9440-2D223BDA7F29}"/>
                </c:ext>
              </c:extLst>
            </c:dLbl>
            <c:dLbl>
              <c:idx val="3"/>
              <c:numFmt formatCode="0" sourceLinked="0"/>
              <c:spPr/>
              <c:txPr>
                <a:bodyPr/>
                <a:lstStyle/>
                <a:p>
                  <a:pPr>
                    <a:defRPr/>
                  </a:pPr>
                  <a:endParaRPr lang="zh-CN"/>
                </a:p>
              </c:txPr>
              <c:dLblPos val="inEnd"/>
              <c:showLegendKey val="0"/>
              <c:showVal val="1"/>
              <c:showCatName val="0"/>
              <c:showSerName val="0"/>
              <c:showPercent val="0"/>
              <c:showBubbleSize val="0"/>
              <c:extLst>
                <c:ext xmlns:c16="http://schemas.microsoft.com/office/drawing/2014/chart" uri="{C3380CC4-5D6E-409C-BE32-E72D297353CC}">
                  <c16:uniqueId val="{00000006-AD24-4A48-9440-2D223BDA7F29}"/>
                </c:ext>
              </c:extLst>
            </c:dLbl>
            <c:numFmt formatCode="0" sourceLinked="0"/>
            <c:spPr>
              <a:noFill/>
              <a:ln>
                <a:noFill/>
              </a:ln>
              <a:effectLst/>
            </c:spPr>
            <c:dLblPos val="inEnd"/>
            <c:showLegendKey val="0"/>
            <c:showVal val="1"/>
            <c:showCatName val="0"/>
            <c:showSerName val="0"/>
            <c:showPercent val="0"/>
            <c:showBubbleSize val="0"/>
            <c:showLeaderLines val="0"/>
            <c:extLst>
              <c:ext xmlns:c15="http://schemas.microsoft.com/office/drawing/2012/chart" uri="{CE6537A1-D6FC-4f65-9D91-7224C49458BB}"/>
            </c:extLst>
          </c:dLbls>
          <c:cat>
            <c:strRef>
              <c:f>Sheet1!$B$1:$E$1</c:f>
              <c:strCache>
                <c:ptCount val="4"/>
                <c:pt idx="0">
                  <c:v>1</c:v>
                </c:pt>
                <c:pt idx="1">
                  <c:v>2</c:v>
                </c:pt>
                <c:pt idx="2">
                  <c:v>3</c:v>
                </c:pt>
                <c:pt idx="3">
                  <c:v>4</c:v>
                </c:pt>
              </c:strCache>
            </c:strRef>
          </c:cat>
          <c:val>
            <c:numRef>
              <c:f>Sheet1!$B$2:$E$2</c:f>
              <c:numCache>
                <c:formatCode>General</c:formatCode>
                <c:ptCount val="4"/>
                <c:pt idx="0">
                  <c:v>33</c:v>
                </c:pt>
                <c:pt idx="1">
                  <c:v>15</c:v>
                </c:pt>
                <c:pt idx="2">
                  <c:v>15</c:v>
                </c:pt>
                <c:pt idx="3">
                  <c:v>10</c:v>
                </c:pt>
              </c:numCache>
            </c:numRef>
          </c:val>
          <c:extLst>
            <c:ext xmlns:c16="http://schemas.microsoft.com/office/drawing/2014/chart" uri="{C3380CC4-5D6E-409C-BE32-E72D297353CC}">
              <c16:uniqueId val="{00000007-AD24-4A48-9440-2D223BDA7F29}"/>
            </c:ext>
          </c:extLst>
        </c:ser>
        <c:dLbls>
          <c:showLegendKey val="0"/>
          <c:showVal val="0"/>
          <c:showCatName val="0"/>
          <c:showSerName val="0"/>
          <c:showPercent val="0"/>
          <c:showBubbleSize val="0"/>
          <c:showLeaderLines val="0"/>
        </c:dLbls>
        <c:firstSliceAng val="72"/>
      </c:pieChart>
      <c:spPr>
        <a:noFill/>
        <a:ln w="12700" cap="flat">
          <a:noFill/>
          <a:miter lim="400000"/>
        </a:ln>
        <a:effectLst/>
      </c:spPr>
    </c:plotArea>
    <c:plotVisOnly val="1"/>
    <c:dispBlanksAs val="gap"/>
    <c:showDLblsOverMax val="1"/>
  </c:chart>
  <c:spPr>
    <a:noFill/>
    <a:ln>
      <a:noFill/>
    </a:ln>
    <a:effectLst/>
  </c:spPr>
  <c:txPr>
    <a:bodyPr/>
    <a:lstStyle/>
    <a:p>
      <a:pPr>
        <a:defRPr>
          <a:latin typeface="+mn-lt"/>
          <a:sym typeface="+mn-lt"/>
        </a:defRPr>
      </a:pPr>
      <a:endParaRPr lang="zh-CN"/>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CN"/>
  <c:roundedCorners val="0"/>
  <c:style val="18"/>
  <c:chart>
    <c:autoTitleDeleted val="1"/>
    <c:plotArea>
      <c:layout>
        <c:manualLayout>
          <c:layoutTarget val="inner"/>
          <c:xMode val="edge"/>
          <c:yMode val="edge"/>
          <c:x val="1.7608200000000001E-2"/>
          <c:y val="7.2704699999999997E-2"/>
          <c:w val="0.97739200000000004"/>
          <c:h val="0.83287"/>
        </c:manualLayout>
      </c:layout>
      <c:barChart>
        <c:barDir val="col"/>
        <c:grouping val="clustered"/>
        <c:varyColors val="0"/>
        <c:ser>
          <c:idx val="0"/>
          <c:order val="0"/>
          <c:tx>
            <c:strRef>
              <c:f>Sheet1!$B$1</c:f>
              <c:strCache>
                <c:ptCount val="1"/>
                <c:pt idx="0">
                  <c:v>Series 1</c:v>
                </c:pt>
              </c:strCache>
            </c:strRef>
          </c:tx>
          <c:spPr>
            <a:solidFill>
              <a:srgbClr val="00A642"/>
            </a:solidFill>
            <a:ln w="12700" cap="flat">
              <a:noFill/>
              <a:miter lim="400000"/>
            </a:ln>
            <a:effectLst/>
          </c:spPr>
          <c:invertIfNegative val="0"/>
          <c:dLbls>
            <c:numFmt formatCode="0" sourceLinked="0"/>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Sheet1!$A$2:$A$7</c:f>
              <c:strCache>
                <c:ptCount val="6"/>
                <c:pt idx="0">
                  <c:v>HD</c:v>
                </c:pt>
                <c:pt idx="1">
                  <c:v>ML</c:v>
                </c:pt>
                <c:pt idx="2">
                  <c:v>NH</c:v>
                </c:pt>
                <c:pt idx="3">
                  <c:v>PO</c:v>
                </c:pt>
                <c:pt idx="4">
                  <c:v>GD</c:v>
                </c:pt>
                <c:pt idx="5">
                  <c:v>TY</c:v>
                </c:pt>
              </c:strCache>
            </c:strRef>
          </c:cat>
          <c:val>
            <c:numRef>
              <c:f>Sheet1!$B$2:$B$7</c:f>
              <c:numCache>
                <c:formatCode>General</c:formatCode>
                <c:ptCount val="6"/>
                <c:pt idx="0">
                  <c:v>45</c:v>
                </c:pt>
                <c:pt idx="1">
                  <c:v>60</c:v>
                </c:pt>
                <c:pt idx="2">
                  <c:v>77</c:v>
                </c:pt>
                <c:pt idx="3">
                  <c:v>30</c:v>
                </c:pt>
                <c:pt idx="4">
                  <c:v>60</c:v>
                </c:pt>
                <c:pt idx="5">
                  <c:v>80</c:v>
                </c:pt>
              </c:numCache>
            </c:numRef>
          </c:val>
          <c:extLst>
            <c:ext xmlns:c16="http://schemas.microsoft.com/office/drawing/2014/chart" uri="{C3380CC4-5D6E-409C-BE32-E72D297353CC}">
              <c16:uniqueId val="{00000000-D6D6-46EA-9A18-787818B0183E}"/>
            </c:ext>
          </c:extLst>
        </c:ser>
        <c:dLbls>
          <c:showLegendKey val="0"/>
          <c:showVal val="0"/>
          <c:showCatName val="0"/>
          <c:showSerName val="0"/>
          <c:showPercent val="0"/>
          <c:showBubbleSize val="0"/>
        </c:dLbls>
        <c:gapWidth val="80"/>
        <c:overlap val="-27"/>
        <c:axId val="237691872"/>
        <c:axId val="237692432"/>
      </c:barChart>
      <c:catAx>
        <c:axId val="237691872"/>
        <c:scaling>
          <c:orientation val="minMax"/>
        </c:scaling>
        <c:delete val="0"/>
        <c:axPos val="b"/>
        <c:numFmt formatCode="General" sourceLinked="0"/>
        <c:majorTickMark val="out"/>
        <c:minorTickMark val="none"/>
        <c:tickLblPos val="low"/>
        <c:spPr>
          <a:ln w="12700" cap="flat">
            <a:solidFill>
              <a:srgbClr val="888888"/>
            </a:solidFill>
            <a:prstDash val="solid"/>
            <a:miter lim="800000"/>
          </a:ln>
        </c:spPr>
        <c:txPr>
          <a:bodyPr rot="0"/>
          <a:lstStyle/>
          <a:p>
            <a:pPr>
              <a:defRPr/>
            </a:pPr>
            <a:endParaRPr lang="zh-CN"/>
          </a:p>
        </c:txPr>
        <c:crossAx val="237692432"/>
        <c:crosses val="autoZero"/>
        <c:auto val="1"/>
        <c:lblAlgn val="ctr"/>
        <c:lblOffset val="100"/>
        <c:noMultiLvlLbl val="1"/>
      </c:catAx>
      <c:valAx>
        <c:axId val="237692432"/>
        <c:scaling>
          <c:orientation val="minMax"/>
        </c:scaling>
        <c:delete val="0"/>
        <c:axPos val="l"/>
        <c:numFmt formatCode="0" sourceLinked="0"/>
        <c:majorTickMark val="none"/>
        <c:minorTickMark val="none"/>
        <c:tickLblPos val="none"/>
        <c:spPr>
          <a:ln w="12700" cap="flat">
            <a:noFill/>
            <a:prstDash val="solid"/>
            <a:miter lim="800000"/>
          </a:ln>
        </c:spPr>
        <c:txPr>
          <a:bodyPr rot="0"/>
          <a:lstStyle/>
          <a:p>
            <a:pPr>
              <a:defRPr/>
            </a:pPr>
            <a:endParaRPr lang="zh-CN"/>
          </a:p>
        </c:txPr>
        <c:crossAx val="237691872"/>
        <c:crosses val="autoZero"/>
        <c:crossBetween val="between"/>
        <c:majorUnit val="20"/>
        <c:minorUnit val="10"/>
      </c:valAx>
      <c:spPr>
        <a:noFill/>
        <a:ln w="12700" cap="flat">
          <a:noFill/>
          <a:miter lim="400000"/>
        </a:ln>
        <a:effectLst/>
      </c:spPr>
    </c:plotArea>
    <c:plotVisOnly val="1"/>
    <c:dispBlanksAs val="gap"/>
    <c:showDLblsOverMax val="1"/>
  </c:chart>
  <c:spPr>
    <a:noFill/>
    <a:ln>
      <a:noFill/>
    </a:ln>
    <a:effectLst/>
  </c:spPr>
  <c:txPr>
    <a:bodyPr/>
    <a:lstStyle/>
    <a:p>
      <a:pPr>
        <a:defRPr>
          <a:latin typeface="+mn-lt"/>
          <a:sym typeface="+mn-lt"/>
        </a:defRPr>
      </a:pPr>
      <a:endParaRPr lang="zh-CN"/>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CN"/>
  <c:roundedCorners val="0"/>
  <c:style val="18"/>
  <c:chart>
    <c:autoTitleDeleted val="1"/>
    <c:plotArea>
      <c:layout>
        <c:manualLayout>
          <c:layoutTarget val="inner"/>
          <c:xMode val="edge"/>
          <c:yMode val="edge"/>
          <c:x val="1.42933E-2"/>
          <c:y val="5.6708700000000001E-2"/>
          <c:w val="0.97014699999999998"/>
          <c:h val="0.85156399999999999"/>
        </c:manualLayout>
      </c:layout>
      <c:areaChart>
        <c:grouping val="standard"/>
        <c:varyColors val="0"/>
        <c:ser>
          <c:idx val="1"/>
          <c:order val="0"/>
          <c:tx>
            <c:strRef>
              <c:f>Sheet1!$C$1</c:f>
              <c:strCache>
                <c:ptCount val="1"/>
                <c:pt idx="0">
                  <c:v>Series One</c:v>
                </c:pt>
              </c:strCache>
            </c:strRef>
          </c:tx>
          <c:spPr>
            <a:solidFill>
              <a:srgbClr val="2F3139"/>
            </a:solidFill>
            <a:ln w="76200" cap="flat">
              <a:noFill/>
              <a:miter lim="400000"/>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40</c:v>
                </c:pt>
                <c:pt idx="1">
                  <c:v>80</c:v>
                </c:pt>
                <c:pt idx="2">
                  <c:v>60</c:v>
                </c:pt>
                <c:pt idx="3">
                  <c:v>70</c:v>
                </c:pt>
                <c:pt idx="4">
                  <c:v>190</c:v>
                </c:pt>
                <c:pt idx="5">
                  <c:v>150</c:v>
                </c:pt>
                <c:pt idx="6">
                  <c:v>145</c:v>
                </c:pt>
                <c:pt idx="7">
                  <c:v>195</c:v>
                </c:pt>
                <c:pt idx="8">
                  <c:v>185</c:v>
                </c:pt>
                <c:pt idx="9">
                  <c:v>320</c:v>
                </c:pt>
                <c:pt idx="10">
                  <c:v>405</c:v>
                </c:pt>
                <c:pt idx="11">
                  <c:v>574</c:v>
                </c:pt>
              </c:numCache>
            </c:numRef>
          </c:val>
          <c:extLst>
            <c:ext xmlns:c16="http://schemas.microsoft.com/office/drawing/2014/chart" uri="{C3380CC4-5D6E-409C-BE32-E72D297353CC}">
              <c16:uniqueId val="{00000000-8E9D-4CDA-B04C-2CADA96ED08A}"/>
            </c:ext>
          </c:extLst>
        </c:ser>
        <c:ser>
          <c:idx val="0"/>
          <c:order val="1"/>
          <c:tx>
            <c:strRef>
              <c:f>Sheet1!$B$1</c:f>
              <c:strCache>
                <c:ptCount val="1"/>
                <c:pt idx="0">
                  <c:v>Series Two</c:v>
                </c:pt>
              </c:strCache>
            </c:strRef>
          </c:tx>
          <c:spPr>
            <a:gradFill flip="none" rotWithShape="1">
              <a:gsLst>
                <a:gs pos="0">
                  <a:srgbClr val="FF2841"/>
                </a:gs>
                <a:gs pos="100000">
                  <a:srgbClr val="AB1942"/>
                </a:gs>
              </a:gsLst>
              <a:lin ang="16694918" scaled="0"/>
            </a:gradFill>
            <a:ln w="76200" cap="flat">
              <a:noFill/>
              <a:miter lim="400000"/>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111</c:v>
                </c:pt>
                <c:pt idx="1">
                  <c:v>40</c:v>
                </c:pt>
                <c:pt idx="2">
                  <c:v>20</c:v>
                </c:pt>
                <c:pt idx="3">
                  <c:v>10</c:v>
                </c:pt>
                <c:pt idx="4">
                  <c:v>20</c:v>
                </c:pt>
                <c:pt idx="5">
                  <c:v>80</c:v>
                </c:pt>
                <c:pt idx="6">
                  <c:v>60</c:v>
                </c:pt>
                <c:pt idx="7">
                  <c:v>60</c:v>
                </c:pt>
                <c:pt idx="8">
                  <c:v>90</c:v>
                </c:pt>
                <c:pt idx="9">
                  <c:v>70</c:v>
                </c:pt>
                <c:pt idx="10">
                  <c:v>180</c:v>
                </c:pt>
                <c:pt idx="11">
                  <c:v>229</c:v>
                </c:pt>
              </c:numCache>
            </c:numRef>
          </c:val>
          <c:extLst>
            <c:ext xmlns:c16="http://schemas.microsoft.com/office/drawing/2014/chart" uri="{C3380CC4-5D6E-409C-BE32-E72D297353CC}">
              <c16:uniqueId val="{00000001-8E9D-4CDA-B04C-2CADA96ED08A}"/>
            </c:ext>
          </c:extLst>
        </c:ser>
        <c:dLbls>
          <c:showLegendKey val="0"/>
          <c:showVal val="0"/>
          <c:showCatName val="0"/>
          <c:showSerName val="0"/>
          <c:showPercent val="0"/>
          <c:showBubbleSize val="0"/>
        </c:dLbls>
        <c:axId val="238116880"/>
        <c:axId val="238117440"/>
      </c:areaChart>
      <c:catAx>
        <c:axId val="238116880"/>
        <c:scaling>
          <c:orientation val="minMax"/>
        </c:scaling>
        <c:delete val="0"/>
        <c:axPos val="b"/>
        <c:numFmt formatCode="General" sourceLinked="0"/>
        <c:majorTickMark val="none"/>
        <c:minorTickMark val="none"/>
        <c:tickLblPos val="low"/>
        <c:spPr>
          <a:ln w="12700" cap="flat">
            <a:noFill/>
            <a:prstDash val="solid"/>
            <a:miter lim="800000"/>
          </a:ln>
        </c:spPr>
        <c:txPr>
          <a:bodyPr rot="0"/>
          <a:lstStyle/>
          <a:p>
            <a:pPr>
              <a:defRPr/>
            </a:pPr>
            <a:endParaRPr lang="zh-CN"/>
          </a:p>
        </c:txPr>
        <c:crossAx val="238117440"/>
        <c:crosses val="autoZero"/>
        <c:auto val="1"/>
        <c:lblAlgn val="ctr"/>
        <c:lblOffset val="100"/>
        <c:noMultiLvlLbl val="1"/>
      </c:catAx>
      <c:valAx>
        <c:axId val="238117440"/>
        <c:scaling>
          <c:orientation val="minMax"/>
          <c:max val="600"/>
        </c:scaling>
        <c:delete val="0"/>
        <c:axPos val="l"/>
        <c:numFmt formatCode="0&quot;%&quot;" sourceLinked="0"/>
        <c:majorTickMark val="none"/>
        <c:minorTickMark val="none"/>
        <c:tickLblPos val="none"/>
        <c:spPr>
          <a:ln w="12700" cap="flat">
            <a:noFill/>
            <a:prstDash val="solid"/>
            <a:miter lim="800000"/>
          </a:ln>
        </c:spPr>
        <c:txPr>
          <a:bodyPr rot="0"/>
          <a:lstStyle/>
          <a:p>
            <a:pPr>
              <a:defRPr/>
            </a:pPr>
            <a:endParaRPr lang="zh-CN"/>
          </a:p>
        </c:txPr>
        <c:crossAx val="238116880"/>
        <c:crosses val="autoZero"/>
        <c:crossBetween val="midCat"/>
        <c:majorUnit val="150"/>
        <c:minorUnit val="75"/>
      </c:valAx>
      <c:spPr>
        <a:noFill/>
        <a:ln w="12700" cap="flat">
          <a:noFill/>
          <a:miter lim="400000"/>
        </a:ln>
        <a:effectLst/>
      </c:spPr>
    </c:plotArea>
    <c:plotVisOnly val="1"/>
    <c:dispBlanksAs val="gap"/>
    <c:showDLblsOverMax val="1"/>
  </c:chart>
  <c:spPr>
    <a:noFill/>
    <a:ln>
      <a:noFill/>
    </a:ln>
    <a:effectLst/>
  </c:spPr>
  <c:txPr>
    <a:bodyPr/>
    <a:lstStyle/>
    <a:p>
      <a:pPr>
        <a:defRPr>
          <a:latin typeface="+mn-lt"/>
          <a:sym typeface="+mn-lt"/>
        </a:defRPr>
      </a:pPr>
      <a:endParaRPr lang="zh-CN"/>
    </a:p>
  </c:txPr>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CN"/>
  <c:roundedCorners val="0"/>
  <c:style val="18"/>
  <c:chart>
    <c:autoTitleDeleted val="1"/>
    <c:plotArea>
      <c:layout>
        <c:manualLayout>
          <c:layoutTarget val="inner"/>
          <c:xMode val="edge"/>
          <c:yMode val="edge"/>
          <c:x val="1.14821E-2"/>
          <c:y val="3.6157399999999999E-2"/>
          <c:w val="0.983518"/>
          <c:h val="0.90082700000000004"/>
        </c:manualLayout>
      </c:layout>
      <c:barChart>
        <c:barDir val="col"/>
        <c:grouping val="clustered"/>
        <c:varyColors val="0"/>
        <c:ser>
          <c:idx val="0"/>
          <c:order val="0"/>
          <c:tx>
            <c:strRef>
              <c:f>Sheet1!$B$1</c:f>
              <c:strCache>
                <c:ptCount val="1"/>
                <c:pt idx="0">
                  <c:v>Series One</c:v>
                </c:pt>
              </c:strCache>
            </c:strRef>
          </c:tx>
          <c:spPr>
            <a:gradFill flip="none" rotWithShape="1">
              <a:gsLst>
                <a:gs pos="0">
                  <a:srgbClr val="FF2841"/>
                </a:gs>
                <a:gs pos="50342">
                  <a:srgbClr val="C73647"/>
                </a:gs>
                <a:gs pos="99516">
                  <a:srgbClr val="C73647"/>
                </a:gs>
              </a:gsLst>
              <a:lin ang="5400000" scaled="0"/>
            </a:gradFill>
            <a:ln w="12700" cap="flat">
              <a:noFill/>
              <a:miter lim="400000"/>
            </a:ln>
            <a:effectLst/>
          </c:spPr>
          <c:invertIfNegative val="0"/>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88</c:v>
                </c:pt>
                <c:pt idx="1">
                  <c:v>80</c:v>
                </c:pt>
                <c:pt idx="2">
                  <c:v>60</c:v>
                </c:pt>
                <c:pt idx="3">
                  <c:v>70</c:v>
                </c:pt>
                <c:pt idx="4">
                  <c:v>190</c:v>
                </c:pt>
                <c:pt idx="5">
                  <c:v>150</c:v>
                </c:pt>
                <c:pt idx="6">
                  <c:v>145</c:v>
                </c:pt>
                <c:pt idx="7">
                  <c:v>195</c:v>
                </c:pt>
                <c:pt idx="8">
                  <c:v>185</c:v>
                </c:pt>
                <c:pt idx="9">
                  <c:v>320</c:v>
                </c:pt>
                <c:pt idx="10">
                  <c:v>405</c:v>
                </c:pt>
                <c:pt idx="11">
                  <c:v>574</c:v>
                </c:pt>
              </c:numCache>
            </c:numRef>
          </c:val>
          <c:extLst>
            <c:ext xmlns:c16="http://schemas.microsoft.com/office/drawing/2014/chart" uri="{C3380CC4-5D6E-409C-BE32-E72D297353CC}">
              <c16:uniqueId val="{00000000-A0DC-4AAB-B500-02DA74D3C1C9}"/>
            </c:ext>
          </c:extLst>
        </c:ser>
        <c:ser>
          <c:idx val="1"/>
          <c:order val="1"/>
          <c:tx>
            <c:strRef>
              <c:f>Sheet1!$C$1</c:f>
              <c:strCache>
                <c:ptCount val="1"/>
                <c:pt idx="0">
                  <c:v>Series Two</c:v>
                </c:pt>
              </c:strCache>
            </c:strRef>
          </c:tx>
          <c:spPr>
            <a:solidFill>
              <a:srgbClr val="414A57"/>
            </a:solidFill>
            <a:ln w="28575" cap="flat">
              <a:noFill/>
              <a:miter lim="400000"/>
            </a:ln>
            <a:effectLst/>
          </c:spPr>
          <c:invertIfNegative val="0"/>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20</c:v>
                </c:pt>
                <c:pt idx="1">
                  <c:v>40</c:v>
                </c:pt>
                <c:pt idx="2">
                  <c:v>20</c:v>
                </c:pt>
                <c:pt idx="3">
                  <c:v>10</c:v>
                </c:pt>
                <c:pt idx="4">
                  <c:v>20</c:v>
                </c:pt>
                <c:pt idx="5">
                  <c:v>80</c:v>
                </c:pt>
                <c:pt idx="6">
                  <c:v>60</c:v>
                </c:pt>
                <c:pt idx="7">
                  <c:v>60</c:v>
                </c:pt>
                <c:pt idx="8">
                  <c:v>90</c:v>
                </c:pt>
                <c:pt idx="9">
                  <c:v>70</c:v>
                </c:pt>
                <c:pt idx="10">
                  <c:v>180</c:v>
                </c:pt>
                <c:pt idx="11">
                  <c:v>229</c:v>
                </c:pt>
              </c:numCache>
            </c:numRef>
          </c:val>
          <c:extLst>
            <c:ext xmlns:c16="http://schemas.microsoft.com/office/drawing/2014/chart" uri="{C3380CC4-5D6E-409C-BE32-E72D297353CC}">
              <c16:uniqueId val="{00000001-A0DC-4AAB-B500-02DA74D3C1C9}"/>
            </c:ext>
          </c:extLst>
        </c:ser>
        <c:dLbls>
          <c:showLegendKey val="0"/>
          <c:showVal val="0"/>
          <c:showCatName val="0"/>
          <c:showSerName val="0"/>
          <c:showPercent val="0"/>
          <c:showBubbleSize val="0"/>
        </c:dLbls>
        <c:gapWidth val="100"/>
        <c:axId val="238370816"/>
        <c:axId val="238371376"/>
      </c:barChart>
      <c:catAx>
        <c:axId val="238370816"/>
        <c:scaling>
          <c:orientation val="minMax"/>
        </c:scaling>
        <c:delete val="0"/>
        <c:axPos val="b"/>
        <c:numFmt formatCode="General" sourceLinked="0"/>
        <c:majorTickMark val="none"/>
        <c:minorTickMark val="none"/>
        <c:tickLblPos val="low"/>
        <c:spPr>
          <a:ln w="12700" cap="flat">
            <a:noFill/>
            <a:prstDash val="solid"/>
            <a:miter lim="800000"/>
          </a:ln>
        </c:spPr>
        <c:txPr>
          <a:bodyPr rot="0"/>
          <a:lstStyle/>
          <a:p>
            <a:pPr>
              <a:defRPr/>
            </a:pPr>
            <a:endParaRPr lang="zh-CN"/>
          </a:p>
        </c:txPr>
        <c:crossAx val="238371376"/>
        <c:crosses val="autoZero"/>
        <c:auto val="1"/>
        <c:lblAlgn val="ctr"/>
        <c:lblOffset val="100"/>
        <c:noMultiLvlLbl val="1"/>
      </c:catAx>
      <c:valAx>
        <c:axId val="238371376"/>
        <c:scaling>
          <c:orientation val="minMax"/>
          <c:max val="600"/>
        </c:scaling>
        <c:delete val="0"/>
        <c:axPos val="l"/>
        <c:numFmt formatCode="0&quot;%&quot;" sourceLinked="0"/>
        <c:majorTickMark val="none"/>
        <c:minorTickMark val="none"/>
        <c:tickLblPos val="none"/>
        <c:spPr>
          <a:ln w="12700" cap="flat">
            <a:noFill/>
            <a:prstDash val="solid"/>
            <a:miter lim="800000"/>
          </a:ln>
        </c:spPr>
        <c:txPr>
          <a:bodyPr rot="0"/>
          <a:lstStyle/>
          <a:p>
            <a:pPr>
              <a:defRPr/>
            </a:pPr>
            <a:endParaRPr lang="zh-CN"/>
          </a:p>
        </c:txPr>
        <c:crossAx val="238370816"/>
        <c:crosses val="autoZero"/>
        <c:crossBetween val="between"/>
        <c:majorUnit val="150"/>
        <c:minorUnit val="75"/>
      </c:valAx>
      <c:spPr>
        <a:noFill/>
        <a:ln w="12700" cap="flat">
          <a:noFill/>
          <a:miter lim="400000"/>
        </a:ln>
        <a:effectLst/>
      </c:spPr>
    </c:plotArea>
    <c:plotVisOnly val="1"/>
    <c:dispBlanksAs val="gap"/>
    <c:showDLblsOverMax val="1"/>
  </c:chart>
  <c:spPr>
    <a:noFill/>
    <a:ln>
      <a:noFill/>
    </a:ln>
    <a:effectLst/>
  </c:spPr>
  <c:txPr>
    <a:bodyPr/>
    <a:lstStyle/>
    <a:p>
      <a:pPr>
        <a:defRPr>
          <a:latin typeface="+mn-lt"/>
          <a:sym typeface="+mn-lt"/>
        </a:defRPr>
      </a:pPr>
      <a:endParaRPr lang="zh-CN"/>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solidFill>
                <a:schemeClr val="bg1"/>
              </a:solidFill>
            </a:ln>
          </c:spPr>
          <c:invertIfNegative val="0"/>
          <c:dLbls>
            <c:dLbl>
              <c:idx val="0"/>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854-4098-8BA8-104BE5F82D86}"/>
                </c:ext>
              </c:extLst>
            </c:dLbl>
            <c:spPr>
              <a:noFill/>
              <a:ln>
                <a:noFill/>
              </a:ln>
              <a:effectLst/>
            </c:spPr>
            <c:txPr>
              <a:bodyPr rot="0" vert="horz"/>
              <a:lstStyle/>
              <a:p>
                <a:pPr>
                  <a:defRPr/>
                </a:pPr>
                <a:endParaRPr lang="zh-CN"/>
              </a:p>
            </c:txPr>
            <c:dLblPos val="outEnd"/>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c:f>
              <c:strCache>
                <c:ptCount val="1"/>
                <c:pt idx="0">
                  <c:v>标题</c:v>
                </c:pt>
              </c:strCache>
            </c:strRef>
          </c:cat>
          <c:val>
            <c:numRef>
              <c:f>Sheet1!$B$2</c:f>
              <c:numCache>
                <c:formatCode>General</c:formatCode>
                <c:ptCount val="1"/>
                <c:pt idx="0">
                  <c:v>222</c:v>
                </c:pt>
              </c:numCache>
            </c:numRef>
          </c:val>
          <c:extLst>
            <c:ext xmlns:c16="http://schemas.microsoft.com/office/drawing/2014/chart" uri="{C3380CC4-5D6E-409C-BE32-E72D297353CC}">
              <c16:uniqueId val="{00000001-6854-4098-8BA8-104BE5F82D86}"/>
            </c:ext>
          </c:extLst>
        </c:ser>
        <c:ser>
          <c:idx val="1"/>
          <c:order val="1"/>
          <c:tx>
            <c:strRef>
              <c:f>Sheet1!$C$1</c:f>
              <c:strCache>
                <c:ptCount val="1"/>
                <c:pt idx="0">
                  <c:v>Series 2</c:v>
                </c:pt>
              </c:strCache>
            </c:strRef>
          </c:tx>
          <c:invertIfNegative val="0"/>
          <c:dLbls>
            <c:spPr>
              <a:noFill/>
              <a:ln>
                <a:noFill/>
              </a:ln>
              <a:effectLst/>
            </c:spPr>
            <c:txPr>
              <a:bodyPr rot="0" vert="horz"/>
              <a:lstStyle/>
              <a:p>
                <a:pPr>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标题</c:v>
                </c:pt>
              </c:strCache>
            </c:strRef>
          </c:cat>
          <c:val>
            <c:numRef>
              <c:f>Sheet1!$C$2</c:f>
              <c:numCache>
                <c:formatCode>General</c:formatCode>
                <c:ptCount val="1"/>
                <c:pt idx="0">
                  <c:v>82</c:v>
                </c:pt>
              </c:numCache>
            </c:numRef>
          </c:val>
          <c:extLst>
            <c:ext xmlns:c16="http://schemas.microsoft.com/office/drawing/2014/chart" uri="{C3380CC4-5D6E-409C-BE32-E72D297353CC}">
              <c16:uniqueId val="{00000002-6854-4098-8BA8-104BE5F82D86}"/>
            </c:ext>
          </c:extLst>
        </c:ser>
        <c:ser>
          <c:idx val="2"/>
          <c:order val="2"/>
          <c:tx>
            <c:strRef>
              <c:f>Sheet1!$D$1</c:f>
              <c:strCache>
                <c:ptCount val="1"/>
                <c:pt idx="0">
                  <c:v>Series 3</c:v>
                </c:pt>
              </c:strCache>
            </c:strRef>
          </c:tx>
          <c:invertIfNegative val="0"/>
          <c:dLbls>
            <c:spPr>
              <a:noFill/>
              <a:ln>
                <a:noFill/>
              </a:ln>
              <a:effectLst/>
            </c:spPr>
            <c:txPr>
              <a:bodyPr rot="0" vert="horz"/>
              <a:lstStyle/>
              <a:p>
                <a:pPr>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标题</c:v>
                </c:pt>
              </c:strCache>
            </c:strRef>
          </c:cat>
          <c:val>
            <c:numRef>
              <c:f>Sheet1!$D$2</c:f>
              <c:numCache>
                <c:formatCode>General</c:formatCode>
                <c:ptCount val="1"/>
                <c:pt idx="0">
                  <c:v>45</c:v>
                </c:pt>
              </c:numCache>
            </c:numRef>
          </c:val>
          <c:extLst>
            <c:ext xmlns:c16="http://schemas.microsoft.com/office/drawing/2014/chart" uri="{C3380CC4-5D6E-409C-BE32-E72D297353CC}">
              <c16:uniqueId val="{00000003-6854-4098-8BA8-104BE5F82D86}"/>
            </c:ext>
          </c:extLst>
        </c:ser>
        <c:ser>
          <c:idx val="3"/>
          <c:order val="3"/>
          <c:tx>
            <c:strRef>
              <c:f>Sheet1!$E$1</c:f>
              <c:strCache>
                <c:ptCount val="1"/>
                <c:pt idx="0">
                  <c:v>Series 32</c:v>
                </c:pt>
              </c:strCache>
            </c:strRef>
          </c:tx>
          <c:invertIfNegative val="0"/>
          <c:dLbls>
            <c:spPr>
              <a:noFill/>
              <a:ln>
                <a:noFill/>
              </a:ln>
              <a:effectLst/>
            </c:spPr>
            <c:txPr>
              <a:bodyPr rot="0" vert="horz"/>
              <a:lstStyle/>
              <a:p>
                <a:pPr>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标题</c:v>
                </c:pt>
              </c:strCache>
            </c:strRef>
          </c:cat>
          <c:val>
            <c:numRef>
              <c:f>Sheet1!$E$2</c:f>
              <c:numCache>
                <c:formatCode>General</c:formatCode>
                <c:ptCount val="1"/>
                <c:pt idx="0">
                  <c:v>80</c:v>
                </c:pt>
              </c:numCache>
            </c:numRef>
          </c:val>
          <c:extLst>
            <c:ext xmlns:c16="http://schemas.microsoft.com/office/drawing/2014/chart" uri="{C3380CC4-5D6E-409C-BE32-E72D297353CC}">
              <c16:uniqueId val="{00000004-6854-4098-8BA8-104BE5F82D86}"/>
            </c:ext>
          </c:extLst>
        </c:ser>
        <c:ser>
          <c:idx val="4"/>
          <c:order val="4"/>
          <c:tx>
            <c:strRef>
              <c:f>Sheet1!$F$1</c:f>
              <c:strCache>
                <c:ptCount val="1"/>
                <c:pt idx="0">
                  <c:v>Series 322</c:v>
                </c:pt>
              </c:strCache>
            </c:strRef>
          </c:tx>
          <c:invertIfNegative val="0"/>
          <c:dLbls>
            <c:spPr>
              <a:noFill/>
              <a:ln>
                <a:noFill/>
              </a:ln>
              <a:effectLst/>
            </c:spPr>
            <c:txPr>
              <a:bodyPr rot="0" vert="horz"/>
              <a:lstStyle/>
              <a:p>
                <a:pPr>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标题</c:v>
                </c:pt>
              </c:strCache>
            </c:strRef>
          </c:cat>
          <c:val>
            <c:numRef>
              <c:f>Sheet1!$F$2</c:f>
              <c:numCache>
                <c:formatCode>General</c:formatCode>
                <c:ptCount val="1"/>
                <c:pt idx="0">
                  <c:v>100</c:v>
                </c:pt>
              </c:numCache>
            </c:numRef>
          </c:val>
          <c:extLst>
            <c:ext xmlns:c16="http://schemas.microsoft.com/office/drawing/2014/chart" uri="{C3380CC4-5D6E-409C-BE32-E72D297353CC}">
              <c16:uniqueId val="{00000005-6854-4098-8BA8-104BE5F82D86}"/>
            </c:ext>
          </c:extLst>
        </c:ser>
        <c:dLbls>
          <c:showLegendKey val="0"/>
          <c:showVal val="0"/>
          <c:showCatName val="0"/>
          <c:showSerName val="0"/>
          <c:showPercent val="0"/>
          <c:showBubbleSize val="0"/>
        </c:dLbls>
        <c:gapWidth val="351"/>
        <c:overlap val="-80"/>
        <c:axId val="630626152"/>
        <c:axId val="630626544"/>
      </c:barChart>
      <c:catAx>
        <c:axId val="630626152"/>
        <c:scaling>
          <c:orientation val="maxMin"/>
        </c:scaling>
        <c:delete val="0"/>
        <c:axPos val="b"/>
        <c:numFmt formatCode="General" sourceLinked="0"/>
        <c:majorTickMark val="out"/>
        <c:minorTickMark val="none"/>
        <c:tickLblPos val="nextTo"/>
        <c:spPr>
          <a:noFill/>
        </c:spPr>
        <c:txPr>
          <a:bodyPr rot="-60000000" vert="horz"/>
          <a:lstStyle/>
          <a:p>
            <a:pPr>
              <a:defRPr/>
            </a:pPr>
            <a:endParaRPr lang="zh-CN"/>
          </a:p>
        </c:txPr>
        <c:crossAx val="630626544"/>
        <c:crosses val="autoZero"/>
        <c:auto val="1"/>
        <c:lblAlgn val="ctr"/>
        <c:lblOffset val="100"/>
        <c:noMultiLvlLbl val="0"/>
      </c:catAx>
      <c:valAx>
        <c:axId val="630626544"/>
        <c:scaling>
          <c:orientation val="minMax"/>
        </c:scaling>
        <c:delete val="0"/>
        <c:axPos val="r"/>
        <c:majorGridlines>
          <c:spPr>
            <a:ln w="9525" cap="flat" cmpd="sng" algn="ctr">
              <a:solidFill>
                <a:prstClr val="white">
                  <a:lumMod val="85000"/>
                  <a:alpha val="48000"/>
                </a:prstClr>
              </a:solidFill>
              <a:prstDash val="solid"/>
              <a:round/>
            </a:ln>
          </c:spPr>
        </c:majorGridlines>
        <c:numFmt formatCode="General" sourceLinked="0"/>
        <c:majorTickMark val="none"/>
        <c:minorTickMark val="in"/>
        <c:tickLblPos val="low"/>
        <c:spPr>
          <a:noFill/>
          <a:ln w="9525" cap="flat" cmpd="sng" algn="ctr">
            <a:solidFill>
              <a:schemeClr val="bg1">
                <a:lumMod val="85000"/>
              </a:schemeClr>
            </a:solidFill>
            <a:prstDash val="solid"/>
            <a:round/>
          </a:ln>
        </c:spPr>
        <c:txPr>
          <a:bodyPr rot="-60000000" vert="horz"/>
          <a:lstStyle/>
          <a:p>
            <a:pPr>
              <a:defRPr/>
            </a:pPr>
            <a:endParaRPr lang="zh-CN"/>
          </a:p>
        </c:txPr>
        <c:crossAx val="630626152"/>
        <c:crosses val="autoZero"/>
        <c:crossBetween val="between"/>
      </c:valAx>
    </c:plotArea>
    <c:plotVisOnly val="1"/>
    <c:dispBlanksAs val="gap"/>
    <c:showDLblsOverMax val="0"/>
  </c:chart>
  <c:txPr>
    <a:bodyPr/>
    <a:lstStyle/>
    <a:p>
      <a:pPr>
        <a:defRPr lang="zh-CN" sz="1000" b="1">
          <a:solidFill>
            <a:schemeClr val="tx1"/>
          </a:solidFill>
          <a:latin typeface="+mn-lt"/>
          <a:ea typeface="+mn-ea"/>
          <a:cs typeface="+mn-ea"/>
          <a:sym typeface="+mn-lt"/>
        </a:defRPr>
      </a:pPr>
      <a:endParaRPr lang="zh-CN"/>
    </a:p>
  </c:txPr>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CN"/>
  <c:roundedCorners val="0"/>
  <c:style val="18"/>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Sales</c:v>
                </c:pt>
              </c:strCache>
            </c:strRef>
          </c:tx>
          <c:spPr>
            <a:gradFill flip="none" rotWithShape="1">
              <a:gsLst>
                <a:gs pos="0">
                  <a:srgbClr val="AB1942"/>
                </a:gs>
                <a:gs pos="100000">
                  <a:srgbClr val="FF4C00"/>
                </a:gs>
              </a:gsLst>
              <a:lin ang="5400000" scaled="0"/>
            </a:gradFill>
            <a:ln w="28575" cap="flat">
              <a:noFill/>
              <a:miter lim="400000"/>
            </a:ln>
            <a:effectLst/>
          </c:spPr>
          <c:dPt>
            <c:idx val="0"/>
            <c:bubble3D val="0"/>
            <c:extLst>
              <c:ext xmlns:c16="http://schemas.microsoft.com/office/drawing/2014/chart" uri="{C3380CC4-5D6E-409C-BE32-E72D297353CC}">
                <c16:uniqueId val="{00000000-E191-42E5-ACBF-5F31467BFCF3}"/>
              </c:ext>
            </c:extLst>
          </c:dPt>
          <c:dPt>
            <c:idx val="1"/>
            <c:bubble3D val="0"/>
            <c:spPr>
              <a:solidFill>
                <a:srgbClr val="2F3139"/>
              </a:solidFill>
              <a:ln w="28575" cap="flat">
                <a:noFill/>
                <a:miter lim="400000"/>
              </a:ln>
              <a:effectLst/>
            </c:spPr>
            <c:extLst>
              <c:ext xmlns:c16="http://schemas.microsoft.com/office/drawing/2014/chart" uri="{C3380CC4-5D6E-409C-BE32-E72D297353CC}">
                <c16:uniqueId val="{00000002-E191-42E5-ACBF-5F31467BFCF3}"/>
              </c:ext>
            </c:extLst>
          </c:dPt>
          <c:dPt>
            <c:idx val="2"/>
            <c:bubble3D val="0"/>
            <c:spPr>
              <a:solidFill>
                <a:srgbClr val="1E1F28"/>
              </a:solidFill>
              <a:ln w="28575" cap="flat">
                <a:noFill/>
                <a:miter lim="400000"/>
              </a:ln>
              <a:effectLst/>
            </c:spPr>
            <c:extLst>
              <c:ext xmlns:c16="http://schemas.microsoft.com/office/drawing/2014/chart" uri="{C3380CC4-5D6E-409C-BE32-E72D297353CC}">
                <c16:uniqueId val="{00000004-E191-42E5-ACBF-5F31467BFCF3}"/>
              </c:ext>
            </c:extLst>
          </c:dPt>
          <c:dPt>
            <c:idx val="3"/>
            <c:bubble3D val="0"/>
            <c:spPr>
              <a:solidFill>
                <a:srgbClr val="78AE39"/>
              </a:solidFill>
              <a:ln w="6350" cap="flat">
                <a:noFill/>
                <a:miter lim="400000"/>
              </a:ln>
              <a:effectLst/>
            </c:spPr>
            <c:extLst>
              <c:ext xmlns:c16="http://schemas.microsoft.com/office/drawing/2014/chart" uri="{C3380CC4-5D6E-409C-BE32-E72D297353CC}">
                <c16:uniqueId val="{00000006-E191-42E5-ACBF-5F31467BFCF3}"/>
              </c:ext>
            </c:extLst>
          </c:dPt>
          <c:dPt>
            <c:idx val="4"/>
            <c:bubble3D val="0"/>
            <c:spPr>
              <a:solidFill>
                <a:srgbClr val="414A57"/>
              </a:solidFill>
              <a:ln w="6350" cap="flat">
                <a:noFill/>
                <a:miter lim="400000"/>
              </a:ln>
              <a:effectLst/>
            </c:spPr>
            <c:extLst>
              <c:ext xmlns:c16="http://schemas.microsoft.com/office/drawing/2014/chart" uri="{C3380CC4-5D6E-409C-BE32-E72D297353CC}">
                <c16:uniqueId val="{00000008-E191-42E5-ACBF-5F31467BFCF3}"/>
              </c:ext>
            </c:extLst>
          </c:dPt>
          <c:cat>
            <c:strRef>
              <c:f>Sheet1!$B$1:$F$1</c:f>
              <c:strCache>
                <c:ptCount val="5"/>
                <c:pt idx="0">
                  <c:v>1st Qtr</c:v>
                </c:pt>
                <c:pt idx="1">
                  <c:v>2nd Qtr</c:v>
                </c:pt>
                <c:pt idx="2">
                  <c:v>Untitled 2</c:v>
                </c:pt>
                <c:pt idx="3">
                  <c:v>Untitled 1</c:v>
                </c:pt>
                <c:pt idx="4">
                  <c:v>3th Qtr</c:v>
                </c:pt>
              </c:strCache>
            </c:strRef>
          </c:cat>
          <c:val>
            <c:numRef>
              <c:f>Sheet1!$B$2:$F$2</c:f>
              <c:numCache>
                <c:formatCode>General</c:formatCode>
                <c:ptCount val="5"/>
                <c:pt idx="0">
                  <c:v>10</c:v>
                </c:pt>
                <c:pt idx="1">
                  <c:v>15</c:v>
                </c:pt>
                <c:pt idx="2">
                  <c:v>80</c:v>
                </c:pt>
                <c:pt idx="3">
                  <c:v>22</c:v>
                </c:pt>
                <c:pt idx="4">
                  <c:v>10</c:v>
                </c:pt>
              </c:numCache>
            </c:numRef>
          </c:val>
          <c:extLst>
            <c:ext xmlns:c16="http://schemas.microsoft.com/office/drawing/2014/chart" uri="{C3380CC4-5D6E-409C-BE32-E72D297353CC}">
              <c16:uniqueId val="{00000009-E191-42E5-ACBF-5F31467BFCF3}"/>
            </c:ext>
          </c:extLst>
        </c:ser>
        <c:dLbls>
          <c:showLegendKey val="0"/>
          <c:showVal val="0"/>
          <c:showCatName val="0"/>
          <c:showSerName val="0"/>
          <c:showPercent val="0"/>
          <c:showBubbleSize val="0"/>
          <c:showLeaderLines val="0"/>
        </c:dLbls>
        <c:firstSliceAng val="238"/>
      </c:pieChart>
      <c:spPr>
        <a:noFill/>
        <a:ln w="12700" cap="flat">
          <a:noFill/>
          <a:miter lim="400000"/>
        </a:ln>
        <a:effectLst/>
      </c:spPr>
    </c:plotArea>
    <c:plotVisOnly val="1"/>
    <c:dispBlanksAs val="gap"/>
    <c:showDLblsOverMax val="1"/>
  </c:chart>
  <c:spPr>
    <a:noFill/>
    <a:ln>
      <a:noFill/>
    </a:ln>
    <a:effectLst/>
  </c:spPr>
  <c:txPr>
    <a:bodyPr/>
    <a:lstStyle/>
    <a:p>
      <a:pPr>
        <a:defRPr>
          <a:latin typeface="+mn-lt"/>
          <a:sym typeface="+mn-lt"/>
        </a:defRPr>
      </a:pPr>
      <a:endParaRPr lang="zh-CN"/>
    </a:p>
  </c:txPr>
  <c:externalData r:id="rId1">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CN"/>
  <c:roundedCorners val="0"/>
  <c:style val="18"/>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Sales</c:v>
                </c:pt>
              </c:strCache>
            </c:strRef>
          </c:tx>
          <c:spPr>
            <a:gradFill flip="none" rotWithShape="1">
              <a:gsLst>
                <a:gs pos="0">
                  <a:srgbClr val="AB1942"/>
                </a:gs>
                <a:gs pos="100000">
                  <a:srgbClr val="FF4C00"/>
                </a:gs>
              </a:gsLst>
              <a:lin ang="5400000" scaled="0"/>
            </a:gradFill>
            <a:ln w="28575" cap="flat">
              <a:noFill/>
              <a:miter lim="400000"/>
            </a:ln>
            <a:effectLst/>
          </c:spPr>
          <c:dPt>
            <c:idx val="0"/>
            <c:bubble3D val="0"/>
            <c:extLst>
              <c:ext xmlns:c16="http://schemas.microsoft.com/office/drawing/2014/chart" uri="{C3380CC4-5D6E-409C-BE32-E72D297353CC}">
                <c16:uniqueId val="{00000000-08F7-4327-B4A3-10FB312DBF02}"/>
              </c:ext>
            </c:extLst>
          </c:dPt>
          <c:dPt>
            <c:idx val="1"/>
            <c:bubble3D val="0"/>
            <c:spPr>
              <a:solidFill>
                <a:srgbClr val="2F3139"/>
              </a:solidFill>
              <a:ln w="28575" cap="flat">
                <a:noFill/>
                <a:miter lim="400000"/>
              </a:ln>
              <a:effectLst/>
            </c:spPr>
            <c:extLst>
              <c:ext xmlns:c16="http://schemas.microsoft.com/office/drawing/2014/chart" uri="{C3380CC4-5D6E-409C-BE32-E72D297353CC}">
                <c16:uniqueId val="{00000002-08F7-4327-B4A3-10FB312DBF02}"/>
              </c:ext>
            </c:extLst>
          </c:dPt>
          <c:dPt>
            <c:idx val="2"/>
            <c:bubble3D val="0"/>
            <c:spPr>
              <a:solidFill>
                <a:srgbClr val="1E1F28"/>
              </a:solidFill>
              <a:ln w="28575" cap="flat">
                <a:noFill/>
                <a:miter lim="400000"/>
              </a:ln>
              <a:effectLst/>
            </c:spPr>
            <c:extLst>
              <c:ext xmlns:c16="http://schemas.microsoft.com/office/drawing/2014/chart" uri="{C3380CC4-5D6E-409C-BE32-E72D297353CC}">
                <c16:uniqueId val="{00000004-08F7-4327-B4A3-10FB312DBF02}"/>
              </c:ext>
            </c:extLst>
          </c:dPt>
          <c:dPt>
            <c:idx val="3"/>
            <c:bubble3D val="0"/>
            <c:spPr>
              <a:solidFill>
                <a:srgbClr val="78AE39"/>
              </a:solidFill>
              <a:ln w="6350" cap="flat">
                <a:noFill/>
                <a:miter lim="400000"/>
              </a:ln>
              <a:effectLst/>
            </c:spPr>
            <c:extLst>
              <c:ext xmlns:c16="http://schemas.microsoft.com/office/drawing/2014/chart" uri="{C3380CC4-5D6E-409C-BE32-E72D297353CC}">
                <c16:uniqueId val="{00000006-08F7-4327-B4A3-10FB312DBF02}"/>
              </c:ext>
            </c:extLst>
          </c:dPt>
          <c:dPt>
            <c:idx val="4"/>
            <c:bubble3D val="0"/>
            <c:spPr>
              <a:solidFill>
                <a:srgbClr val="414A57"/>
              </a:solidFill>
              <a:ln w="6350" cap="flat">
                <a:noFill/>
                <a:miter lim="400000"/>
              </a:ln>
              <a:effectLst/>
            </c:spPr>
            <c:extLst>
              <c:ext xmlns:c16="http://schemas.microsoft.com/office/drawing/2014/chart" uri="{C3380CC4-5D6E-409C-BE32-E72D297353CC}">
                <c16:uniqueId val="{00000008-08F7-4327-B4A3-10FB312DBF02}"/>
              </c:ext>
            </c:extLst>
          </c:dPt>
          <c:cat>
            <c:strRef>
              <c:f>Sheet1!$B$1:$F$1</c:f>
              <c:strCache>
                <c:ptCount val="5"/>
                <c:pt idx="0">
                  <c:v>1st Qtr</c:v>
                </c:pt>
                <c:pt idx="1">
                  <c:v>2nd Qtr</c:v>
                </c:pt>
                <c:pt idx="2">
                  <c:v>Untitled 2</c:v>
                </c:pt>
                <c:pt idx="3">
                  <c:v>Untitled 1</c:v>
                </c:pt>
                <c:pt idx="4">
                  <c:v>3th Qtr</c:v>
                </c:pt>
              </c:strCache>
            </c:strRef>
          </c:cat>
          <c:val>
            <c:numRef>
              <c:f>Sheet1!$B$2:$F$2</c:f>
              <c:numCache>
                <c:formatCode>General</c:formatCode>
                <c:ptCount val="5"/>
                <c:pt idx="0">
                  <c:v>10</c:v>
                </c:pt>
                <c:pt idx="1">
                  <c:v>15</c:v>
                </c:pt>
                <c:pt idx="2">
                  <c:v>80</c:v>
                </c:pt>
                <c:pt idx="3">
                  <c:v>66</c:v>
                </c:pt>
                <c:pt idx="4">
                  <c:v>10</c:v>
                </c:pt>
              </c:numCache>
            </c:numRef>
          </c:val>
          <c:extLst>
            <c:ext xmlns:c16="http://schemas.microsoft.com/office/drawing/2014/chart" uri="{C3380CC4-5D6E-409C-BE32-E72D297353CC}">
              <c16:uniqueId val="{00000009-08F7-4327-B4A3-10FB312DBF02}"/>
            </c:ext>
          </c:extLst>
        </c:ser>
        <c:dLbls>
          <c:showLegendKey val="0"/>
          <c:showVal val="0"/>
          <c:showCatName val="0"/>
          <c:showSerName val="0"/>
          <c:showPercent val="0"/>
          <c:showBubbleSize val="0"/>
          <c:showLeaderLines val="0"/>
        </c:dLbls>
        <c:firstSliceAng val="342"/>
      </c:pieChart>
      <c:spPr>
        <a:noFill/>
        <a:ln w="12700" cap="flat">
          <a:noFill/>
          <a:miter lim="400000"/>
        </a:ln>
        <a:effectLst/>
      </c:spPr>
    </c:plotArea>
    <c:plotVisOnly val="1"/>
    <c:dispBlanksAs val="gap"/>
    <c:showDLblsOverMax val="1"/>
  </c:chart>
  <c:spPr>
    <a:noFill/>
    <a:ln>
      <a:noFill/>
    </a:ln>
    <a:effectLst/>
  </c:spPr>
  <c:txPr>
    <a:bodyPr/>
    <a:lstStyle/>
    <a:p>
      <a:pPr>
        <a:defRPr>
          <a:latin typeface="+mn-lt"/>
          <a:sym typeface="+mn-lt"/>
        </a:defRPr>
      </a:pPr>
      <a:endParaRPr lang="zh-CN"/>
    </a:p>
  </c:txPr>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CN"/>
  <c:roundedCorners val="0"/>
  <c:style val="18"/>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Sales</c:v>
                </c:pt>
              </c:strCache>
            </c:strRef>
          </c:tx>
          <c:spPr>
            <a:gradFill flip="none" rotWithShape="1">
              <a:gsLst>
                <a:gs pos="0">
                  <a:srgbClr val="AB1942"/>
                </a:gs>
                <a:gs pos="100000">
                  <a:srgbClr val="FF4C00"/>
                </a:gs>
              </a:gsLst>
              <a:lin ang="5400000" scaled="0"/>
            </a:gradFill>
            <a:ln w="28575" cap="flat">
              <a:noFill/>
              <a:miter lim="400000"/>
            </a:ln>
            <a:effectLst/>
          </c:spPr>
          <c:dPt>
            <c:idx val="0"/>
            <c:bubble3D val="0"/>
            <c:extLst>
              <c:ext xmlns:c16="http://schemas.microsoft.com/office/drawing/2014/chart" uri="{C3380CC4-5D6E-409C-BE32-E72D297353CC}">
                <c16:uniqueId val="{00000000-6B8F-45B4-8C91-D0A7E8045816}"/>
              </c:ext>
            </c:extLst>
          </c:dPt>
          <c:dPt>
            <c:idx val="1"/>
            <c:bubble3D val="0"/>
            <c:spPr>
              <a:solidFill>
                <a:srgbClr val="2F3139"/>
              </a:solidFill>
              <a:ln w="28575" cap="flat">
                <a:noFill/>
                <a:miter lim="400000"/>
              </a:ln>
              <a:effectLst/>
            </c:spPr>
            <c:extLst>
              <c:ext xmlns:c16="http://schemas.microsoft.com/office/drawing/2014/chart" uri="{C3380CC4-5D6E-409C-BE32-E72D297353CC}">
                <c16:uniqueId val="{00000002-6B8F-45B4-8C91-D0A7E8045816}"/>
              </c:ext>
            </c:extLst>
          </c:dPt>
          <c:dPt>
            <c:idx val="2"/>
            <c:bubble3D val="0"/>
            <c:spPr>
              <a:solidFill>
                <a:srgbClr val="1E1F28"/>
              </a:solidFill>
              <a:ln w="28575" cap="flat">
                <a:noFill/>
                <a:miter lim="400000"/>
              </a:ln>
              <a:effectLst/>
            </c:spPr>
            <c:extLst>
              <c:ext xmlns:c16="http://schemas.microsoft.com/office/drawing/2014/chart" uri="{C3380CC4-5D6E-409C-BE32-E72D297353CC}">
                <c16:uniqueId val="{00000004-6B8F-45B4-8C91-D0A7E8045816}"/>
              </c:ext>
            </c:extLst>
          </c:dPt>
          <c:dPt>
            <c:idx val="3"/>
            <c:bubble3D val="0"/>
            <c:spPr>
              <a:solidFill>
                <a:srgbClr val="78AE39"/>
              </a:solidFill>
              <a:ln w="6350" cap="flat">
                <a:noFill/>
                <a:miter lim="400000"/>
              </a:ln>
              <a:effectLst/>
            </c:spPr>
            <c:extLst>
              <c:ext xmlns:c16="http://schemas.microsoft.com/office/drawing/2014/chart" uri="{C3380CC4-5D6E-409C-BE32-E72D297353CC}">
                <c16:uniqueId val="{00000006-6B8F-45B4-8C91-D0A7E8045816}"/>
              </c:ext>
            </c:extLst>
          </c:dPt>
          <c:dPt>
            <c:idx val="4"/>
            <c:bubble3D val="0"/>
            <c:spPr>
              <a:solidFill>
                <a:srgbClr val="414A57"/>
              </a:solidFill>
              <a:ln w="6350" cap="flat">
                <a:noFill/>
                <a:miter lim="400000"/>
              </a:ln>
              <a:effectLst/>
            </c:spPr>
            <c:extLst>
              <c:ext xmlns:c16="http://schemas.microsoft.com/office/drawing/2014/chart" uri="{C3380CC4-5D6E-409C-BE32-E72D297353CC}">
                <c16:uniqueId val="{00000008-6B8F-45B4-8C91-D0A7E8045816}"/>
              </c:ext>
            </c:extLst>
          </c:dPt>
          <c:cat>
            <c:strRef>
              <c:f>Sheet1!$B$1:$F$1</c:f>
              <c:strCache>
                <c:ptCount val="5"/>
                <c:pt idx="0">
                  <c:v>1st Qtr</c:v>
                </c:pt>
                <c:pt idx="1">
                  <c:v>2nd Qtr</c:v>
                </c:pt>
                <c:pt idx="2">
                  <c:v>Untitled 2</c:v>
                </c:pt>
                <c:pt idx="3">
                  <c:v>Untitled 1</c:v>
                </c:pt>
                <c:pt idx="4">
                  <c:v>3th Qtr</c:v>
                </c:pt>
              </c:strCache>
            </c:strRef>
          </c:cat>
          <c:val>
            <c:numRef>
              <c:f>Sheet1!$B$2:$F$2</c:f>
              <c:numCache>
                <c:formatCode>General</c:formatCode>
                <c:ptCount val="5"/>
                <c:pt idx="0">
                  <c:v>10</c:v>
                </c:pt>
                <c:pt idx="1">
                  <c:v>15</c:v>
                </c:pt>
                <c:pt idx="2">
                  <c:v>80</c:v>
                </c:pt>
                <c:pt idx="3">
                  <c:v>5</c:v>
                </c:pt>
                <c:pt idx="4">
                  <c:v>33</c:v>
                </c:pt>
              </c:numCache>
            </c:numRef>
          </c:val>
          <c:extLst>
            <c:ext xmlns:c16="http://schemas.microsoft.com/office/drawing/2014/chart" uri="{C3380CC4-5D6E-409C-BE32-E72D297353CC}">
              <c16:uniqueId val="{00000009-6B8F-45B4-8C91-D0A7E8045816}"/>
            </c:ext>
          </c:extLst>
        </c:ser>
        <c:dLbls>
          <c:showLegendKey val="0"/>
          <c:showVal val="0"/>
          <c:showCatName val="0"/>
          <c:showSerName val="0"/>
          <c:showPercent val="0"/>
          <c:showBubbleSize val="0"/>
          <c:showLeaderLines val="0"/>
        </c:dLbls>
        <c:firstSliceAng val="99"/>
      </c:pieChart>
      <c:spPr>
        <a:noFill/>
        <a:ln w="12700" cap="flat">
          <a:noFill/>
          <a:miter lim="400000"/>
        </a:ln>
        <a:effectLst/>
      </c:spPr>
    </c:plotArea>
    <c:plotVisOnly val="1"/>
    <c:dispBlanksAs val="gap"/>
    <c:showDLblsOverMax val="1"/>
  </c:chart>
  <c:spPr>
    <a:noFill/>
    <a:ln>
      <a:noFill/>
    </a:ln>
    <a:effectLst/>
  </c:spPr>
  <c:txPr>
    <a:bodyPr/>
    <a:lstStyle/>
    <a:p>
      <a:pPr>
        <a:defRPr>
          <a:latin typeface="+mn-lt"/>
          <a:sym typeface="+mn-lt"/>
        </a:defRPr>
      </a:pPr>
      <a:endParaRPr lang="zh-CN"/>
    </a:p>
  </c:txPr>
  <c:externalData r:id="rId1">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CN"/>
  <c:roundedCorners val="0"/>
  <c:style val="18"/>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Sales</c:v>
                </c:pt>
              </c:strCache>
            </c:strRef>
          </c:tx>
          <c:spPr>
            <a:gradFill flip="none" rotWithShape="1">
              <a:gsLst>
                <a:gs pos="0">
                  <a:srgbClr val="AB1942"/>
                </a:gs>
                <a:gs pos="100000">
                  <a:srgbClr val="FF4C00"/>
                </a:gs>
              </a:gsLst>
              <a:lin ang="5400000" scaled="0"/>
            </a:gradFill>
            <a:ln w="28575" cap="flat">
              <a:noFill/>
              <a:miter lim="400000"/>
            </a:ln>
            <a:effectLst/>
          </c:spPr>
          <c:dPt>
            <c:idx val="0"/>
            <c:bubble3D val="0"/>
            <c:extLst>
              <c:ext xmlns:c16="http://schemas.microsoft.com/office/drawing/2014/chart" uri="{C3380CC4-5D6E-409C-BE32-E72D297353CC}">
                <c16:uniqueId val="{00000000-A9F8-4F22-BC2D-F979C694D268}"/>
              </c:ext>
            </c:extLst>
          </c:dPt>
          <c:dPt>
            <c:idx val="1"/>
            <c:bubble3D val="0"/>
            <c:spPr>
              <a:solidFill>
                <a:srgbClr val="2F3139"/>
              </a:solidFill>
              <a:ln w="28575" cap="flat">
                <a:noFill/>
                <a:miter lim="400000"/>
              </a:ln>
              <a:effectLst/>
            </c:spPr>
            <c:extLst>
              <c:ext xmlns:c16="http://schemas.microsoft.com/office/drawing/2014/chart" uri="{C3380CC4-5D6E-409C-BE32-E72D297353CC}">
                <c16:uniqueId val="{00000002-A9F8-4F22-BC2D-F979C694D268}"/>
              </c:ext>
            </c:extLst>
          </c:dPt>
          <c:dPt>
            <c:idx val="2"/>
            <c:bubble3D val="0"/>
            <c:spPr>
              <a:solidFill>
                <a:srgbClr val="1E1F28"/>
              </a:solidFill>
              <a:ln w="28575" cap="flat">
                <a:noFill/>
                <a:miter lim="400000"/>
              </a:ln>
              <a:effectLst/>
            </c:spPr>
            <c:extLst>
              <c:ext xmlns:c16="http://schemas.microsoft.com/office/drawing/2014/chart" uri="{C3380CC4-5D6E-409C-BE32-E72D297353CC}">
                <c16:uniqueId val="{00000004-A9F8-4F22-BC2D-F979C694D268}"/>
              </c:ext>
            </c:extLst>
          </c:dPt>
          <c:dPt>
            <c:idx val="3"/>
            <c:bubble3D val="0"/>
            <c:spPr>
              <a:solidFill>
                <a:srgbClr val="78AE39"/>
              </a:solidFill>
              <a:ln w="6350" cap="flat">
                <a:noFill/>
                <a:miter lim="400000"/>
              </a:ln>
              <a:effectLst/>
            </c:spPr>
            <c:extLst>
              <c:ext xmlns:c16="http://schemas.microsoft.com/office/drawing/2014/chart" uri="{C3380CC4-5D6E-409C-BE32-E72D297353CC}">
                <c16:uniqueId val="{00000006-A9F8-4F22-BC2D-F979C694D268}"/>
              </c:ext>
            </c:extLst>
          </c:dPt>
          <c:dPt>
            <c:idx val="4"/>
            <c:bubble3D val="0"/>
            <c:spPr>
              <a:solidFill>
                <a:srgbClr val="414A57"/>
              </a:solidFill>
              <a:ln w="6350" cap="flat">
                <a:noFill/>
                <a:miter lim="400000"/>
              </a:ln>
              <a:effectLst/>
            </c:spPr>
            <c:extLst>
              <c:ext xmlns:c16="http://schemas.microsoft.com/office/drawing/2014/chart" uri="{C3380CC4-5D6E-409C-BE32-E72D297353CC}">
                <c16:uniqueId val="{00000008-A9F8-4F22-BC2D-F979C694D268}"/>
              </c:ext>
            </c:extLst>
          </c:dPt>
          <c:cat>
            <c:strRef>
              <c:f>Sheet1!$B$1:$F$1</c:f>
              <c:strCache>
                <c:ptCount val="5"/>
                <c:pt idx="0">
                  <c:v>1st Qtr</c:v>
                </c:pt>
                <c:pt idx="1">
                  <c:v>2nd Qtr</c:v>
                </c:pt>
                <c:pt idx="2">
                  <c:v>Untitled 2</c:v>
                </c:pt>
                <c:pt idx="3">
                  <c:v>Untitled 1</c:v>
                </c:pt>
                <c:pt idx="4">
                  <c:v>3th Qtr</c:v>
                </c:pt>
              </c:strCache>
            </c:strRef>
          </c:cat>
          <c:val>
            <c:numRef>
              <c:f>Sheet1!$B$2:$F$2</c:f>
              <c:numCache>
                <c:formatCode>General</c:formatCode>
                <c:ptCount val="5"/>
                <c:pt idx="0">
                  <c:v>22</c:v>
                </c:pt>
                <c:pt idx="1">
                  <c:v>15</c:v>
                </c:pt>
                <c:pt idx="2">
                  <c:v>80</c:v>
                </c:pt>
                <c:pt idx="3">
                  <c:v>5</c:v>
                </c:pt>
                <c:pt idx="4">
                  <c:v>10</c:v>
                </c:pt>
              </c:numCache>
            </c:numRef>
          </c:val>
          <c:extLst>
            <c:ext xmlns:c16="http://schemas.microsoft.com/office/drawing/2014/chart" uri="{C3380CC4-5D6E-409C-BE32-E72D297353CC}">
              <c16:uniqueId val="{00000009-A9F8-4F22-BC2D-F979C694D268}"/>
            </c:ext>
          </c:extLst>
        </c:ser>
        <c:dLbls>
          <c:showLegendKey val="0"/>
          <c:showVal val="0"/>
          <c:showCatName val="0"/>
          <c:showSerName val="0"/>
          <c:showPercent val="0"/>
          <c:showBubbleSize val="0"/>
          <c:showLeaderLines val="0"/>
        </c:dLbls>
        <c:firstSliceAng val="35"/>
      </c:pieChart>
      <c:spPr>
        <a:noFill/>
        <a:ln w="12700" cap="flat">
          <a:noFill/>
          <a:miter lim="400000"/>
        </a:ln>
        <a:effectLst/>
      </c:spPr>
    </c:plotArea>
    <c:plotVisOnly val="1"/>
    <c:dispBlanksAs val="gap"/>
    <c:showDLblsOverMax val="1"/>
  </c:chart>
  <c:spPr>
    <a:noFill/>
    <a:ln>
      <a:noFill/>
    </a:ln>
    <a:effectLst/>
  </c:spPr>
  <c:txPr>
    <a:bodyPr/>
    <a:lstStyle/>
    <a:p>
      <a:pPr>
        <a:defRPr>
          <a:latin typeface="+mn-lt"/>
          <a:sym typeface="+mn-lt"/>
        </a:defRPr>
      </a:pPr>
      <a:endParaRPr lang="zh-CN"/>
    </a:p>
  </c:txPr>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820753734739275"/>
          <c:y val="2.0802235650272137E-2"/>
          <c:w val="0.6858121494860373"/>
          <c:h val="0.88934002022895398"/>
        </c:manualLayout>
      </c:layout>
      <c:doughnutChart>
        <c:varyColors val="1"/>
        <c:ser>
          <c:idx val="0"/>
          <c:order val="0"/>
          <c:tx>
            <c:strRef>
              <c:f>Sheet1!$B$1</c:f>
              <c:strCache>
                <c:ptCount val="1"/>
                <c:pt idx="0">
                  <c:v>Sales</c:v>
                </c:pt>
              </c:strCache>
            </c:strRef>
          </c:tx>
          <c:spPr>
            <a:ln w="19050">
              <a:noFill/>
            </a:ln>
          </c:spPr>
          <c:dPt>
            <c:idx val="0"/>
            <c:bubble3D val="0"/>
            <c:spPr>
              <a:solidFill>
                <a:srgbClr val="FFC929"/>
              </a:solidFill>
              <a:ln w="19050">
                <a:noFill/>
              </a:ln>
              <a:effectLst/>
            </c:spPr>
            <c:extLst>
              <c:ext xmlns:c16="http://schemas.microsoft.com/office/drawing/2014/chart" uri="{C3380CC4-5D6E-409C-BE32-E72D297353CC}">
                <c16:uniqueId val="{00000001-95FB-4A56-9E92-0338B5B33B3B}"/>
              </c:ext>
            </c:extLst>
          </c:dPt>
          <c:dPt>
            <c:idx val="1"/>
            <c:bubble3D val="0"/>
            <c:spPr>
              <a:solidFill>
                <a:schemeClr val="accent4"/>
              </a:solidFill>
              <a:ln w="19050">
                <a:noFill/>
              </a:ln>
              <a:effectLst/>
            </c:spPr>
            <c:extLst>
              <c:ext xmlns:c16="http://schemas.microsoft.com/office/drawing/2014/chart" uri="{C3380CC4-5D6E-409C-BE32-E72D297353CC}">
                <c16:uniqueId val="{00000003-95FB-4A56-9E92-0338B5B33B3B}"/>
              </c:ext>
            </c:extLst>
          </c:dPt>
          <c:dPt>
            <c:idx val="2"/>
            <c:bubble3D val="0"/>
            <c:spPr>
              <a:solidFill>
                <a:schemeClr val="accent2"/>
              </a:solidFill>
              <a:ln w="19050">
                <a:noFill/>
              </a:ln>
              <a:effectLst/>
            </c:spPr>
            <c:extLst>
              <c:ext xmlns:c16="http://schemas.microsoft.com/office/drawing/2014/chart" uri="{C3380CC4-5D6E-409C-BE32-E72D297353CC}">
                <c16:uniqueId val="{00000005-95FB-4A56-9E92-0338B5B33B3B}"/>
              </c:ext>
            </c:extLst>
          </c:dPt>
          <c:dLbls>
            <c:spPr>
              <a:noFill/>
              <a:ln>
                <a:noFill/>
              </a:ln>
              <a:effectLst/>
            </c:spPr>
            <c:txPr>
              <a:bodyPr rot="0" spcFirstLastPara="1" vertOverflow="ellipsis" vert="horz" wrap="square" lIns="38100" tIns="19050" rIns="38100" bIns="19050" anchor="ctr" anchorCtr="1">
                <a:spAutoFit/>
              </a:bodyPr>
              <a:lstStyle/>
              <a:p>
                <a:pPr>
                  <a:defRPr lang="zh-CN" sz="1050" b="0" i="0" u="none" strike="noStrike" kern="1200" baseline="0">
                    <a:solidFill>
                      <a:schemeClr val="bg1">
                        <a:lumMod val="95000"/>
                      </a:schemeClr>
                    </a:solidFill>
                    <a:latin typeface="+mn-lt"/>
                    <a:ea typeface="+mn-ea"/>
                    <a:cs typeface="+mn-cs"/>
                  </a:defRPr>
                </a:pPr>
                <a:endParaRPr lang="zh-CN"/>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华中</c:v>
                </c:pt>
                <c:pt idx="1">
                  <c:v>华南</c:v>
                </c:pt>
                <c:pt idx="2">
                  <c:v>东北</c:v>
                </c:pt>
              </c:strCache>
            </c:strRef>
          </c:cat>
          <c:val>
            <c:numRef>
              <c:f>Sheet1!$B$2:$B$4</c:f>
              <c:numCache>
                <c:formatCode>General</c:formatCode>
                <c:ptCount val="3"/>
                <c:pt idx="0">
                  <c:v>100</c:v>
                </c:pt>
                <c:pt idx="1">
                  <c:v>200</c:v>
                </c:pt>
                <c:pt idx="2">
                  <c:v>400</c:v>
                </c:pt>
              </c:numCache>
            </c:numRef>
          </c:val>
          <c:extLst>
            <c:ext xmlns:c16="http://schemas.microsoft.com/office/drawing/2014/chart" uri="{C3380CC4-5D6E-409C-BE32-E72D297353CC}">
              <c16:uniqueId val="{00000006-95FB-4A56-9E92-0338B5B33B3B}"/>
            </c:ext>
          </c:extLst>
        </c:ser>
        <c:dLbls>
          <c:showLegendKey val="0"/>
          <c:showVal val="0"/>
          <c:showCatName val="0"/>
          <c:showSerName val="0"/>
          <c:showPercent val="0"/>
          <c:showBubbleSize val="0"/>
          <c:showLeaderLines val="1"/>
        </c:dLbls>
        <c:firstSliceAng val="0"/>
        <c:holeSize val="4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lang="zh-CN" sz="800" b="0" i="0" u="none" strike="noStrike" kern="1200" baseline="0">
              <a:solidFill>
                <a:schemeClr val="bg1">
                  <a:lumMod val="9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solidFill>
            <a:schemeClr val="bg1">
              <a:lumMod val="95000"/>
            </a:schemeClr>
          </a:solidFill>
        </a:defRPr>
      </a:pPr>
      <a:endParaRPr lang="zh-CN"/>
    </a:p>
  </c:txPr>
  <c:externalData r:id="rId3">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FFC929"/>
            </a:solidFill>
            <a:ln>
              <a:noFill/>
            </a:ln>
            <a:effectLst/>
          </c:spPr>
          <c:invertIfNegative val="0"/>
          <c:cat>
            <c:strRef>
              <c:f>Sheet1!$A$2:$A$8</c:f>
              <c:strCache>
                <c:ptCount val="7"/>
                <c:pt idx="0">
                  <c:v>周一</c:v>
                </c:pt>
                <c:pt idx="1">
                  <c:v>周二</c:v>
                </c:pt>
                <c:pt idx="2">
                  <c:v>周三</c:v>
                </c:pt>
                <c:pt idx="3">
                  <c:v>周四</c:v>
                </c:pt>
                <c:pt idx="4">
                  <c:v>周五</c:v>
                </c:pt>
                <c:pt idx="5">
                  <c:v>周六</c:v>
                </c:pt>
                <c:pt idx="6">
                  <c:v>周日</c:v>
                </c:pt>
              </c:strCache>
            </c:strRef>
          </c:cat>
          <c:val>
            <c:numRef>
              <c:f>Sheet1!$B$2:$B$8</c:f>
              <c:numCache>
                <c:formatCode>General</c:formatCode>
                <c:ptCount val="7"/>
                <c:pt idx="0">
                  <c:v>111</c:v>
                </c:pt>
                <c:pt idx="1">
                  <c:v>222</c:v>
                </c:pt>
                <c:pt idx="2">
                  <c:v>250</c:v>
                </c:pt>
                <c:pt idx="3">
                  <c:v>350</c:v>
                </c:pt>
                <c:pt idx="4">
                  <c:v>550</c:v>
                </c:pt>
                <c:pt idx="5">
                  <c:v>450</c:v>
                </c:pt>
                <c:pt idx="6">
                  <c:v>350</c:v>
                </c:pt>
              </c:numCache>
            </c:numRef>
          </c:val>
          <c:extLst>
            <c:ext xmlns:c16="http://schemas.microsoft.com/office/drawing/2014/chart" uri="{C3380CC4-5D6E-409C-BE32-E72D297353CC}">
              <c16:uniqueId val="{00000000-3804-48C9-927D-AE06062460F6}"/>
            </c:ext>
          </c:extLst>
        </c:ser>
        <c:dLbls>
          <c:showLegendKey val="0"/>
          <c:showVal val="0"/>
          <c:showCatName val="0"/>
          <c:showSerName val="0"/>
          <c:showPercent val="0"/>
          <c:showBubbleSize val="0"/>
        </c:dLbls>
        <c:gapWidth val="139"/>
        <c:overlap val="-27"/>
        <c:axId val="946226592"/>
        <c:axId val="946228768"/>
      </c:barChart>
      <c:catAx>
        <c:axId val="94622659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bg1"/>
                </a:solidFill>
                <a:latin typeface="+mn-lt"/>
                <a:ea typeface="+mn-ea"/>
                <a:cs typeface="+mn-ea"/>
                <a:sym typeface="+mn-lt"/>
              </a:defRPr>
            </a:pPr>
            <a:endParaRPr lang="zh-CN"/>
          </a:p>
        </c:txPr>
        <c:crossAx val="946228768"/>
        <c:crosses val="autoZero"/>
        <c:auto val="1"/>
        <c:lblAlgn val="ctr"/>
        <c:lblOffset val="100"/>
        <c:noMultiLvlLbl val="0"/>
      </c:catAx>
      <c:valAx>
        <c:axId val="946228768"/>
        <c:scaling>
          <c:orientation val="minMax"/>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ea"/>
                <a:sym typeface="+mn-lt"/>
              </a:defRPr>
            </a:pPr>
            <a:endParaRPr lang="zh-CN"/>
          </a:p>
        </c:txPr>
        <c:crossAx val="946226592"/>
        <c:crosses val="autoZero"/>
        <c:crossBetween val="between"/>
      </c:valAx>
      <c:spPr>
        <a:noFill/>
        <a:ln>
          <a:noFill/>
        </a:ln>
        <a:effectLst/>
      </c:spPr>
    </c:plotArea>
    <c:plotVisOnly val="1"/>
    <c:dispBlanksAs val="gap"/>
    <c:showDLblsOverMax val="0"/>
  </c:chart>
  <c:spPr>
    <a:noFill/>
    <a:ln>
      <a:noFill/>
    </a:ln>
    <a:effectLst/>
  </c:spPr>
  <c:txPr>
    <a:bodyPr/>
    <a:lstStyle/>
    <a:p>
      <a:pPr>
        <a:defRPr sz="900">
          <a:solidFill>
            <a:schemeClr val="bg1"/>
          </a:solidFill>
          <a:latin typeface="+mn-lt"/>
          <a:ea typeface="+mn-ea"/>
          <a:cs typeface="+mn-ea"/>
          <a:sym typeface="+mn-lt"/>
        </a:defRPr>
      </a:pPr>
      <a:endParaRPr lang="zh-CN"/>
    </a:p>
  </c:txPr>
  <c:externalData r:id="rId3">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3447253947071984E-2"/>
          <c:y val="0"/>
          <c:w val="0.64800296214829756"/>
          <c:h val="0.9667224059234083"/>
        </c:manualLayout>
      </c:layout>
      <c:doughnutChart>
        <c:varyColors val="1"/>
        <c:ser>
          <c:idx val="0"/>
          <c:order val="0"/>
          <c:tx>
            <c:strRef>
              <c:f>Sheet1!$B$1</c:f>
              <c:strCache>
                <c:ptCount val="1"/>
                <c:pt idx="0">
                  <c:v>Sales</c:v>
                </c:pt>
              </c:strCache>
            </c:strRef>
          </c:tx>
          <c:spPr>
            <a:solidFill>
              <a:schemeClr val="accent2"/>
            </a:solidFill>
            <a:ln w="19050">
              <a:noFill/>
            </a:ln>
          </c:spPr>
          <c:dPt>
            <c:idx val="0"/>
            <c:bubble3D val="0"/>
            <c:spPr>
              <a:solidFill>
                <a:srgbClr val="FFC929"/>
              </a:solidFill>
              <a:ln w="19050">
                <a:noFill/>
              </a:ln>
              <a:effectLst/>
            </c:spPr>
            <c:extLst>
              <c:ext xmlns:c16="http://schemas.microsoft.com/office/drawing/2014/chart" uri="{C3380CC4-5D6E-409C-BE32-E72D297353CC}">
                <c16:uniqueId val="{00000001-95FB-4A56-9E92-0338B5B33B3B}"/>
              </c:ext>
            </c:extLst>
          </c:dPt>
          <c:dPt>
            <c:idx val="1"/>
            <c:bubble3D val="0"/>
            <c:spPr>
              <a:solidFill>
                <a:schemeClr val="accent4"/>
              </a:solidFill>
              <a:ln w="19050">
                <a:noFill/>
              </a:ln>
              <a:effectLst/>
            </c:spPr>
            <c:extLst>
              <c:ext xmlns:c16="http://schemas.microsoft.com/office/drawing/2014/chart" uri="{C3380CC4-5D6E-409C-BE32-E72D297353CC}">
                <c16:uniqueId val="{00000003-95FB-4A56-9E92-0338B5B33B3B}"/>
              </c:ext>
            </c:extLst>
          </c:dPt>
          <c:dPt>
            <c:idx val="2"/>
            <c:bubble3D val="0"/>
            <c:spPr>
              <a:solidFill>
                <a:schemeClr val="accent1"/>
              </a:solidFill>
              <a:ln w="19050">
                <a:noFill/>
              </a:ln>
              <a:effectLst/>
            </c:spPr>
            <c:extLst>
              <c:ext xmlns:c16="http://schemas.microsoft.com/office/drawing/2014/chart" uri="{C3380CC4-5D6E-409C-BE32-E72D297353CC}">
                <c16:uniqueId val="{00000005-95FB-4A56-9E92-0338B5B33B3B}"/>
              </c:ext>
            </c:extLst>
          </c:dPt>
          <c:dPt>
            <c:idx val="3"/>
            <c:bubble3D val="0"/>
            <c:spPr>
              <a:solidFill>
                <a:schemeClr val="accent2"/>
              </a:solidFill>
              <a:ln w="19050">
                <a:noFill/>
              </a:ln>
              <a:effectLst/>
            </c:spPr>
            <c:extLst>
              <c:ext xmlns:c16="http://schemas.microsoft.com/office/drawing/2014/chart" uri="{C3380CC4-5D6E-409C-BE32-E72D297353CC}">
                <c16:uniqueId val="{00000007-A8E2-48B0-8402-72D05ED6C7DA}"/>
              </c:ext>
            </c:extLst>
          </c:dPt>
          <c:dPt>
            <c:idx val="4"/>
            <c:bubble3D val="0"/>
            <c:spPr>
              <a:solidFill>
                <a:schemeClr val="accent2"/>
              </a:solidFill>
              <a:ln w="19050">
                <a:noFill/>
              </a:ln>
              <a:effectLst/>
            </c:spPr>
            <c:extLst>
              <c:ext xmlns:c16="http://schemas.microsoft.com/office/drawing/2014/chart" uri="{C3380CC4-5D6E-409C-BE32-E72D297353CC}">
                <c16:uniqueId val="{00000009-A8E2-48B0-8402-72D05ED6C7DA}"/>
              </c:ext>
            </c:extLst>
          </c:dPt>
          <c:dPt>
            <c:idx val="5"/>
            <c:bubble3D val="0"/>
            <c:spPr>
              <a:solidFill>
                <a:schemeClr val="accent2"/>
              </a:solidFill>
              <a:ln w="19050">
                <a:noFill/>
              </a:ln>
              <a:effectLst/>
            </c:spPr>
            <c:extLst>
              <c:ext xmlns:c16="http://schemas.microsoft.com/office/drawing/2014/chart" uri="{C3380CC4-5D6E-409C-BE32-E72D297353CC}">
                <c16:uniqueId val="{0000000B-A8E2-48B0-8402-72D05ED6C7DA}"/>
              </c:ext>
            </c:extLst>
          </c:dPt>
          <c:cat>
            <c:strRef>
              <c:f>Sheet1!$A$2:$A$5</c:f>
              <c:strCache>
                <c:ptCount val="4"/>
                <c:pt idx="0">
                  <c:v>原纸</c:v>
                </c:pt>
                <c:pt idx="1">
                  <c:v>纸板</c:v>
                </c:pt>
                <c:pt idx="2">
                  <c:v>纸箱</c:v>
                </c:pt>
                <c:pt idx="3">
                  <c:v>其他</c:v>
                </c:pt>
              </c:strCache>
            </c:strRef>
          </c:cat>
          <c:val>
            <c:numRef>
              <c:f>Sheet1!$B$2:$B$5</c:f>
              <c:numCache>
                <c:formatCode>General</c:formatCode>
                <c:ptCount val="4"/>
                <c:pt idx="0">
                  <c:v>333</c:v>
                </c:pt>
                <c:pt idx="1">
                  <c:v>200</c:v>
                </c:pt>
                <c:pt idx="2">
                  <c:v>300</c:v>
                </c:pt>
                <c:pt idx="3">
                  <c:v>400</c:v>
                </c:pt>
              </c:numCache>
            </c:numRef>
          </c:val>
          <c:extLst>
            <c:ext xmlns:c16="http://schemas.microsoft.com/office/drawing/2014/chart" uri="{C3380CC4-5D6E-409C-BE32-E72D297353CC}">
              <c16:uniqueId val="{00000006-95FB-4A56-9E92-0338B5B33B3B}"/>
            </c:ext>
          </c:extLst>
        </c:ser>
        <c:dLbls>
          <c:showLegendKey val="0"/>
          <c:showVal val="0"/>
          <c:showCatName val="0"/>
          <c:showSerName val="0"/>
          <c:showPercent val="0"/>
          <c:showBubbleSize val="0"/>
          <c:showLeaderLines val="1"/>
        </c:dLbls>
        <c:firstSliceAng val="0"/>
        <c:holeSize val="90"/>
      </c:doughnutChart>
      <c:spPr>
        <a:noFill/>
        <a:ln>
          <a:noFill/>
        </a:ln>
        <a:effectLst/>
      </c:spPr>
    </c:plotArea>
    <c:legend>
      <c:legendPos val="r"/>
      <c:layout>
        <c:manualLayout>
          <c:xMode val="edge"/>
          <c:yMode val="edge"/>
          <c:x val="0.81206747868041196"/>
          <c:y val="0.19540738268102031"/>
          <c:w val="0.13161840372807254"/>
          <c:h val="0.57890424132600549"/>
        </c:manualLayout>
      </c:layout>
      <c:overlay val="0"/>
      <c:spPr>
        <a:noFill/>
        <a:ln>
          <a:noFill/>
        </a:ln>
        <a:effectLst/>
      </c:spPr>
      <c:txPr>
        <a:bodyPr rot="0" spcFirstLastPara="1" vertOverflow="ellipsis" vert="horz" wrap="square" anchor="ctr" anchorCtr="1"/>
        <a:lstStyle/>
        <a:p>
          <a:pPr>
            <a:defRPr lang="zh-CN" sz="1050" b="0" i="0" u="none" strike="noStrike" kern="1200" baseline="0">
              <a:solidFill>
                <a:schemeClr val="bg1">
                  <a:lumMod val="9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solidFill>
            <a:schemeClr val="bg1">
              <a:lumMod val="95000"/>
            </a:schemeClr>
          </a:solidFill>
        </a:defRPr>
      </a:pPr>
      <a:endParaRPr lang="zh-CN"/>
    </a:p>
  </c:txPr>
  <c:externalData r:id="rId3">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218713756304516"/>
          <c:y val="0.16886953690059384"/>
          <c:w val="0.64800296214829756"/>
          <c:h val="0.9667224059234083"/>
        </c:manualLayout>
      </c:layout>
      <c:doughnutChart>
        <c:varyColors val="1"/>
        <c:ser>
          <c:idx val="0"/>
          <c:order val="0"/>
          <c:tx>
            <c:strRef>
              <c:f>Sheet1!$B$1</c:f>
              <c:strCache>
                <c:ptCount val="1"/>
                <c:pt idx="0">
                  <c:v>Sales</c:v>
                </c:pt>
              </c:strCache>
            </c:strRef>
          </c:tx>
          <c:spPr>
            <a:solidFill>
              <a:schemeClr val="accent2"/>
            </a:solidFill>
            <a:ln w="19050">
              <a:noFill/>
            </a:ln>
          </c:spPr>
          <c:dPt>
            <c:idx val="0"/>
            <c:bubble3D val="0"/>
            <c:spPr>
              <a:solidFill>
                <a:srgbClr val="FFC929"/>
              </a:solidFill>
              <a:ln w="19050">
                <a:noFill/>
              </a:ln>
              <a:effectLst/>
            </c:spPr>
            <c:extLst>
              <c:ext xmlns:c16="http://schemas.microsoft.com/office/drawing/2014/chart" uri="{C3380CC4-5D6E-409C-BE32-E72D297353CC}">
                <c16:uniqueId val="{00000001-95FB-4A56-9E92-0338B5B33B3B}"/>
              </c:ext>
            </c:extLst>
          </c:dPt>
          <c:dPt>
            <c:idx val="1"/>
            <c:bubble3D val="0"/>
            <c:spPr>
              <a:solidFill>
                <a:schemeClr val="accent2"/>
              </a:solidFill>
              <a:ln w="19050">
                <a:noFill/>
              </a:ln>
              <a:effectLst/>
            </c:spPr>
            <c:extLst>
              <c:ext xmlns:c16="http://schemas.microsoft.com/office/drawing/2014/chart" uri="{C3380CC4-5D6E-409C-BE32-E72D297353CC}">
                <c16:uniqueId val="{00000003-95FB-4A56-9E92-0338B5B33B3B}"/>
              </c:ext>
            </c:extLst>
          </c:dPt>
          <c:dPt>
            <c:idx val="2"/>
            <c:bubble3D val="0"/>
            <c:spPr>
              <a:solidFill>
                <a:schemeClr val="accent1"/>
              </a:solidFill>
              <a:ln w="19050">
                <a:noFill/>
              </a:ln>
              <a:effectLst/>
            </c:spPr>
            <c:extLst>
              <c:ext xmlns:c16="http://schemas.microsoft.com/office/drawing/2014/chart" uri="{C3380CC4-5D6E-409C-BE32-E72D297353CC}">
                <c16:uniqueId val="{00000005-95FB-4A56-9E92-0338B5B33B3B}"/>
              </c:ext>
            </c:extLst>
          </c:dPt>
          <c:dPt>
            <c:idx val="3"/>
            <c:bubble3D val="0"/>
            <c:spPr>
              <a:solidFill>
                <a:schemeClr val="accent2"/>
              </a:solidFill>
              <a:ln w="19050">
                <a:noFill/>
              </a:ln>
              <a:effectLst/>
            </c:spPr>
            <c:extLst>
              <c:ext xmlns:c16="http://schemas.microsoft.com/office/drawing/2014/chart" uri="{C3380CC4-5D6E-409C-BE32-E72D297353CC}">
                <c16:uniqueId val="{00000007-B0DB-4345-A526-BD20A1CB0BEE}"/>
              </c:ext>
            </c:extLst>
          </c:dPt>
          <c:dPt>
            <c:idx val="4"/>
            <c:bubble3D val="0"/>
            <c:spPr>
              <a:solidFill>
                <a:schemeClr val="accent2"/>
              </a:solidFill>
              <a:ln w="19050">
                <a:noFill/>
              </a:ln>
              <a:effectLst/>
            </c:spPr>
            <c:extLst>
              <c:ext xmlns:c16="http://schemas.microsoft.com/office/drawing/2014/chart" uri="{C3380CC4-5D6E-409C-BE32-E72D297353CC}">
                <c16:uniqueId val="{00000009-B0DB-4345-A526-BD20A1CB0BEE}"/>
              </c:ext>
            </c:extLst>
          </c:dPt>
          <c:dPt>
            <c:idx val="5"/>
            <c:bubble3D val="0"/>
            <c:spPr>
              <a:solidFill>
                <a:schemeClr val="accent2"/>
              </a:solidFill>
              <a:ln w="19050">
                <a:noFill/>
              </a:ln>
              <a:effectLst/>
            </c:spPr>
            <c:extLst>
              <c:ext xmlns:c16="http://schemas.microsoft.com/office/drawing/2014/chart" uri="{C3380CC4-5D6E-409C-BE32-E72D297353CC}">
                <c16:uniqueId val="{0000000B-B0DB-4345-A526-BD20A1CB0BEE}"/>
              </c:ext>
            </c:extLst>
          </c:dPt>
          <c:cat>
            <c:strRef>
              <c:f>Sheet1!$A$2:$A$3</c:f>
              <c:strCache>
                <c:ptCount val="2"/>
                <c:pt idx="0">
                  <c:v>伙伴</c:v>
                </c:pt>
                <c:pt idx="1">
                  <c:v>客户</c:v>
                </c:pt>
              </c:strCache>
            </c:strRef>
          </c:cat>
          <c:val>
            <c:numRef>
              <c:f>Sheet1!$B$2:$B$3</c:f>
              <c:numCache>
                <c:formatCode>General</c:formatCode>
                <c:ptCount val="2"/>
                <c:pt idx="0">
                  <c:v>100</c:v>
                </c:pt>
                <c:pt idx="1">
                  <c:v>333</c:v>
                </c:pt>
              </c:numCache>
            </c:numRef>
          </c:val>
          <c:extLst>
            <c:ext xmlns:c16="http://schemas.microsoft.com/office/drawing/2014/chart" uri="{C3380CC4-5D6E-409C-BE32-E72D297353CC}">
              <c16:uniqueId val="{00000006-95FB-4A56-9E92-0338B5B33B3B}"/>
            </c:ext>
          </c:extLst>
        </c:ser>
        <c:dLbls>
          <c:showLegendKey val="0"/>
          <c:showVal val="0"/>
          <c:showCatName val="0"/>
          <c:showSerName val="0"/>
          <c:showPercent val="0"/>
          <c:showBubbleSize val="0"/>
          <c:showLeaderLines val="1"/>
        </c:dLbls>
        <c:firstSliceAng val="0"/>
        <c:holeSize val="90"/>
      </c:doughnutChart>
      <c:spPr>
        <a:noFill/>
        <a:ln>
          <a:noFill/>
        </a:ln>
        <a:effectLst/>
      </c:spPr>
    </c:plotArea>
    <c:legend>
      <c:legendPos val="b"/>
      <c:layout>
        <c:manualLayout>
          <c:xMode val="edge"/>
          <c:yMode val="edge"/>
          <c:x val="0.14397006890566108"/>
          <c:y val="0.88027732236659983"/>
          <c:w val="0.71205951052152949"/>
          <c:h val="9.371218536947358E-2"/>
        </c:manualLayou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lumMod val="9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solidFill>
            <a:schemeClr val="bg1">
              <a:lumMod val="95000"/>
            </a:schemeClr>
          </a:solidFill>
        </a:defRPr>
      </a:pPr>
      <a:endParaRPr lang="zh-CN"/>
    </a:p>
  </c:txPr>
  <c:externalData r:id="rId3">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218713756304516"/>
          <c:y val="0.16886953690059384"/>
          <c:w val="0.64800296214829756"/>
          <c:h val="0.9667224059234083"/>
        </c:manualLayout>
      </c:layout>
      <c:doughnutChart>
        <c:varyColors val="1"/>
        <c:ser>
          <c:idx val="0"/>
          <c:order val="0"/>
          <c:tx>
            <c:strRef>
              <c:f>Sheet1!$B$1</c:f>
              <c:strCache>
                <c:ptCount val="1"/>
                <c:pt idx="0">
                  <c:v>Sales</c:v>
                </c:pt>
              </c:strCache>
            </c:strRef>
          </c:tx>
          <c:spPr>
            <a:solidFill>
              <a:schemeClr val="accent2"/>
            </a:solidFill>
            <a:ln w="19050">
              <a:noFill/>
            </a:ln>
          </c:spPr>
          <c:dPt>
            <c:idx val="0"/>
            <c:bubble3D val="0"/>
            <c:spPr>
              <a:solidFill>
                <a:schemeClr val="accent5"/>
              </a:solidFill>
              <a:ln w="19050">
                <a:noFill/>
              </a:ln>
              <a:effectLst/>
            </c:spPr>
            <c:extLst>
              <c:ext xmlns:c16="http://schemas.microsoft.com/office/drawing/2014/chart" uri="{C3380CC4-5D6E-409C-BE32-E72D297353CC}">
                <c16:uniqueId val="{00000001-95FB-4A56-9E92-0338B5B33B3B}"/>
              </c:ext>
            </c:extLst>
          </c:dPt>
          <c:dPt>
            <c:idx val="1"/>
            <c:bubble3D val="0"/>
            <c:spPr>
              <a:solidFill>
                <a:schemeClr val="bg1"/>
              </a:solidFill>
              <a:ln w="19050">
                <a:noFill/>
              </a:ln>
              <a:effectLst/>
            </c:spPr>
            <c:extLst>
              <c:ext xmlns:c16="http://schemas.microsoft.com/office/drawing/2014/chart" uri="{C3380CC4-5D6E-409C-BE32-E72D297353CC}">
                <c16:uniqueId val="{00000003-95FB-4A56-9E92-0338B5B33B3B}"/>
              </c:ext>
            </c:extLst>
          </c:dPt>
          <c:dPt>
            <c:idx val="2"/>
            <c:bubble3D val="0"/>
            <c:spPr>
              <a:solidFill>
                <a:schemeClr val="accent1"/>
              </a:solidFill>
              <a:ln w="19050">
                <a:noFill/>
              </a:ln>
              <a:effectLst/>
            </c:spPr>
            <c:extLst>
              <c:ext xmlns:c16="http://schemas.microsoft.com/office/drawing/2014/chart" uri="{C3380CC4-5D6E-409C-BE32-E72D297353CC}">
                <c16:uniqueId val="{00000005-95FB-4A56-9E92-0338B5B33B3B}"/>
              </c:ext>
            </c:extLst>
          </c:dPt>
          <c:dPt>
            <c:idx val="3"/>
            <c:bubble3D val="0"/>
            <c:spPr>
              <a:solidFill>
                <a:schemeClr val="accent2"/>
              </a:solidFill>
              <a:ln w="19050">
                <a:noFill/>
              </a:ln>
              <a:effectLst/>
            </c:spPr>
            <c:extLst>
              <c:ext xmlns:c16="http://schemas.microsoft.com/office/drawing/2014/chart" uri="{C3380CC4-5D6E-409C-BE32-E72D297353CC}">
                <c16:uniqueId val="{00000007-2EBF-4839-978F-9711069FFD08}"/>
              </c:ext>
            </c:extLst>
          </c:dPt>
          <c:dPt>
            <c:idx val="4"/>
            <c:bubble3D val="0"/>
            <c:spPr>
              <a:solidFill>
                <a:schemeClr val="accent2"/>
              </a:solidFill>
              <a:ln w="19050">
                <a:noFill/>
              </a:ln>
              <a:effectLst/>
            </c:spPr>
            <c:extLst>
              <c:ext xmlns:c16="http://schemas.microsoft.com/office/drawing/2014/chart" uri="{C3380CC4-5D6E-409C-BE32-E72D297353CC}">
                <c16:uniqueId val="{00000009-2EBF-4839-978F-9711069FFD08}"/>
              </c:ext>
            </c:extLst>
          </c:dPt>
          <c:dPt>
            <c:idx val="5"/>
            <c:bubble3D val="0"/>
            <c:spPr>
              <a:solidFill>
                <a:schemeClr val="accent2"/>
              </a:solidFill>
              <a:ln w="19050">
                <a:noFill/>
              </a:ln>
              <a:effectLst/>
            </c:spPr>
            <c:extLst>
              <c:ext xmlns:c16="http://schemas.microsoft.com/office/drawing/2014/chart" uri="{C3380CC4-5D6E-409C-BE32-E72D297353CC}">
                <c16:uniqueId val="{0000000B-2EBF-4839-978F-9711069FFD08}"/>
              </c:ext>
            </c:extLst>
          </c:dPt>
          <c:cat>
            <c:strRef>
              <c:f>Sheet1!$A$2:$A$3</c:f>
              <c:strCache>
                <c:ptCount val="2"/>
                <c:pt idx="0">
                  <c:v>活跃用户</c:v>
                </c:pt>
                <c:pt idx="1">
                  <c:v>非活跃用户</c:v>
                </c:pt>
              </c:strCache>
            </c:strRef>
          </c:cat>
          <c:val>
            <c:numRef>
              <c:f>Sheet1!$B$2:$B$3</c:f>
              <c:numCache>
                <c:formatCode>General</c:formatCode>
                <c:ptCount val="2"/>
                <c:pt idx="0">
                  <c:v>666</c:v>
                </c:pt>
                <c:pt idx="1">
                  <c:v>200</c:v>
                </c:pt>
              </c:numCache>
            </c:numRef>
          </c:val>
          <c:extLst>
            <c:ext xmlns:c16="http://schemas.microsoft.com/office/drawing/2014/chart" uri="{C3380CC4-5D6E-409C-BE32-E72D297353CC}">
              <c16:uniqueId val="{00000006-95FB-4A56-9E92-0338B5B33B3B}"/>
            </c:ext>
          </c:extLst>
        </c:ser>
        <c:dLbls>
          <c:showLegendKey val="0"/>
          <c:showVal val="0"/>
          <c:showCatName val="0"/>
          <c:showSerName val="0"/>
          <c:showPercent val="0"/>
          <c:showBubbleSize val="0"/>
          <c:showLeaderLines val="1"/>
        </c:dLbls>
        <c:firstSliceAng val="0"/>
        <c:holeSize val="90"/>
      </c:doughnutChart>
      <c:spPr>
        <a:noFill/>
        <a:ln>
          <a:noFill/>
        </a:ln>
        <a:effectLst/>
      </c:spPr>
    </c:plotArea>
    <c:legend>
      <c:legendPos val="b"/>
      <c:layout>
        <c:manualLayout>
          <c:xMode val="edge"/>
          <c:yMode val="edge"/>
          <c:x val="0.14397006890566108"/>
          <c:y val="0.88027732236659983"/>
          <c:w val="0.71205951052152949"/>
          <c:h val="9.371218536947358E-2"/>
        </c:manualLayou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lumMod val="9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solidFill>
            <a:schemeClr val="bg1">
              <a:lumMod val="95000"/>
            </a:schemeClr>
          </a:solidFill>
        </a:defRPr>
      </a:pPr>
      <a:endParaRPr lang="zh-CN"/>
    </a:p>
  </c:txPr>
  <c:externalData r:id="rId3">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销售</c:v>
                </c:pt>
              </c:strCache>
            </c:strRef>
          </c:tx>
          <c:spPr>
            <a:solidFill>
              <a:srgbClr val="FFC929"/>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200" b="0" i="0" u="none" strike="noStrike" kern="1200" baseline="0">
                    <a:solidFill>
                      <a:schemeClr val="bg1">
                        <a:lumMod val="9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movingAvg"/>
            <c:period val="2"/>
            <c:dispRSqr val="0"/>
            <c:dispEq val="0"/>
          </c:trendline>
          <c:cat>
            <c:strRef>
              <c:f>Sheet1!$A$2:$A$13</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Sheet1!$B$2:$B$13</c:f>
              <c:numCache>
                <c:formatCode>General</c:formatCode>
                <c:ptCount val="12"/>
                <c:pt idx="0">
                  <c:v>2222</c:v>
                </c:pt>
                <c:pt idx="1">
                  <c:v>2000</c:v>
                </c:pt>
                <c:pt idx="2">
                  <c:v>3000</c:v>
                </c:pt>
                <c:pt idx="3">
                  <c:v>4000</c:v>
                </c:pt>
                <c:pt idx="4">
                  <c:v>5000</c:v>
                </c:pt>
                <c:pt idx="5">
                  <c:v>6000</c:v>
                </c:pt>
                <c:pt idx="6">
                  <c:v>7000</c:v>
                </c:pt>
                <c:pt idx="7">
                  <c:v>12000</c:v>
                </c:pt>
                <c:pt idx="8">
                  <c:v>9000</c:v>
                </c:pt>
                <c:pt idx="9">
                  <c:v>6500</c:v>
                </c:pt>
                <c:pt idx="10">
                  <c:v>4000</c:v>
                </c:pt>
                <c:pt idx="11">
                  <c:v>2000</c:v>
                </c:pt>
              </c:numCache>
            </c:numRef>
          </c:val>
          <c:extLst>
            <c:ext xmlns:c16="http://schemas.microsoft.com/office/drawing/2014/chart" uri="{C3380CC4-5D6E-409C-BE32-E72D297353CC}">
              <c16:uniqueId val="{00000000-BD80-4C25-A137-21FBD6507F9C}"/>
            </c:ext>
          </c:extLst>
        </c:ser>
        <c:dLbls>
          <c:showLegendKey val="0"/>
          <c:showVal val="0"/>
          <c:showCatName val="0"/>
          <c:showSerName val="0"/>
          <c:showPercent val="0"/>
          <c:showBubbleSize val="0"/>
        </c:dLbls>
        <c:gapWidth val="249"/>
        <c:axId val="659391488"/>
        <c:axId val="659393664"/>
      </c:barChart>
      <c:catAx>
        <c:axId val="659391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200" b="0" i="0" u="none" strike="noStrike" kern="1200" baseline="0">
                <a:solidFill>
                  <a:schemeClr val="bg1">
                    <a:lumMod val="95000"/>
                  </a:schemeClr>
                </a:solidFill>
                <a:latin typeface="+mn-lt"/>
                <a:ea typeface="+mn-ea"/>
                <a:cs typeface="+mn-cs"/>
              </a:defRPr>
            </a:pPr>
            <a:endParaRPr lang="zh-CN"/>
          </a:p>
        </c:txPr>
        <c:crossAx val="659393664"/>
        <c:crosses val="autoZero"/>
        <c:auto val="1"/>
        <c:lblAlgn val="ctr"/>
        <c:lblOffset val="100"/>
        <c:noMultiLvlLbl val="0"/>
      </c:catAx>
      <c:valAx>
        <c:axId val="65939366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200" b="0" i="0" u="none" strike="noStrike" kern="1200" baseline="0">
                <a:solidFill>
                  <a:schemeClr val="bg1">
                    <a:lumMod val="95000"/>
                  </a:schemeClr>
                </a:solidFill>
                <a:latin typeface="+mn-lt"/>
                <a:ea typeface="+mn-ea"/>
                <a:cs typeface="+mn-cs"/>
              </a:defRPr>
            </a:pPr>
            <a:endParaRPr lang="zh-CN"/>
          </a:p>
        </c:txPr>
        <c:crossAx val="659391488"/>
        <c:crosses val="autoZero"/>
        <c:crossBetween val="between"/>
      </c:valAx>
      <c:spPr>
        <a:noFill/>
        <a:ln>
          <a:noFill/>
        </a:ln>
        <a:effectLst/>
      </c:spPr>
    </c:plotArea>
    <c:plotVisOnly val="1"/>
    <c:dispBlanksAs val="gap"/>
    <c:showDLblsOverMax val="0"/>
  </c:chart>
  <c:spPr>
    <a:noFill/>
    <a:ln>
      <a:noFill/>
    </a:ln>
    <a:effectLst/>
  </c:spPr>
  <c:txPr>
    <a:bodyPr/>
    <a:lstStyle/>
    <a:p>
      <a:pPr>
        <a:defRPr lang="zh-CN" sz="800">
          <a:solidFill>
            <a:schemeClr val="bg1">
              <a:lumMod val="95000"/>
            </a:schemeClr>
          </a:solidFill>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2887558033003303E-2"/>
          <c:y val="4.62937732748726E-2"/>
          <c:w val="0.87872087984984204"/>
          <c:h val="0.79956085665293197"/>
        </c:manualLayout>
      </c:layout>
      <c:barChart>
        <c:barDir val="col"/>
        <c:grouping val="clustered"/>
        <c:varyColors val="0"/>
        <c:ser>
          <c:idx val="0"/>
          <c:order val="0"/>
          <c:tx>
            <c:strRef>
              <c:f>Sheet1!$B$1</c:f>
              <c:strCache>
                <c:ptCount val="1"/>
                <c:pt idx="0">
                  <c:v>Series 1</c:v>
                </c:pt>
              </c:strCache>
            </c:strRef>
          </c:tx>
          <c:spPr>
            <a:solidFill>
              <a:schemeClr val="accent1"/>
            </a:solidFill>
            <a:ln>
              <a:solidFill>
                <a:schemeClr val="bg1"/>
              </a:solidFill>
            </a:ln>
          </c:spPr>
          <c:invertIfNegative val="0"/>
          <c:dLbls>
            <c:dLbl>
              <c:idx val="0"/>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F98-4D86-BDDC-51DC18210AE4}"/>
                </c:ext>
              </c:extLst>
            </c:dLbl>
            <c:dLbl>
              <c:idx val="1"/>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F98-4D86-BDDC-51DC18210AE4}"/>
                </c:ext>
              </c:extLst>
            </c:dLbl>
            <c:dLbl>
              <c:idx val="2"/>
              <c:delete val="1"/>
              <c:extLst>
                <c:ext xmlns:c15="http://schemas.microsoft.com/office/drawing/2012/chart" uri="{CE6537A1-D6FC-4f65-9D91-7224C49458BB}"/>
                <c:ext xmlns:c16="http://schemas.microsoft.com/office/drawing/2014/chart" uri="{C3380CC4-5D6E-409C-BE32-E72D297353CC}">
                  <c16:uniqueId val="{00000002-AF98-4D86-BDDC-51DC18210AE4}"/>
                </c:ext>
              </c:extLst>
            </c:dLbl>
            <c:dLbl>
              <c:idx val="3"/>
              <c:delete val="1"/>
              <c:extLst>
                <c:ext xmlns:c15="http://schemas.microsoft.com/office/drawing/2012/chart" uri="{CE6537A1-D6FC-4f65-9D91-7224C49458BB}"/>
                <c:ext xmlns:c16="http://schemas.microsoft.com/office/drawing/2014/chart" uri="{C3380CC4-5D6E-409C-BE32-E72D297353CC}">
                  <c16:uniqueId val="{00000003-AF98-4D86-BDDC-51DC18210AE4}"/>
                </c:ext>
              </c:extLst>
            </c:dLbl>
            <c:spPr>
              <a:noFill/>
              <a:ln>
                <a:noFill/>
              </a:ln>
              <a:effectLst/>
            </c:spPr>
            <c:txPr>
              <a:bodyPr rot="0" vert="horz"/>
              <a:lstStyle/>
              <a:p>
                <a:pPr>
                  <a:defRPr/>
                </a:pPr>
                <a:endParaRPr lang="zh-CN"/>
              </a:p>
            </c:txPr>
            <c:dLblPos val="outEnd"/>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Sheet1!$A$2:$A$5</c:f>
              <c:strCache>
                <c:ptCount val="4"/>
                <c:pt idx="0">
                  <c:v>20XX</c:v>
                </c:pt>
                <c:pt idx="1">
                  <c:v>20XX</c:v>
                </c:pt>
                <c:pt idx="2">
                  <c:v>20XX</c:v>
                </c:pt>
                <c:pt idx="3">
                  <c:v>20XX</c:v>
                </c:pt>
              </c:strCache>
            </c:strRef>
          </c:cat>
          <c:val>
            <c:numRef>
              <c:f>Sheet1!$B$2:$B$5</c:f>
              <c:numCache>
                <c:formatCode>General</c:formatCode>
                <c:ptCount val="4"/>
                <c:pt idx="0">
                  <c:v>100</c:v>
                </c:pt>
                <c:pt idx="1">
                  <c:v>90</c:v>
                </c:pt>
                <c:pt idx="2">
                  <c:v>50</c:v>
                </c:pt>
                <c:pt idx="3">
                  <c:v>50</c:v>
                </c:pt>
              </c:numCache>
            </c:numRef>
          </c:val>
          <c:extLst>
            <c:ext xmlns:c16="http://schemas.microsoft.com/office/drawing/2014/chart" uri="{C3380CC4-5D6E-409C-BE32-E72D297353CC}">
              <c16:uniqueId val="{00000004-AF98-4D86-BDDC-51DC18210AE4}"/>
            </c:ext>
          </c:extLst>
        </c:ser>
        <c:ser>
          <c:idx val="1"/>
          <c:order val="1"/>
          <c:tx>
            <c:strRef>
              <c:f>Sheet1!$C$1</c:f>
              <c:strCache>
                <c:ptCount val="1"/>
                <c:pt idx="0">
                  <c:v>Series 2</c:v>
                </c:pt>
              </c:strCache>
            </c:strRef>
          </c:tx>
          <c:invertIfNegative val="0"/>
          <c:dLbls>
            <c:spPr>
              <a:noFill/>
              <a:ln>
                <a:noFill/>
              </a:ln>
              <a:effectLst/>
            </c:spPr>
            <c:txPr>
              <a:bodyPr rot="0" vert="horz"/>
              <a:lstStyle/>
              <a:p>
                <a:pPr>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20XX</c:v>
                </c:pt>
                <c:pt idx="1">
                  <c:v>20XX</c:v>
                </c:pt>
                <c:pt idx="2">
                  <c:v>20XX</c:v>
                </c:pt>
                <c:pt idx="3">
                  <c:v>20XX</c:v>
                </c:pt>
              </c:strCache>
            </c:strRef>
          </c:cat>
          <c:val>
            <c:numRef>
              <c:f>Sheet1!$C$2:$C$5</c:f>
              <c:numCache>
                <c:formatCode>General</c:formatCode>
                <c:ptCount val="4"/>
                <c:pt idx="0">
                  <c:v>90</c:v>
                </c:pt>
                <c:pt idx="1">
                  <c:v>75</c:v>
                </c:pt>
                <c:pt idx="2">
                  <c:v>100</c:v>
                </c:pt>
                <c:pt idx="3">
                  <c:v>100</c:v>
                </c:pt>
              </c:numCache>
            </c:numRef>
          </c:val>
          <c:extLst>
            <c:ext xmlns:c16="http://schemas.microsoft.com/office/drawing/2014/chart" uri="{C3380CC4-5D6E-409C-BE32-E72D297353CC}">
              <c16:uniqueId val="{00000005-AF98-4D86-BDDC-51DC18210AE4}"/>
            </c:ext>
          </c:extLst>
        </c:ser>
        <c:ser>
          <c:idx val="2"/>
          <c:order val="2"/>
          <c:tx>
            <c:strRef>
              <c:f>Sheet1!$D$1</c:f>
              <c:strCache>
                <c:ptCount val="1"/>
                <c:pt idx="0">
                  <c:v>Series 3</c:v>
                </c:pt>
              </c:strCache>
            </c:strRef>
          </c:tx>
          <c:invertIfNegative val="0"/>
          <c:dLbls>
            <c:spPr>
              <a:noFill/>
              <a:ln>
                <a:noFill/>
              </a:ln>
              <a:effectLst/>
            </c:spPr>
            <c:txPr>
              <a:bodyPr rot="0" vert="horz"/>
              <a:lstStyle/>
              <a:p>
                <a:pPr>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Sheet1!$A$2:$A$5</c:f>
              <c:strCache>
                <c:ptCount val="4"/>
                <c:pt idx="0">
                  <c:v>20XX</c:v>
                </c:pt>
                <c:pt idx="1">
                  <c:v>20XX</c:v>
                </c:pt>
                <c:pt idx="2">
                  <c:v>20XX</c:v>
                </c:pt>
                <c:pt idx="3">
                  <c:v>20XX</c:v>
                </c:pt>
              </c:strCache>
            </c:strRef>
          </c:cat>
          <c:val>
            <c:numRef>
              <c:f>Sheet1!$D$2:$D$5</c:f>
              <c:numCache>
                <c:formatCode>General</c:formatCode>
                <c:ptCount val="4"/>
                <c:pt idx="0">
                  <c:v>22</c:v>
                </c:pt>
                <c:pt idx="1">
                  <c:v>55</c:v>
                </c:pt>
                <c:pt idx="2">
                  <c:v>85</c:v>
                </c:pt>
                <c:pt idx="3">
                  <c:v>85</c:v>
                </c:pt>
              </c:numCache>
            </c:numRef>
          </c:val>
          <c:extLst>
            <c:ext xmlns:c16="http://schemas.microsoft.com/office/drawing/2014/chart" uri="{C3380CC4-5D6E-409C-BE32-E72D297353CC}">
              <c16:uniqueId val="{00000006-AF98-4D86-BDDC-51DC18210AE4}"/>
            </c:ext>
          </c:extLst>
        </c:ser>
        <c:ser>
          <c:idx val="3"/>
          <c:order val="3"/>
          <c:tx>
            <c:strRef>
              <c:f>Sheet1!$E$1</c:f>
              <c:strCache>
                <c:ptCount val="1"/>
                <c:pt idx="0">
                  <c:v>Series 32</c:v>
                </c:pt>
              </c:strCache>
            </c:strRef>
          </c:tx>
          <c:invertIfNegative val="0"/>
          <c:cat>
            <c:strRef>
              <c:f>Sheet1!$A$2:$A$5</c:f>
              <c:strCache>
                <c:ptCount val="4"/>
                <c:pt idx="0">
                  <c:v>20XX</c:v>
                </c:pt>
                <c:pt idx="1">
                  <c:v>20XX</c:v>
                </c:pt>
                <c:pt idx="2">
                  <c:v>20XX</c:v>
                </c:pt>
                <c:pt idx="3">
                  <c:v>20XX</c:v>
                </c:pt>
              </c:strCache>
            </c:strRef>
          </c:cat>
          <c:val>
            <c:numRef>
              <c:f>Sheet1!$E$2:$E$5</c:f>
              <c:numCache>
                <c:formatCode>General</c:formatCode>
                <c:ptCount val="4"/>
                <c:pt idx="0">
                  <c:v>33</c:v>
                </c:pt>
                <c:pt idx="1">
                  <c:v>65</c:v>
                </c:pt>
                <c:pt idx="2">
                  <c:v>70</c:v>
                </c:pt>
                <c:pt idx="3">
                  <c:v>75</c:v>
                </c:pt>
              </c:numCache>
            </c:numRef>
          </c:val>
          <c:extLst>
            <c:ext xmlns:c16="http://schemas.microsoft.com/office/drawing/2014/chart" uri="{C3380CC4-5D6E-409C-BE32-E72D297353CC}">
              <c16:uniqueId val="{00000007-AF98-4D86-BDDC-51DC18210AE4}"/>
            </c:ext>
          </c:extLst>
        </c:ser>
        <c:dLbls>
          <c:showLegendKey val="0"/>
          <c:showVal val="0"/>
          <c:showCatName val="0"/>
          <c:showSerName val="0"/>
          <c:showPercent val="0"/>
          <c:showBubbleSize val="0"/>
        </c:dLbls>
        <c:gapWidth val="351"/>
        <c:overlap val="-14"/>
        <c:axId val="630627720"/>
        <c:axId val="630628112"/>
      </c:barChart>
      <c:catAx>
        <c:axId val="630627720"/>
        <c:scaling>
          <c:orientation val="minMax"/>
        </c:scaling>
        <c:delete val="0"/>
        <c:axPos val="b"/>
        <c:numFmt formatCode="General" sourceLinked="0"/>
        <c:majorTickMark val="out"/>
        <c:minorTickMark val="none"/>
        <c:tickLblPos val="nextTo"/>
        <c:spPr>
          <a:noFill/>
        </c:spPr>
        <c:txPr>
          <a:bodyPr rot="-60000000" vert="horz"/>
          <a:lstStyle/>
          <a:p>
            <a:pPr>
              <a:defRPr/>
            </a:pPr>
            <a:endParaRPr lang="zh-CN"/>
          </a:p>
        </c:txPr>
        <c:crossAx val="630628112"/>
        <c:crosses val="autoZero"/>
        <c:auto val="1"/>
        <c:lblAlgn val="ctr"/>
        <c:lblOffset val="100"/>
        <c:noMultiLvlLbl val="0"/>
      </c:catAx>
      <c:valAx>
        <c:axId val="630628112"/>
        <c:scaling>
          <c:orientation val="minMax"/>
        </c:scaling>
        <c:delete val="0"/>
        <c:axPos val="l"/>
        <c:majorGridlines>
          <c:spPr>
            <a:ln w="9525" cap="flat" cmpd="sng" algn="ctr">
              <a:solidFill>
                <a:prstClr val="white">
                  <a:lumMod val="85000"/>
                  <a:alpha val="48000"/>
                </a:prstClr>
              </a:solidFill>
              <a:prstDash val="solid"/>
              <a:round/>
            </a:ln>
          </c:spPr>
        </c:majorGridlines>
        <c:numFmt formatCode="General" sourceLinked="0"/>
        <c:majorTickMark val="none"/>
        <c:minorTickMark val="in"/>
        <c:tickLblPos val="low"/>
        <c:spPr>
          <a:noFill/>
          <a:ln w="9525" cap="flat" cmpd="sng" algn="ctr">
            <a:solidFill>
              <a:schemeClr val="bg1">
                <a:lumMod val="85000"/>
              </a:schemeClr>
            </a:solidFill>
            <a:prstDash val="solid"/>
            <a:round/>
          </a:ln>
        </c:spPr>
        <c:txPr>
          <a:bodyPr rot="-60000000" vert="horz"/>
          <a:lstStyle/>
          <a:p>
            <a:pPr>
              <a:defRPr/>
            </a:pPr>
            <a:endParaRPr lang="zh-CN"/>
          </a:p>
        </c:txPr>
        <c:crossAx val="630627720"/>
        <c:crosses val="autoZero"/>
        <c:crossBetween val="between"/>
      </c:valAx>
    </c:plotArea>
    <c:plotVisOnly val="1"/>
    <c:dispBlanksAs val="gap"/>
    <c:showDLblsOverMax val="0"/>
  </c:chart>
  <c:txPr>
    <a:bodyPr/>
    <a:lstStyle/>
    <a:p>
      <a:pPr>
        <a:defRPr lang="zh-CN" sz="1000" b="1">
          <a:solidFill>
            <a:schemeClr val="tx1">
              <a:lumMod val="85000"/>
              <a:lumOff val="15000"/>
            </a:schemeClr>
          </a:solidFill>
          <a:latin typeface="+mn-lt"/>
          <a:ea typeface="+mn-ea"/>
          <a:cs typeface="+mn-ea"/>
          <a:sym typeface="+mn-lt"/>
        </a:defRPr>
      </a:pPr>
      <a:endParaRPr lang="zh-CN"/>
    </a:p>
  </c:txPr>
  <c:externalData r:id="rId1">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接单金额</c:v>
                </c:pt>
              </c:strCache>
            </c:strRef>
          </c:tx>
          <c:spPr>
            <a:solidFill>
              <a:schemeClr val="accent2"/>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1-A624-417C-A0E7-CA85D02F021F}"/>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3-A624-417C-A0E7-CA85D02F021F}"/>
              </c:ext>
            </c:extLst>
          </c:dPt>
          <c:dPt>
            <c:idx val="3"/>
            <c:invertIfNegative val="0"/>
            <c:bubble3D val="0"/>
            <c:spPr>
              <a:solidFill>
                <a:schemeClr val="accent2"/>
              </a:solidFill>
              <a:ln>
                <a:noFill/>
              </a:ln>
              <a:effectLst/>
            </c:spPr>
            <c:extLst>
              <c:ext xmlns:c16="http://schemas.microsoft.com/office/drawing/2014/chart" uri="{C3380CC4-5D6E-409C-BE32-E72D297353CC}">
                <c16:uniqueId val="{00000005-A624-417C-A0E7-CA85D02F021F}"/>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7-A624-417C-A0E7-CA85D02F021F}"/>
              </c:ext>
            </c:extLst>
          </c:dPt>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bg1">
                        <a:lumMod val="9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运营</c:v>
                </c:pt>
                <c:pt idx="1">
                  <c:v>创亚</c:v>
                </c:pt>
                <c:pt idx="2">
                  <c:v>投后</c:v>
                </c:pt>
              </c:strCache>
            </c:strRef>
          </c:cat>
          <c:val>
            <c:numRef>
              <c:f>Sheet1!$B$2:$B$4</c:f>
              <c:numCache>
                <c:formatCode>General</c:formatCode>
                <c:ptCount val="3"/>
                <c:pt idx="0">
                  <c:v>230000</c:v>
                </c:pt>
                <c:pt idx="1">
                  <c:v>200000</c:v>
                </c:pt>
                <c:pt idx="2">
                  <c:v>100000</c:v>
                </c:pt>
              </c:numCache>
            </c:numRef>
          </c:val>
          <c:extLst>
            <c:ext xmlns:c16="http://schemas.microsoft.com/office/drawing/2014/chart" uri="{C3380CC4-5D6E-409C-BE32-E72D297353CC}">
              <c16:uniqueId val="{00000008-A624-417C-A0E7-CA85D02F021F}"/>
            </c:ext>
          </c:extLst>
        </c:ser>
        <c:ser>
          <c:idx val="1"/>
          <c:order val="1"/>
          <c:tx>
            <c:strRef>
              <c:f>Sheet1!$C$1</c:f>
              <c:strCache>
                <c:ptCount val="1"/>
                <c:pt idx="0">
                  <c:v>产值</c:v>
                </c:pt>
              </c:strCache>
            </c:strRef>
          </c:tx>
          <c:spPr>
            <a:solidFill>
              <a:srgbClr val="FFC929"/>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bg1">
                        <a:lumMod val="9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运营</c:v>
                </c:pt>
                <c:pt idx="1">
                  <c:v>创亚</c:v>
                </c:pt>
                <c:pt idx="2">
                  <c:v>投后</c:v>
                </c:pt>
              </c:strCache>
            </c:strRef>
          </c:cat>
          <c:val>
            <c:numRef>
              <c:f>Sheet1!$C$2:$C$4</c:f>
              <c:numCache>
                <c:formatCode>General</c:formatCode>
                <c:ptCount val="3"/>
                <c:pt idx="0">
                  <c:v>143000</c:v>
                </c:pt>
                <c:pt idx="1">
                  <c:v>150000</c:v>
                </c:pt>
                <c:pt idx="2">
                  <c:v>240000</c:v>
                </c:pt>
              </c:numCache>
            </c:numRef>
          </c:val>
          <c:extLst>
            <c:ext xmlns:c16="http://schemas.microsoft.com/office/drawing/2014/chart" uri="{C3380CC4-5D6E-409C-BE32-E72D297353CC}">
              <c16:uniqueId val="{00000009-A624-417C-A0E7-CA85D02F021F}"/>
            </c:ext>
          </c:extLst>
        </c:ser>
        <c:ser>
          <c:idx val="2"/>
          <c:order val="2"/>
          <c:tx>
            <c:strRef>
              <c:f>Sheet1!$D$1</c:f>
              <c:strCache>
                <c:ptCount val="1"/>
                <c:pt idx="0">
                  <c:v>销售金额</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bg1">
                        <a:lumMod val="9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运营</c:v>
                </c:pt>
                <c:pt idx="1">
                  <c:v>创亚</c:v>
                </c:pt>
                <c:pt idx="2">
                  <c:v>投后</c:v>
                </c:pt>
              </c:strCache>
            </c:strRef>
          </c:cat>
          <c:val>
            <c:numRef>
              <c:f>Sheet1!$D$2:$D$4</c:f>
              <c:numCache>
                <c:formatCode>General</c:formatCode>
                <c:ptCount val="3"/>
                <c:pt idx="0">
                  <c:v>222222</c:v>
                </c:pt>
                <c:pt idx="1">
                  <c:v>280000</c:v>
                </c:pt>
                <c:pt idx="2">
                  <c:v>170000</c:v>
                </c:pt>
              </c:numCache>
            </c:numRef>
          </c:val>
          <c:extLst>
            <c:ext xmlns:c16="http://schemas.microsoft.com/office/drawing/2014/chart" uri="{C3380CC4-5D6E-409C-BE32-E72D297353CC}">
              <c16:uniqueId val="{0000000A-A624-417C-A0E7-CA85D02F021F}"/>
            </c:ext>
          </c:extLst>
        </c:ser>
        <c:dLbls>
          <c:dLblPos val="outEnd"/>
          <c:showLegendKey val="0"/>
          <c:showVal val="1"/>
          <c:showCatName val="0"/>
          <c:showSerName val="0"/>
          <c:showPercent val="0"/>
          <c:showBubbleSize val="0"/>
        </c:dLbls>
        <c:gapWidth val="212"/>
        <c:axId val="1725363904"/>
        <c:axId val="1725368256"/>
      </c:barChart>
      <c:catAx>
        <c:axId val="1725363904"/>
        <c:scaling>
          <c:orientation val="minMax"/>
        </c:scaling>
        <c:delete val="0"/>
        <c:axPos val="b"/>
        <c:numFmt formatCode="General" sourceLinked="1"/>
        <c:majorTickMark val="out"/>
        <c:minorTickMark val="none"/>
        <c:tickLblPos val="nextTo"/>
        <c:spPr>
          <a:noFill/>
          <a:ln>
            <a:solidFill>
              <a:schemeClr val="tx1">
                <a:tint val="75000"/>
                <a:shade val="95000"/>
                <a:satMod val="105000"/>
              </a:schemeClr>
            </a:solidFill>
          </a:ln>
          <a:effectLst/>
        </c:spPr>
        <c:txPr>
          <a:bodyPr rot="-60000000" spcFirstLastPara="1" vertOverflow="ellipsis" vert="horz" wrap="square" anchor="ctr" anchorCtr="1"/>
          <a:lstStyle/>
          <a:p>
            <a:pPr>
              <a:defRPr sz="1000" b="0" i="0" u="none" strike="noStrike" kern="1200" baseline="0">
                <a:solidFill>
                  <a:schemeClr val="bg1">
                    <a:lumMod val="95000"/>
                  </a:schemeClr>
                </a:solidFill>
                <a:latin typeface="+mn-lt"/>
                <a:ea typeface="+mn-ea"/>
                <a:cs typeface="+mn-cs"/>
              </a:defRPr>
            </a:pPr>
            <a:endParaRPr lang="zh-CN"/>
          </a:p>
        </c:txPr>
        <c:crossAx val="1725368256"/>
        <c:crosses val="autoZero"/>
        <c:auto val="1"/>
        <c:lblAlgn val="ctr"/>
        <c:lblOffset val="100"/>
        <c:noMultiLvlLbl val="0"/>
      </c:catAx>
      <c:valAx>
        <c:axId val="1725368256"/>
        <c:scaling>
          <c:orientation val="minMax"/>
        </c:scaling>
        <c:delete val="0"/>
        <c:axPos val="l"/>
        <c:majorGridlines>
          <c:spPr>
            <a:ln w="9525" cap="flat" cmpd="sng" algn="ctr">
              <a:solidFill>
                <a:schemeClr val="tx1">
                  <a:lumMod val="15000"/>
                  <a:lumOff val="85000"/>
                  <a:alpha val="13000"/>
                </a:schemeClr>
              </a:solidFill>
              <a:prstDash val="dash"/>
              <a:round/>
            </a:ln>
            <a:effectLst/>
          </c:spPr>
        </c:majorGridlines>
        <c:numFmt formatCode="General" sourceLinked="1"/>
        <c:majorTickMark val="out"/>
        <c:minorTickMark val="none"/>
        <c:tickLblPos val="nextTo"/>
        <c:spPr>
          <a:noFill/>
          <a:ln>
            <a:solidFill>
              <a:schemeClr val="tx1">
                <a:tint val="75000"/>
                <a:shade val="95000"/>
                <a:satMod val="105000"/>
              </a:schemeClr>
            </a:solidFill>
          </a:ln>
          <a:effectLst/>
        </c:spPr>
        <c:txPr>
          <a:bodyPr rot="-60000000" spcFirstLastPara="1" vertOverflow="ellipsis" vert="horz" wrap="square" anchor="ctr" anchorCtr="1"/>
          <a:lstStyle/>
          <a:p>
            <a:pPr>
              <a:defRPr sz="1000" b="0" i="0" u="none" strike="noStrike" kern="1200" baseline="0">
                <a:solidFill>
                  <a:schemeClr val="bg1">
                    <a:lumMod val="95000"/>
                  </a:schemeClr>
                </a:solidFill>
                <a:latin typeface="+mn-lt"/>
                <a:ea typeface="+mn-ea"/>
                <a:cs typeface="+mn-cs"/>
              </a:defRPr>
            </a:pPr>
            <a:endParaRPr lang="zh-CN"/>
          </a:p>
        </c:txPr>
        <c:crossAx val="172536390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000" b="0" i="0" u="none" strike="noStrike" kern="1200" baseline="0">
              <a:solidFill>
                <a:schemeClr val="bg1">
                  <a:lumMod val="9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sz="1000">
          <a:solidFill>
            <a:schemeClr val="bg1">
              <a:lumMod val="95000"/>
            </a:schemeClr>
          </a:solidFill>
        </a:defRPr>
      </a:pPr>
      <a:endParaRPr lang="zh-CN"/>
    </a:p>
  </c:txPr>
  <c:externalData r:id="rId3">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6981914370078743E-2"/>
          <c:y val="4.556082022512406E-2"/>
          <c:w val="0.94583058562992128"/>
          <c:h val="0.85325221362783443"/>
        </c:manualLayout>
      </c:layout>
      <c:barChart>
        <c:barDir val="bar"/>
        <c:grouping val="stacked"/>
        <c:varyColors val="0"/>
        <c:ser>
          <c:idx val="1"/>
          <c:order val="0"/>
          <c:tx>
            <c:strRef>
              <c:f>Sheet1!$C$1</c:f>
              <c:strCache>
                <c:ptCount val="1"/>
                <c:pt idx="0">
                  <c:v>Series 2</c:v>
                </c:pt>
              </c:strCache>
            </c:strRef>
          </c:tx>
          <c:spPr>
            <a:solidFill>
              <a:schemeClr val="tx2">
                <a:lumMod val="65000"/>
                <a:lumOff val="35000"/>
              </a:schemeClr>
            </a:solidFill>
            <a:ln>
              <a:noFill/>
            </a:ln>
            <a:effectLst/>
          </c:spPr>
          <c:invertIfNegative val="0"/>
          <c:cat>
            <c:numRef>
              <c:f>Sheet1!$A$2:$A$8</c:f>
              <c:numCache>
                <c:formatCode>General</c:formatCode>
                <c:ptCount val="7"/>
                <c:pt idx="0">
                  <c:v>2011</c:v>
                </c:pt>
                <c:pt idx="1">
                  <c:v>2012</c:v>
                </c:pt>
                <c:pt idx="2">
                  <c:v>2013</c:v>
                </c:pt>
                <c:pt idx="3">
                  <c:v>2014</c:v>
                </c:pt>
                <c:pt idx="4">
                  <c:v>2015</c:v>
                </c:pt>
                <c:pt idx="5">
                  <c:v>2016</c:v>
                </c:pt>
                <c:pt idx="6">
                  <c:v>2017</c:v>
                </c:pt>
              </c:numCache>
            </c:numRef>
          </c:cat>
          <c:val>
            <c:numRef>
              <c:f>Sheet1!$C$2:$C$8</c:f>
              <c:numCache>
                <c:formatCode>General</c:formatCode>
                <c:ptCount val="7"/>
                <c:pt idx="0">
                  <c:v>2.4</c:v>
                </c:pt>
                <c:pt idx="1">
                  <c:v>4.4000000000000004</c:v>
                </c:pt>
                <c:pt idx="2">
                  <c:v>1.8</c:v>
                </c:pt>
                <c:pt idx="3">
                  <c:v>2.8</c:v>
                </c:pt>
                <c:pt idx="4">
                  <c:v>5</c:v>
                </c:pt>
                <c:pt idx="5">
                  <c:v>12.6</c:v>
                </c:pt>
                <c:pt idx="6">
                  <c:v>22.5</c:v>
                </c:pt>
              </c:numCache>
            </c:numRef>
          </c:val>
          <c:extLst>
            <c:ext xmlns:c16="http://schemas.microsoft.com/office/drawing/2014/chart" uri="{C3380CC4-5D6E-409C-BE32-E72D297353CC}">
              <c16:uniqueId val="{00000000-17F9-43C6-9162-2D03626EDCDC}"/>
            </c:ext>
          </c:extLst>
        </c:ser>
        <c:ser>
          <c:idx val="2"/>
          <c:order val="1"/>
          <c:tx>
            <c:strRef>
              <c:f>Sheet1!$D$1</c:f>
              <c:strCache>
                <c:ptCount val="1"/>
                <c:pt idx="0">
                  <c:v>Series 3</c:v>
                </c:pt>
              </c:strCache>
            </c:strRef>
          </c:tx>
          <c:spPr>
            <a:solidFill>
              <a:srgbClr val="FFC40A"/>
            </a:solidFill>
            <a:ln>
              <a:noFill/>
            </a:ln>
            <a:effectLst/>
          </c:spPr>
          <c:invertIfNegative val="0"/>
          <c:cat>
            <c:numRef>
              <c:f>Sheet1!$A$2:$A$8</c:f>
              <c:numCache>
                <c:formatCode>General</c:formatCode>
                <c:ptCount val="7"/>
                <c:pt idx="0">
                  <c:v>2011</c:v>
                </c:pt>
                <c:pt idx="1">
                  <c:v>2012</c:v>
                </c:pt>
                <c:pt idx="2">
                  <c:v>2013</c:v>
                </c:pt>
                <c:pt idx="3">
                  <c:v>2014</c:v>
                </c:pt>
                <c:pt idx="4">
                  <c:v>2015</c:v>
                </c:pt>
                <c:pt idx="5">
                  <c:v>2016</c:v>
                </c:pt>
                <c:pt idx="6">
                  <c:v>2017</c:v>
                </c:pt>
              </c:numCache>
            </c:numRef>
          </c:cat>
          <c:val>
            <c:numRef>
              <c:f>Sheet1!$D$2:$D$8</c:f>
              <c:numCache>
                <c:formatCode>General</c:formatCode>
                <c:ptCount val="7"/>
                <c:pt idx="0">
                  <c:v>11</c:v>
                </c:pt>
                <c:pt idx="1">
                  <c:v>2</c:v>
                </c:pt>
                <c:pt idx="2">
                  <c:v>3</c:v>
                </c:pt>
                <c:pt idx="3">
                  <c:v>5</c:v>
                </c:pt>
                <c:pt idx="4">
                  <c:v>8.5</c:v>
                </c:pt>
                <c:pt idx="5">
                  <c:v>15</c:v>
                </c:pt>
                <c:pt idx="6">
                  <c:v>26</c:v>
                </c:pt>
              </c:numCache>
            </c:numRef>
          </c:val>
          <c:extLst>
            <c:ext xmlns:c16="http://schemas.microsoft.com/office/drawing/2014/chart" uri="{C3380CC4-5D6E-409C-BE32-E72D297353CC}">
              <c16:uniqueId val="{00000001-17F9-43C6-9162-2D03626EDCDC}"/>
            </c:ext>
          </c:extLst>
        </c:ser>
        <c:dLbls>
          <c:showLegendKey val="0"/>
          <c:showVal val="0"/>
          <c:showCatName val="0"/>
          <c:showSerName val="0"/>
          <c:showPercent val="0"/>
          <c:showBubbleSize val="0"/>
        </c:dLbls>
        <c:gapWidth val="219"/>
        <c:overlap val="100"/>
        <c:axId val="436255439"/>
        <c:axId val="1"/>
      </c:barChart>
      <c:catAx>
        <c:axId val="436255439"/>
        <c:scaling>
          <c:orientation val="minMax"/>
        </c:scaling>
        <c:delete val="0"/>
        <c:axPos val="l"/>
        <c:minorGridlines>
          <c:spPr>
            <a:ln w="9500" cap="flat" cmpd="sng" algn="ctr">
              <a:solidFill>
                <a:schemeClr val="tx1">
                  <a:lumMod val="5000"/>
                  <a:lumOff val="95000"/>
                </a:schemeClr>
              </a:solidFill>
              <a:round/>
            </a:ln>
            <a:effectLst/>
          </c:spPr>
        </c:minorGridlines>
        <c:numFmt formatCode="General" sourceLinked="1"/>
        <c:majorTickMark val="out"/>
        <c:minorTickMark val="none"/>
        <c:tickLblPos val="nextTo"/>
        <c:spPr>
          <a:noFill/>
          <a:ln w="95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pPr>
            <a:endParaRPr lang="zh-CN"/>
          </a:p>
        </c:txPr>
        <c:crossAx val="1"/>
        <c:crosses val="autoZero"/>
        <c:auto val="1"/>
        <c:lblAlgn val="ctr"/>
        <c:lblOffset val="100"/>
        <c:noMultiLvlLbl val="0"/>
      </c:catAx>
      <c:valAx>
        <c:axId val="1"/>
        <c:scaling>
          <c:orientation val="minMax"/>
        </c:scaling>
        <c:delete val="0"/>
        <c:axPos val="b"/>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pPr>
            <a:endParaRPr lang="zh-CN"/>
          </a:p>
        </c:txPr>
        <c:crossAx val="436255439"/>
        <c:crosses val="autoZero"/>
        <c:crossBetween val="between"/>
      </c:valAx>
      <c:spPr>
        <a:noFill/>
        <a:ln w="25334">
          <a:noFill/>
        </a:ln>
      </c:spPr>
    </c:plotArea>
    <c:plotVisOnly val="1"/>
    <c:dispBlanksAs val="gap"/>
    <c:showDLblsOverMax val="0"/>
  </c:chart>
  <c:spPr>
    <a:noFill/>
    <a:ln>
      <a:noFill/>
    </a:ln>
    <a:effectLst/>
  </c:spPr>
  <c:txPr>
    <a:bodyPr/>
    <a:lstStyle/>
    <a:p>
      <a:pPr>
        <a:defRPr sz="1197">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pPr>
      <a:endParaRPr lang="zh-CN"/>
    </a:p>
  </c:txPr>
  <c:externalData r:id="rId1">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rAngAx val="1"/>
    </c:view3D>
    <c:floor>
      <c:thickness val="0"/>
    </c:floor>
    <c:sideWall>
      <c:thickness val="0"/>
    </c:sideWall>
    <c:backWall>
      <c:thickness val="0"/>
    </c:backWall>
    <c:plotArea>
      <c:layout/>
      <c:bar3DChart>
        <c:barDir val="col"/>
        <c:grouping val="percentStacked"/>
        <c:varyColors val="0"/>
        <c:ser>
          <c:idx val="0"/>
          <c:order val="0"/>
          <c:tx>
            <c:strRef>
              <c:f>Sheet1!$B$1</c:f>
              <c:strCache>
                <c:ptCount val="1"/>
                <c:pt idx="0">
                  <c:v>Series 1</c:v>
                </c:pt>
              </c:strCache>
            </c:strRef>
          </c:tx>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CA5-46AE-8E2A-431F52755A06}"/>
            </c:ext>
          </c:extLst>
        </c:ser>
        <c:ser>
          <c:idx val="1"/>
          <c:order val="1"/>
          <c:tx>
            <c:strRef>
              <c:f>Sheet1!$C$1</c:f>
              <c:strCache>
                <c:ptCount val="1"/>
                <c:pt idx="0">
                  <c:v>Series 2</c:v>
                </c:pt>
              </c:strCache>
            </c:strRef>
          </c:tx>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CA5-46AE-8E2A-431F52755A06}"/>
            </c:ext>
          </c:extLst>
        </c:ser>
        <c:ser>
          <c:idx val="2"/>
          <c:order val="2"/>
          <c:tx>
            <c:strRef>
              <c:f>Sheet1!$D$1</c:f>
              <c:strCache>
                <c:ptCount val="1"/>
                <c:pt idx="0">
                  <c:v>Series 3</c:v>
                </c:pt>
              </c:strCache>
            </c:strRef>
          </c:tx>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6</c:v>
                </c:pt>
                <c:pt idx="1">
                  <c:v>2</c:v>
                </c:pt>
                <c:pt idx="2">
                  <c:v>3</c:v>
                </c:pt>
                <c:pt idx="3">
                  <c:v>5</c:v>
                </c:pt>
              </c:numCache>
            </c:numRef>
          </c:val>
          <c:extLst>
            <c:ext xmlns:c16="http://schemas.microsoft.com/office/drawing/2014/chart" uri="{C3380CC4-5D6E-409C-BE32-E72D297353CC}">
              <c16:uniqueId val="{00000002-CCA5-46AE-8E2A-431F52755A06}"/>
            </c:ext>
          </c:extLst>
        </c:ser>
        <c:ser>
          <c:idx val="3"/>
          <c:order val="3"/>
          <c:tx>
            <c:strRef>
              <c:f>Sheet1!$E$1</c:f>
              <c:strCache>
                <c:ptCount val="1"/>
                <c:pt idx="0">
                  <c:v>Series 4</c:v>
                </c:pt>
              </c:strCache>
            </c:strRef>
          </c:tx>
          <c:invertIfNegative val="0"/>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3-CCA5-46AE-8E2A-431F52755A06}"/>
            </c:ext>
          </c:extLst>
        </c:ser>
        <c:dLbls>
          <c:showLegendKey val="0"/>
          <c:showVal val="0"/>
          <c:showCatName val="0"/>
          <c:showSerName val="0"/>
          <c:showPercent val="0"/>
          <c:showBubbleSize val="0"/>
        </c:dLbls>
        <c:gapWidth val="159"/>
        <c:gapDepth val="402"/>
        <c:shape val="box"/>
        <c:axId val="659738576"/>
        <c:axId val="828883040"/>
        <c:axId val="0"/>
      </c:bar3DChart>
      <c:catAx>
        <c:axId val="659738576"/>
        <c:scaling>
          <c:orientation val="minMax"/>
        </c:scaling>
        <c:delete val="0"/>
        <c:axPos val="b"/>
        <c:numFmt formatCode="General" sourceLinked="0"/>
        <c:majorTickMark val="out"/>
        <c:minorTickMark val="none"/>
        <c:tickLblPos val="nextTo"/>
        <c:txPr>
          <a:bodyPr/>
          <a:lstStyle/>
          <a:p>
            <a:pPr>
              <a:defRPr sz="1200"/>
            </a:pPr>
            <a:endParaRPr lang="zh-CN"/>
          </a:p>
        </c:txPr>
        <c:crossAx val="828883040"/>
        <c:crosses val="autoZero"/>
        <c:auto val="1"/>
        <c:lblAlgn val="ctr"/>
        <c:lblOffset val="100"/>
        <c:noMultiLvlLbl val="0"/>
      </c:catAx>
      <c:valAx>
        <c:axId val="828883040"/>
        <c:scaling>
          <c:orientation val="minMax"/>
        </c:scaling>
        <c:delete val="0"/>
        <c:axPos val="l"/>
        <c:majorGridlines>
          <c:spPr>
            <a:ln>
              <a:solidFill>
                <a:schemeClr val="tx1">
                  <a:lumMod val="25000"/>
                  <a:lumOff val="75000"/>
                </a:schemeClr>
              </a:solidFill>
            </a:ln>
          </c:spPr>
        </c:majorGridlines>
        <c:numFmt formatCode="0%" sourceLinked="1"/>
        <c:majorTickMark val="out"/>
        <c:minorTickMark val="none"/>
        <c:tickLblPos val="nextTo"/>
        <c:txPr>
          <a:bodyPr/>
          <a:lstStyle/>
          <a:p>
            <a:pPr>
              <a:defRPr sz="1200"/>
            </a:pPr>
            <a:endParaRPr lang="zh-CN"/>
          </a:p>
        </c:txPr>
        <c:crossAx val="659738576"/>
        <c:crosses val="autoZero"/>
        <c:crossBetween val="between"/>
      </c:valAx>
    </c:plotArea>
    <c:legend>
      <c:legendPos val="b"/>
      <c:overlay val="0"/>
      <c:txPr>
        <a:bodyPr/>
        <a:lstStyle/>
        <a:p>
          <a:pPr>
            <a:defRPr sz="1200"/>
          </a:pPr>
          <a:endParaRPr lang="zh-CN"/>
        </a:p>
      </c:txPr>
    </c:legend>
    <c:plotVisOnly val="1"/>
    <c:dispBlanksAs val="gap"/>
    <c:showDLblsOverMax val="0"/>
  </c:chart>
  <c:txPr>
    <a:bodyPr/>
    <a:lstStyle/>
    <a:p>
      <a:pPr>
        <a:defRPr sz="1600">
          <a:solidFill>
            <a:schemeClr val="tx1">
              <a:lumMod val="50000"/>
              <a:lumOff val="50000"/>
            </a:schemeClr>
          </a:solidFill>
        </a:defRPr>
      </a:pPr>
      <a:endParaRPr lang="zh-CN"/>
    </a:p>
  </c:txPr>
  <c:externalData r:id="rId1">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5.5498951862823172E-2"/>
          <c:y val="5.1251556153279962E-2"/>
          <c:w val="0.77951244066535619"/>
          <c:h val="0.83310476432796898"/>
        </c:manualLayout>
      </c:layout>
      <c:bar3DChart>
        <c:barDir val="bar"/>
        <c:grouping val="stacked"/>
        <c:varyColors val="0"/>
        <c:ser>
          <c:idx val="0"/>
          <c:order val="0"/>
          <c:tx>
            <c:strRef>
              <c:f>Sheet1!$B$1</c:f>
              <c:strCache>
                <c:ptCount val="1"/>
                <c:pt idx="0">
                  <c:v>Series 1</c:v>
                </c:pt>
              </c:strCache>
            </c:strRef>
          </c:tx>
          <c:spPr>
            <a:solidFill>
              <a:schemeClr val="accent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3</c:v>
                </c:pt>
                <c:pt idx="1">
                  <c:v>2.5</c:v>
                </c:pt>
                <c:pt idx="2">
                  <c:v>2</c:v>
                </c:pt>
                <c:pt idx="3">
                  <c:v>1</c:v>
                </c:pt>
              </c:numCache>
            </c:numRef>
          </c:val>
          <c:extLst>
            <c:ext xmlns:c16="http://schemas.microsoft.com/office/drawing/2014/chart" uri="{C3380CC4-5D6E-409C-BE32-E72D297353CC}">
              <c16:uniqueId val="{00000000-BDA5-4E85-869A-880252F8390A}"/>
            </c:ext>
          </c:extLst>
        </c:ser>
        <c:ser>
          <c:idx val="1"/>
          <c:order val="1"/>
          <c:tx>
            <c:strRef>
              <c:f>Sheet1!$C$1</c:f>
              <c:strCache>
                <c:ptCount val="1"/>
                <c:pt idx="0">
                  <c:v>Series 2</c:v>
                </c:pt>
              </c:strCache>
            </c:strRef>
          </c:tx>
          <c:spPr>
            <a:solidFill>
              <a:schemeClr val="accent2"/>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1</c:v>
                </c:pt>
                <c:pt idx="1">
                  <c:v>1</c:v>
                </c:pt>
                <c:pt idx="2">
                  <c:v>1</c:v>
                </c:pt>
                <c:pt idx="3">
                  <c:v>1</c:v>
                </c:pt>
              </c:numCache>
            </c:numRef>
          </c:val>
          <c:extLst>
            <c:ext xmlns:c16="http://schemas.microsoft.com/office/drawing/2014/chart" uri="{C3380CC4-5D6E-409C-BE32-E72D297353CC}">
              <c16:uniqueId val="{00000001-BDA5-4E85-869A-880252F8390A}"/>
            </c:ext>
          </c:extLst>
        </c:ser>
        <c:ser>
          <c:idx val="2"/>
          <c:order val="2"/>
          <c:tx>
            <c:strRef>
              <c:f>Sheet1!$D$1</c:f>
              <c:strCache>
                <c:ptCount val="1"/>
                <c:pt idx="0">
                  <c:v>Series 3</c:v>
                </c:pt>
              </c:strCache>
            </c:strRef>
          </c:tx>
          <c:spPr>
            <a:solidFill>
              <a:schemeClr val="accent4"/>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2.5</c:v>
                </c:pt>
                <c:pt idx="1">
                  <c:v>1.5</c:v>
                </c:pt>
                <c:pt idx="2">
                  <c:v>2</c:v>
                </c:pt>
                <c:pt idx="3">
                  <c:v>4</c:v>
                </c:pt>
              </c:numCache>
            </c:numRef>
          </c:val>
          <c:extLst>
            <c:ext xmlns:c16="http://schemas.microsoft.com/office/drawing/2014/chart" uri="{C3380CC4-5D6E-409C-BE32-E72D297353CC}">
              <c16:uniqueId val="{00000002-BDA5-4E85-869A-880252F8390A}"/>
            </c:ext>
          </c:extLst>
        </c:ser>
        <c:dLbls>
          <c:showLegendKey val="0"/>
          <c:showVal val="1"/>
          <c:showCatName val="0"/>
          <c:showSerName val="0"/>
          <c:showPercent val="0"/>
          <c:showBubbleSize val="0"/>
        </c:dLbls>
        <c:gapWidth val="150"/>
        <c:shape val="box"/>
        <c:axId val="1049200080"/>
        <c:axId val="1049200640"/>
        <c:axId val="0"/>
      </c:bar3DChart>
      <c:catAx>
        <c:axId val="1049200080"/>
        <c:scaling>
          <c:orientation val="minMax"/>
        </c:scaling>
        <c:delete val="0"/>
        <c:axPos val="l"/>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cap="none" spc="0" normalizeH="0" baseline="0">
                <a:solidFill>
                  <a:schemeClr val="tx1">
                    <a:lumMod val="65000"/>
                    <a:lumOff val="35000"/>
                  </a:schemeClr>
                </a:solidFill>
                <a:latin typeface="+mn-lt"/>
                <a:ea typeface="+mn-ea"/>
                <a:cs typeface="+mn-cs"/>
              </a:defRPr>
            </a:pPr>
            <a:endParaRPr lang="zh-CN"/>
          </a:p>
        </c:txPr>
        <c:crossAx val="1049200640"/>
        <c:crosses val="autoZero"/>
        <c:auto val="1"/>
        <c:lblAlgn val="ctr"/>
        <c:lblOffset val="100"/>
        <c:noMultiLvlLbl val="0"/>
      </c:catAx>
      <c:valAx>
        <c:axId val="1049200640"/>
        <c:scaling>
          <c:orientation val="minMax"/>
          <c:max val="5"/>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49200080"/>
        <c:crosses val="autoZero"/>
        <c:crossBetween val="between"/>
      </c:valAx>
      <c:spPr>
        <a:noFill/>
        <a:ln>
          <a:noFill/>
        </a:ln>
        <a:effectLst/>
      </c:spPr>
    </c:plotArea>
    <c:legend>
      <c:legendPos val="b"/>
      <c:layout>
        <c:manualLayout>
          <c:xMode val="edge"/>
          <c:yMode val="edge"/>
          <c:x val="0.82326379258294413"/>
          <c:y val="0.10113391024050029"/>
          <c:w val="8.2089296828231156E-2"/>
          <c:h val="0.2833969052769386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chart>
  <c:spPr>
    <a:noFill/>
    <a:ln>
      <a:noFill/>
    </a:ln>
    <a:effectLst/>
  </c:spPr>
  <c:txPr>
    <a:bodyPr/>
    <a:lstStyle/>
    <a:p>
      <a:pPr>
        <a:defRPr/>
      </a:pPr>
      <a:endParaRPr lang="zh-CN"/>
    </a:p>
  </c:txPr>
  <c:externalData r:id="rId3">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stacked"/>
        <c:varyColors val="0"/>
        <c:ser>
          <c:idx val="0"/>
          <c:order val="0"/>
          <c:tx>
            <c:strRef>
              <c:f>Sheet1!$B$1</c:f>
              <c:strCache>
                <c:ptCount val="1"/>
                <c:pt idx="0">
                  <c:v>Revenue</c:v>
                </c:pt>
              </c:strCache>
            </c:strRef>
          </c:tx>
          <c:spPr>
            <a:solidFill>
              <a:schemeClr val="accent5"/>
            </a:solidFill>
            <a:ln>
              <a:noFill/>
            </a:ln>
            <a:effectLst/>
            <a:sp3d/>
          </c:spPr>
          <c:invertIfNegative val="0"/>
          <c:dPt>
            <c:idx val="0"/>
            <c:invertIfNegative val="0"/>
            <c:bubble3D val="0"/>
            <c:extLst>
              <c:ext xmlns:c16="http://schemas.microsoft.com/office/drawing/2014/chart" uri="{C3380CC4-5D6E-409C-BE32-E72D297353CC}">
                <c16:uniqueId val="{00000000-A874-4657-A852-A6FA7D3C433D}"/>
              </c:ext>
            </c:extLst>
          </c:dPt>
          <c:dPt>
            <c:idx val="1"/>
            <c:invertIfNegative val="0"/>
            <c:bubble3D val="0"/>
            <c:extLst>
              <c:ext xmlns:c16="http://schemas.microsoft.com/office/drawing/2014/chart" uri="{C3380CC4-5D6E-409C-BE32-E72D297353CC}">
                <c16:uniqueId val="{00000001-A874-4657-A852-A6FA7D3C433D}"/>
              </c:ext>
            </c:extLst>
          </c:dPt>
          <c:dPt>
            <c:idx val="2"/>
            <c:invertIfNegative val="0"/>
            <c:bubble3D val="0"/>
            <c:extLst>
              <c:ext xmlns:c16="http://schemas.microsoft.com/office/drawing/2014/chart" uri="{C3380CC4-5D6E-409C-BE32-E72D297353CC}">
                <c16:uniqueId val="{00000002-A874-4657-A852-A6FA7D3C433D}"/>
              </c:ext>
            </c:extLst>
          </c:dPt>
          <c:dPt>
            <c:idx val="3"/>
            <c:invertIfNegative val="0"/>
            <c:bubble3D val="0"/>
            <c:extLst>
              <c:ext xmlns:c16="http://schemas.microsoft.com/office/drawing/2014/chart" uri="{C3380CC4-5D6E-409C-BE32-E72D297353CC}">
                <c16:uniqueId val="{00000003-A874-4657-A852-A6FA7D3C433D}"/>
              </c:ext>
            </c:extLst>
          </c:dPt>
          <c:dPt>
            <c:idx val="4"/>
            <c:invertIfNegative val="0"/>
            <c:bubble3D val="0"/>
            <c:extLst>
              <c:ext xmlns:c16="http://schemas.microsoft.com/office/drawing/2014/chart" uri="{C3380CC4-5D6E-409C-BE32-E72D297353CC}">
                <c16:uniqueId val="{00000004-A874-4657-A852-A6FA7D3C433D}"/>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Design</c:v>
                </c:pt>
                <c:pt idx="1">
                  <c:v>Video</c:v>
                </c:pt>
                <c:pt idx="2">
                  <c:v>Graphics</c:v>
                </c:pt>
                <c:pt idx="3">
                  <c:v>Web</c:v>
                </c:pt>
                <c:pt idx="4">
                  <c:v>3D Ocean</c:v>
                </c:pt>
              </c:strCache>
            </c:strRef>
          </c:cat>
          <c:val>
            <c:numRef>
              <c:f>Sheet1!$B$2:$B$6</c:f>
              <c:numCache>
                <c:formatCode>General</c:formatCode>
                <c:ptCount val="5"/>
                <c:pt idx="0">
                  <c:v>4</c:v>
                </c:pt>
                <c:pt idx="1">
                  <c:v>3</c:v>
                </c:pt>
                <c:pt idx="2">
                  <c:v>2</c:v>
                </c:pt>
                <c:pt idx="3">
                  <c:v>1</c:v>
                </c:pt>
                <c:pt idx="4">
                  <c:v>3</c:v>
                </c:pt>
              </c:numCache>
            </c:numRef>
          </c:val>
          <c:extLst>
            <c:ext xmlns:c16="http://schemas.microsoft.com/office/drawing/2014/chart" uri="{C3380CC4-5D6E-409C-BE32-E72D297353CC}">
              <c16:uniqueId val="{00000005-A874-4657-A852-A6FA7D3C433D}"/>
            </c:ext>
          </c:extLst>
        </c:ser>
        <c:ser>
          <c:idx val="1"/>
          <c:order val="1"/>
          <c:tx>
            <c:strRef>
              <c:f>Sheet1!$C$1</c:f>
              <c:strCache>
                <c:ptCount val="1"/>
                <c:pt idx="0">
                  <c:v>Sales 1</c:v>
                </c:pt>
              </c:strCache>
            </c:strRef>
          </c:tx>
          <c:spPr>
            <a:solidFill>
              <a:schemeClr val="accent2"/>
            </a:solidFill>
            <a:ln>
              <a:noFill/>
            </a:ln>
            <a:effectLst/>
            <a:sp3d/>
          </c:spPr>
          <c:invertIfNegative val="0"/>
          <c:dPt>
            <c:idx val="0"/>
            <c:invertIfNegative val="0"/>
            <c:bubble3D val="0"/>
            <c:extLst>
              <c:ext xmlns:c16="http://schemas.microsoft.com/office/drawing/2014/chart" uri="{C3380CC4-5D6E-409C-BE32-E72D297353CC}">
                <c16:uniqueId val="{00000006-A874-4657-A852-A6FA7D3C433D}"/>
              </c:ext>
            </c:extLst>
          </c:dPt>
          <c:dPt>
            <c:idx val="1"/>
            <c:invertIfNegative val="0"/>
            <c:bubble3D val="0"/>
            <c:extLst>
              <c:ext xmlns:c16="http://schemas.microsoft.com/office/drawing/2014/chart" uri="{C3380CC4-5D6E-409C-BE32-E72D297353CC}">
                <c16:uniqueId val="{00000007-A874-4657-A852-A6FA7D3C433D}"/>
              </c:ext>
            </c:extLst>
          </c:dPt>
          <c:dPt>
            <c:idx val="2"/>
            <c:invertIfNegative val="0"/>
            <c:bubble3D val="0"/>
            <c:extLst>
              <c:ext xmlns:c16="http://schemas.microsoft.com/office/drawing/2014/chart" uri="{C3380CC4-5D6E-409C-BE32-E72D297353CC}">
                <c16:uniqueId val="{00000008-A874-4657-A852-A6FA7D3C433D}"/>
              </c:ext>
            </c:extLst>
          </c:dPt>
          <c:dPt>
            <c:idx val="3"/>
            <c:invertIfNegative val="0"/>
            <c:bubble3D val="0"/>
            <c:extLst>
              <c:ext xmlns:c16="http://schemas.microsoft.com/office/drawing/2014/chart" uri="{C3380CC4-5D6E-409C-BE32-E72D297353CC}">
                <c16:uniqueId val="{00000009-A874-4657-A852-A6FA7D3C433D}"/>
              </c:ext>
            </c:extLst>
          </c:dPt>
          <c:dPt>
            <c:idx val="4"/>
            <c:invertIfNegative val="0"/>
            <c:bubble3D val="0"/>
            <c:extLst>
              <c:ext xmlns:c16="http://schemas.microsoft.com/office/drawing/2014/chart" uri="{C3380CC4-5D6E-409C-BE32-E72D297353CC}">
                <c16:uniqueId val="{0000000A-A874-4657-A852-A6FA7D3C433D}"/>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Design</c:v>
                </c:pt>
                <c:pt idx="1">
                  <c:v>Video</c:v>
                </c:pt>
                <c:pt idx="2">
                  <c:v>Graphics</c:v>
                </c:pt>
                <c:pt idx="3">
                  <c:v>Web</c:v>
                </c:pt>
                <c:pt idx="4">
                  <c:v>3D Ocean</c:v>
                </c:pt>
              </c:strCache>
            </c:strRef>
          </c:cat>
          <c:val>
            <c:numRef>
              <c:f>Sheet1!$C$2:$C$6</c:f>
              <c:numCache>
                <c:formatCode>General</c:formatCode>
                <c:ptCount val="5"/>
                <c:pt idx="0">
                  <c:v>5</c:v>
                </c:pt>
                <c:pt idx="1">
                  <c:v>4</c:v>
                </c:pt>
                <c:pt idx="2">
                  <c:v>3</c:v>
                </c:pt>
                <c:pt idx="3">
                  <c:v>2</c:v>
                </c:pt>
                <c:pt idx="4">
                  <c:v>1</c:v>
                </c:pt>
              </c:numCache>
            </c:numRef>
          </c:val>
          <c:extLst>
            <c:ext xmlns:c16="http://schemas.microsoft.com/office/drawing/2014/chart" uri="{C3380CC4-5D6E-409C-BE32-E72D297353CC}">
              <c16:uniqueId val="{0000000B-A874-4657-A852-A6FA7D3C433D}"/>
            </c:ext>
          </c:extLst>
        </c:ser>
        <c:ser>
          <c:idx val="2"/>
          <c:order val="2"/>
          <c:tx>
            <c:strRef>
              <c:f>Sheet1!$D$1</c:f>
              <c:strCache>
                <c:ptCount val="1"/>
                <c:pt idx="0">
                  <c:v>Sales 2</c:v>
                </c:pt>
              </c:strCache>
            </c:strRef>
          </c:tx>
          <c:spPr>
            <a:solidFill>
              <a:schemeClr val="accent3"/>
            </a:solidFill>
            <a:ln>
              <a:noFill/>
            </a:ln>
            <a:effectLst/>
            <a:sp3d/>
          </c:spPr>
          <c:invertIfNegative val="0"/>
          <c:dPt>
            <c:idx val="0"/>
            <c:invertIfNegative val="0"/>
            <c:bubble3D val="0"/>
            <c:extLst>
              <c:ext xmlns:c16="http://schemas.microsoft.com/office/drawing/2014/chart" uri="{C3380CC4-5D6E-409C-BE32-E72D297353CC}">
                <c16:uniqueId val="{0000000C-A874-4657-A852-A6FA7D3C433D}"/>
              </c:ext>
            </c:extLst>
          </c:dPt>
          <c:dPt>
            <c:idx val="1"/>
            <c:invertIfNegative val="0"/>
            <c:bubble3D val="0"/>
            <c:extLst>
              <c:ext xmlns:c16="http://schemas.microsoft.com/office/drawing/2014/chart" uri="{C3380CC4-5D6E-409C-BE32-E72D297353CC}">
                <c16:uniqueId val="{0000000D-A874-4657-A852-A6FA7D3C433D}"/>
              </c:ext>
            </c:extLst>
          </c:dPt>
          <c:dPt>
            <c:idx val="2"/>
            <c:invertIfNegative val="0"/>
            <c:bubble3D val="0"/>
            <c:extLst>
              <c:ext xmlns:c16="http://schemas.microsoft.com/office/drawing/2014/chart" uri="{C3380CC4-5D6E-409C-BE32-E72D297353CC}">
                <c16:uniqueId val="{0000000E-A874-4657-A852-A6FA7D3C433D}"/>
              </c:ext>
            </c:extLst>
          </c:dPt>
          <c:dPt>
            <c:idx val="3"/>
            <c:invertIfNegative val="0"/>
            <c:bubble3D val="0"/>
            <c:extLst>
              <c:ext xmlns:c16="http://schemas.microsoft.com/office/drawing/2014/chart" uri="{C3380CC4-5D6E-409C-BE32-E72D297353CC}">
                <c16:uniqueId val="{0000000F-A874-4657-A852-A6FA7D3C433D}"/>
              </c:ext>
            </c:extLst>
          </c:dPt>
          <c:dPt>
            <c:idx val="4"/>
            <c:invertIfNegative val="0"/>
            <c:bubble3D val="0"/>
            <c:extLst>
              <c:ext xmlns:c16="http://schemas.microsoft.com/office/drawing/2014/chart" uri="{C3380CC4-5D6E-409C-BE32-E72D297353CC}">
                <c16:uniqueId val="{00000010-A874-4657-A852-A6FA7D3C433D}"/>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Design</c:v>
                </c:pt>
                <c:pt idx="1">
                  <c:v>Video</c:v>
                </c:pt>
                <c:pt idx="2">
                  <c:v>Graphics</c:v>
                </c:pt>
                <c:pt idx="3">
                  <c:v>Web</c:v>
                </c:pt>
                <c:pt idx="4">
                  <c:v>3D Ocean</c:v>
                </c:pt>
              </c:strCache>
            </c:strRef>
          </c:cat>
          <c:val>
            <c:numRef>
              <c:f>Sheet1!$D$2:$D$6</c:f>
              <c:numCache>
                <c:formatCode>General</c:formatCode>
                <c:ptCount val="5"/>
                <c:pt idx="0">
                  <c:v>6</c:v>
                </c:pt>
                <c:pt idx="1">
                  <c:v>5</c:v>
                </c:pt>
                <c:pt idx="2">
                  <c:v>4</c:v>
                </c:pt>
                <c:pt idx="3">
                  <c:v>3</c:v>
                </c:pt>
                <c:pt idx="4">
                  <c:v>2</c:v>
                </c:pt>
              </c:numCache>
            </c:numRef>
          </c:val>
          <c:extLst>
            <c:ext xmlns:c16="http://schemas.microsoft.com/office/drawing/2014/chart" uri="{C3380CC4-5D6E-409C-BE32-E72D297353CC}">
              <c16:uniqueId val="{00000011-A874-4657-A852-A6FA7D3C433D}"/>
            </c:ext>
          </c:extLst>
        </c:ser>
        <c:dLbls>
          <c:showLegendKey val="0"/>
          <c:showVal val="1"/>
          <c:showCatName val="0"/>
          <c:showSerName val="0"/>
          <c:showPercent val="0"/>
          <c:showBubbleSize val="0"/>
        </c:dLbls>
        <c:gapWidth val="150"/>
        <c:shape val="box"/>
        <c:axId val="820516368"/>
        <c:axId val="820517488"/>
        <c:axId val="0"/>
      </c:bar3DChart>
      <c:catAx>
        <c:axId val="82051636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cap="none" spc="0" normalizeH="0" baseline="0">
                <a:solidFill>
                  <a:schemeClr val="bg1">
                    <a:lumMod val="65000"/>
                  </a:schemeClr>
                </a:solidFill>
                <a:latin typeface="+mn-lt"/>
                <a:ea typeface="+mn-ea"/>
                <a:cs typeface="+mn-cs"/>
              </a:defRPr>
            </a:pPr>
            <a:endParaRPr lang="zh-CN"/>
          </a:p>
        </c:txPr>
        <c:crossAx val="820517488"/>
        <c:crosses val="autoZero"/>
        <c:auto val="1"/>
        <c:lblAlgn val="ctr"/>
        <c:lblOffset val="100"/>
        <c:noMultiLvlLbl val="0"/>
      </c:catAx>
      <c:valAx>
        <c:axId val="820517488"/>
        <c:scaling>
          <c:orientation val="minMax"/>
        </c:scaling>
        <c:delete val="0"/>
        <c:axPos val="b"/>
        <c:majorGridlines>
          <c:spPr>
            <a:ln w="6350" cap="flat" cmpd="sng" algn="ctr">
              <a:solidFill>
                <a:schemeClr val="tx2"/>
              </a:solidFill>
              <a:round/>
            </a:ln>
            <a:effectLst/>
          </c:spPr>
        </c:majorGridlines>
        <c:minorGridlines>
          <c:spPr>
            <a:ln w="9525" cap="flat" cmpd="sng" algn="ctr">
              <a:solidFill>
                <a:schemeClr val="tx2"/>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85000"/>
                  </a:schemeClr>
                </a:solidFill>
                <a:latin typeface="+mn-lt"/>
                <a:ea typeface="+mn-ea"/>
                <a:cs typeface="+mn-cs"/>
              </a:defRPr>
            </a:pPr>
            <a:endParaRPr lang="zh-CN"/>
          </a:p>
        </c:txPr>
        <c:crossAx val="8205163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5498951862823172E-2"/>
          <c:y val="5.1251556153279962E-2"/>
          <c:w val="0.77951244066535619"/>
          <c:h val="0.83310476432796898"/>
        </c:manualLayout>
      </c:layout>
      <c:barChart>
        <c:barDir val="bar"/>
        <c:grouping val="stacked"/>
        <c:varyColors val="0"/>
        <c:ser>
          <c:idx val="0"/>
          <c:order val="0"/>
          <c:tx>
            <c:strRef>
              <c:f>Sheet1!$B$1</c:f>
              <c:strCache>
                <c:ptCount val="1"/>
                <c:pt idx="0">
                  <c:v>Series 1</c:v>
                </c:pt>
              </c:strCache>
            </c:strRef>
          </c:tx>
          <c:spPr>
            <a:solidFill>
              <a:schemeClr val="accent1"/>
            </a:solidFill>
          </c:spPr>
          <c:invertIfNegative val="0"/>
          <c:dLbls>
            <c:spPr>
              <a:noFill/>
              <a:ln>
                <a:noFill/>
              </a:ln>
              <a:effectLst/>
            </c:spPr>
            <c:txPr>
              <a:bodyPr wrap="square" lIns="38100" tIns="19050" rIns="38100" bIns="19050" anchor="ctr">
                <a:spAutoFit/>
              </a:bodyPr>
              <a:lstStyle/>
              <a:p>
                <a:pPr>
                  <a:defRPr sz="1200">
                    <a:solidFill>
                      <a:schemeClr val="bg1"/>
                    </a:solidFill>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2</c:v>
                </c:pt>
                <c:pt idx="1">
                  <c:v>2.5</c:v>
                </c:pt>
                <c:pt idx="2">
                  <c:v>2</c:v>
                </c:pt>
                <c:pt idx="3">
                  <c:v>1</c:v>
                </c:pt>
              </c:numCache>
            </c:numRef>
          </c:val>
          <c:extLst>
            <c:ext xmlns:c16="http://schemas.microsoft.com/office/drawing/2014/chart" uri="{C3380CC4-5D6E-409C-BE32-E72D297353CC}">
              <c16:uniqueId val="{00000000-8CE2-4EF3-9F91-8C1228BE963B}"/>
            </c:ext>
          </c:extLst>
        </c:ser>
        <c:ser>
          <c:idx val="1"/>
          <c:order val="1"/>
          <c:tx>
            <c:strRef>
              <c:f>Sheet1!$C$1</c:f>
              <c:strCache>
                <c:ptCount val="1"/>
                <c:pt idx="0">
                  <c:v>Series 2</c:v>
                </c:pt>
              </c:strCache>
            </c:strRef>
          </c:tx>
          <c:spPr>
            <a:solidFill>
              <a:schemeClr val="accent2"/>
            </a:solidFill>
          </c:spPr>
          <c:invertIfNegative val="0"/>
          <c:dLbls>
            <c:spPr>
              <a:noFill/>
              <a:ln>
                <a:noFill/>
              </a:ln>
              <a:effectLst/>
            </c:spPr>
            <c:txPr>
              <a:bodyPr wrap="square" lIns="38100" tIns="19050" rIns="38100" bIns="19050" anchor="ctr">
                <a:spAutoFit/>
              </a:bodyPr>
              <a:lstStyle/>
              <a:p>
                <a:pPr>
                  <a:defRPr sz="1200">
                    <a:solidFill>
                      <a:schemeClr val="bg1"/>
                    </a:solidFill>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1</c:v>
                </c:pt>
                <c:pt idx="1">
                  <c:v>1</c:v>
                </c:pt>
                <c:pt idx="2">
                  <c:v>1</c:v>
                </c:pt>
                <c:pt idx="3">
                  <c:v>1</c:v>
                </c:pt>
              </c:numCache>
            </c:numRef>
          </c:val>
          <c:extLst>
            <c:ext xmlns:c16="http://schemas.microsoft.com/office/drawing/2014/chart" uri="{C3380CC4-5D6E-409C-BE32-E72D297353CC}">
              <c16:uniqueId val="{00000001-8CE2-4EF3-9F91-8C1228BE963B}"/>
            </c:ext>
          </c:extLst>
        </c:ser>
        <c:ser>
          <c:idx val="2"/>
          <c:order val="2"/>
          <c:tx>
            <c:strRef>
              <c:f>Sheet1!$D$1</c:f>
              <c:strCache>
                <c:ptCount val="1"/>
                <c:pt idx="0">
                  <c:v>Series 3</c:v>
                </c:pt>
              </c:strCache>
            </c:strRef>
          </c:tx>
          <c:spPr>
            <a:solidFill>
              <a:schemeClr val="accent4"/>
            </a:solidFill>
            <a:scene3d>
              <a:camera prst="orthographicFront"/>
              <a:lightRig rig="threePt" dir="t"/>
            </a:scene3d>
          </c:spPr>
          <c:invertIfNegative val="0"/>
          <c:dLbls>
            <c:spPr>
              <a:noFill/>
              <a:ln>
                <a:noFill/>
              </a:ln>
              <a:effectLst/>
            </c:spPr>
            <c:txPr>
              <a:bodyPr wrap="square" lIns="38100" tIns="19050" rIns="38100" bIns="19050" anchor="ctr">
                <a:spAutoFit/>
              </a:bodyPr>
              <a:lstStyle/>
              <a:p>
                <a:pPr>
                  <a:defRPr sz="1200">
                    <a:solidFill>
                      <a:schemeClr val="bg1"/>
                    </a:solidFill>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2.5</c:v>
                </c:pt>
                <c:pt idx="1">
                  <c:v>1.5</c:v>
                </c:pt>
                <c:pt idx="2">
                  <c:v>2</c:v>
                </c:pt>
                <c:pt idx="3">
                  <c:v>4</c:v>
                </c:pt>
              </c:numCache>
            </c:numRef>
          </c:val>
          <c:extLst>
            <c:ext xmlns:c16="http://schemas.microsoft.com/office/drawing/2014/chart" uri="{C3380CC4-5D6E-409C-BE32-E72D297353CC}">
              <c16:uniqueId val="{00000002-8CE2-4EF3-9F91-8C1228BE963B}"/>
            </c:ext>
          </c:extLst>
        </c:ser>
        <c:dLbls>
          <c:showLegendKey val="0"/>
          <c:showVal val="0"/>
          <c:showCatName val="0"/>
          <c:showSerName val="0"/>
          <c:showPercent val="0"/>
          <c:showBubbleSize val="0"/>
        </c:dLbls>
        <c:gapWidth val="150"/>
        <c:overlap val="100"/>
        <c:axId val="1065405024"/>
        <c:axId val="1065405584"/>
      </c:barChart>
      <c:catAx>
        <c:axId val="1065405024"/>
        <c:scaling>
          <c:orientation val="minMax"/>
        </c:scaling>
        <c:delete val="0"/>
        <c:axPos val="l"/>
        <c:numFmt formatCode="General" sourceLinked="0"/>
        <c:majorTickMark val="out"/>
        <c:minorTickMark val="none"/>
        <c:tickLblPos val="nextTo"/>
        <c:crossAx val="1065405584"/>
        <c:crosses val="autoZero"/>
        <c:auto val="1"/>
        <c:lblAlgn val="ctr"/>
        <c:lblOffset val="100"/>
        <c:noMultiLvlLbl val="0"/>
      </c:catAx>
      <c:valAx>
        <c:axId val="1065405584"/>
        <c:scaling>
          <c:orientation val="minMax"/>
          <c:max val="5"/>
        </c:scaling>
        <c:delete val="0"/>
        <c:axPos val="b"/>
        <c:majorGridlines>
          <c:spPr>
            <a:ln>
              <a:solidFill>
                <a:srgbClr val="A49B84">
                  <a:alpha val="30000"/>
                </a:srgbClr>
              </a:solidFill>
              <a:prstDash val="lgDash"/>
            </a:ln>
          </c:spPr>
        </c:majorGridlines>
        <c:numFmt formatCode="General" sourceLinked="1"/>
        <c:majorTickMark val="out"/>
        <c:minorTickMark val="none"/>
        <c:tickLblPos val="nextTo"/>
        <c:crossAx val="1065405024"/>
        <c:crosses val="autoZero"/>
        <c:crossBetween val="between"/>
      </c:valAx>
    </c:plotArea>
    <c:legend>
      <c:legendPos val="r"/>
      <c:layout>
        <c:manualLayout>
          <c:xMode val="edge"/>
          <c:yMode val="edge"/>
          <c:x val="0.84034296632377026"/>
          <c:y val="5.9570701589869754E-2"/>
          <c:w val="8.0163298832669747E-2"/>
          <c:h val="0.41274685835520186"/>
        </c:manualLayout>
      </c:layout>
      <c:overlay val="0"/>
      <c:spPr>
        <a:noFill/>
      </c:spPr>
      <c:txPr>
        <a:bodyPr/>
        <a:lstStyle/>
        <a:p>
          <a:pPr>
            <a:defRPr sz="1100"/>
          </a:pPr>
          <a:endParaRPr lang="zh-CN"/>
        </a:p>
      </c:txPr>
    </c:legend>
    <c:plotVisOnly val="1"/>
    <c:dispBlanksAs val="zero"/>
    <c:showDLblsOverMax val="0"/>
  </c:chart>
  <c:txPr>
    <a:bodyPr/>
    <a:lstStyle/>
    <a:p>
      <a:pPr>
        <a:defRPr sz="800">
          <a:solidFill>
            <a:schemeClr val="bg1">
              <a:lumMod val="65000"/>
            </a:schemeClr>
          </a:solidFill>
        </a:defRPr>
      </a:pPr>
      <a:endParaRPr lang="zh-CN"/>
    </a:p>
  </c:txPr>
  <c:externalData r:id="rId1">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areaChart>
        <c:grouping val="standard"/>
        <c:varyColors val="0"/>
        <c:ser>
          <c:idx val="0"/>
          <c:order val="0"/>
          <c:tx>
            <c:strRef>
              <c:f>Sheet1!$B$1</c:f>
              <c:strCache>
                <c:ptCount val="1"/>
                <c:pt idx="0">
                  <c:v>Series 1</c:v>
                </c:pt>
              </c:strCache>
            </c:strRef>
          </c:tx>
          <c:spPr>
            <a:solidFill>
              <a:schemeClr val="accent1"/>
            </a:solidFill>
          </c:spP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6</c:v>
                </c:pt>
                <c:pt idx="1">
                  <c:v>2.5</c:v>
                </c:pt>
                <c:pt idx="2">
                  <c:v>3.5</c:v>
                </c:pt>
                <c:pt idx="3">
                  <c:v>4.5</c:v>
                </c:pt>
              </c:numCache>
            </c:numRef>
          </c:val>
          <c:extLst>
            <c:ext xmlns:c16="http://schemas.microsoft.com/office/drawing/2014/chart" uri="{C3380CC4-5D6E-409C-BE32-E72D297353CC}">
              <c16:uniqueId val="{00000000-EC57-4FF7-B65E-983CC2F112C2}"/>
            </c:ext>
          </c:extLst>
        </c:ser>
        <c:ser>
          <c:idx val="1"/>
          <c:order val="1"/>
          <c:tx>
            <c:strRef>
              <c:f>Sheet1!$C$1</c:f>
              <c:strCache>
                <c:ptCount val="1"/>
                <c:pt idx="0">
                  <c:v>Series 2</c:v>
                </c:pt>
              </c:strCache>
            </c:strRef>
          </c:tx>
          <c:spPr>
            <a:solidFill>
              <a:schemeClr val="accent3">
                <a:alpha val="70000"/>
              </a:schemeClr>
            </a:solidFill>
          </c:spP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EC57-4FF7-B65E-983CC2F112C2}"/>
            </c:ext>
          </c:extLst>
        </c:ser>
        <c:ser>
          <c:idx val="2"/>
          <c:order val="2"/>
          <c:tx>
            <c:strRef>
              <c:f>Sheet1!$D$1</c:f>
              <c:strCache>
                <c:ptCount val="1"/>
                <c:pt idx="0">
                  <c:v>Series 3</c:v>
                </c:pt>
              </c:strCache>
            </c:strRef>
          </c:tx>
          <c:spPr>
            <a:solidFill>
              <a:schemeClr val="accent4">
                <a:alpha val="80000"/>
              </a:schemeClr>
            </a:solidFill>
            <a:scene3d>
              <a:camera prst="orthographicFront"/>
              <a:lightRig rig="threePt" dir="t"/>
            </a:scene3d>
          </c:spP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0</c:v>
                </c:pt>
              </c:numCache>
            </c:numRef>
          </c:val>
          <c:extLst>
            <c:ext xmlns:c16="http://schemas.microsoft.com/office/drawing/2014/chart" uri="{C3380CC4-5D6E-409C-BE32-E72D297353CC}">
              <c16:uniqueId val="{00000002-EC57-4FF7-B65E-983CC2F112C2}"/>
            </c:ext>
          </c:extLst>
        </c:ser>
        <c:dLbls>
          <c:showLegendKey val="0"/>
          <c:showVal val="0"/>
          <c:showCatName val="0"/>
          <c:showSerName val="0"/>
          <c:showPercent val="0"/>
          <c:showBubbleSize val="0"/>
        </c:dLbls>
        <c:axId val="1065408944"/>
        <c:axId val="1065409504"/>
      </c:areaChart>
      <c:catAx>
        <c:axId val="1065408944"/>
        <c:scaling>
          <c:orientation val="minMax"/>
        </c:scaling>
        <c:delete val="0"/>
        <c:axPos val="b"/>
        <c:numFmt formatCode="General" sourceLinked="0"/>
        <c:majorTickMark val="out"/>
        <c:minorTickMark val="none"/>
        <c:tickLblPos val="nextTo"/>
        <c:crossAx val="1065409504"/>
        <c:crosses val="autoZero"/>
        <c:auto val="1"/>
        <c:lblAlgn val="ctr"/>
        <c:lblOffset val="100"/>
        <c:noMultiLvlLbl val="0"/>
      </c:catAx>
      <c:valAx>
        <c:axId val="1065409504"/>
        <c:scaling>
          <c:orientation val="minMax"/>
          <c:max val="5"/>
        </c:scaling>
        <c:delete val="0"/>
        <c:axPos val="l"/>
        <c:majorGridlines>
          <c:spPr>
            <a:ln>
              <a:solidFill>
                <a:schemeClr val="bg1">
                  <a:lumMod val="75000"/>
                  <a:alpha val="30000"/>
                </a:schemeClr>
              </a:solidFill>
              <a:prstDash val="lgDash"/>
            </a:ln>
          </c:spPr>
        </c:majorGridlines>
        <c:numFmt formatCode="General" sourceLinked="1"/>
        <c:majorTickMark val="out"/>
        <c:minorTickMark val="none"/>
        <c:tickLblPos val="nextTo"/>
        <c:crossAx val="1065408944"/>
        <c:crosses val="autoZero"/>
        <c:crossBetween val="midCat"/>
      </c:valAx>
      <c:spPr>
        <a:noFill/>
      </c:spPr>
    </c:plotArea>
    <c:legend>
      <c:legendPos val="r"/>
      <c:layout>
        <c:manualLayout>
          <c:xMode val="edge"/>
          <c:yMode val="edge"/>
          <c:x val="0.90420015330896797"/>
          <c:y val="0.124734979663342"/>
          <c:w val="8.9883106769991894E-2"/>
          <c:h val="0.291969431243014"/>
        </c:manualLayout>
      </c:layout>
      <c:overlay val="0"/>
      <c:spPr>
        <a:noFill/>
      </c:spPr>
      <c:txPr>
        <a:bodyPr/>
        <a:lstStyle/>
        <a:p>
          <a:pPr>
            <a:defRPr sz="1050"/>
          </a:pPr>
          <a:endParaRPr lang="zh-CN"/>
        </a:p>
      </c:txPr>
    </c:legend>
    <c:plotVisOnly val="1"/>
    <c:dispBlanksAs val="zero"/>
    <c:showDLblsOverMax val="0"/>
  </c:chart>
  <c:txPr>
    <a:bodyPr/>
    <a:lstStyle/>
    <a:p>
      <a:pPr>
        <a:defRPr sz="800">
          <a:solidFill>
            <a:schemeClr val="bg1">
              <a:lumMod val="65000"/>
            </a:schemeClr>
          </a:solidFill>
        </a:defRPr>
      </a:pPr>
      <a:endParaRPr lang="zh-CN"/>
    </a:p>
  </c:txPr>
  <c:externalData r:id="rId1">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5.54989518628232E-2"/>
          <c:y val="5.1251556153279899E-2"/>
          <c:w val="0.77951244066535597"/>
          <c:h val="0.83310476432796898"/>
        </c:manualLayout>
      </c:layout>
      <c:bar3DChart>
        <c:barDir val="bar"/>
        <c:grouping val="stacked"/>
        <c:varyColors val="0"/>
        <c:ser>
          <c:idx val="0"/>
          <c:order val="0"/>
          <c:tx>
            <c:strRef>
              <c:f>Sheet1!$B$1</c:f>
              <c:strCache>
                <c:ptCount val="1"/>
                <c:pt idx="0">
                  <c:v>Series 1</c:v>
                </c:pt>
              </c:strCache>
            </c:strRef>
          </c:tx>
          <c:spPr>
            <a:solidFill>
              <a:schemeClr val="accent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1.5</c:v>
                </c:pt>
                <c:pt idx="1">
                  <c:v>2.5</c:v>
                </c:pt>
                <c:pt idx="2">
                  <c:v>2</c:v>
                </c:pt>
                <c:pt idx="3">
                  <c:v>3</c:v>
                </c:pt>
              </c:numCache>
            </c:numRef>
          </c:val>
          <c:extLst>
            <c:ext xmlns:c16="http://schemas.microsoft.com/office/drawing/2014/chart" uri="{C3380CC4-5D6E-409C-BE32-E72D297353CC}">
              <c16:uniqueId val="{00000000-46F4-494E-9AF5-67097AC2D005}"/>
            </c:ext>
          </c:extLst>
        </c:ser>
        <c:ser>
          <c:idx val="1"/>
          <c:order val="1"/>
          <c:tx>
            <c:strRef>
              <c:f>Sheet1!$C$1</c:f>
              <c:strCache>
                <c:ptCount val="1"/>
                <c:pt idx="0">
                  <c:v>Series 2</c:v>
                </c:pt>
              </c:strCache>
            </c:strRef>
          </c:tx>
          <c:spPr>
            <a:solidFill>
              <a:schemeClr val="accent4"/>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1</c:v>
                </c:pt>
                <c:pt idx="1">
                  <c:v>1</c:v>
                </c:pt>
                <c:pt idx="2">
                  <c:v>1</c:v>
                </c:pt>
                <c:pt idx="3">
                  <c:v>1</c:v>
                </c:pt>
              </c:numCache>
            </c:numRef>
          </c:val>
          <c:extLst>
            <c:ext xmlns:c16="http://schemas.microsoft.com/office/drawing/2014/chart" uri="{C3380CC4-5D6E-409C-BE32-E72D297353CC}">
              <c16:uniqueId val="{00000001-46F4-494E-9AF5-67097AC2D005}"/>
            </c:ext>
          </c:extLst>
        </c:ser>
        <c:ser>
          <c:idx val="2"/>
          <c:order val="2"/>
          <c:tx>
            <c:strRef>
              <c:f>Sheet1!$D$1</c:f>
              <c:strCache>
                <c:ptCount val="1"/>
                <c:pt idx="0">
                  <c:v>Series 3</c:v>
                </c:pt>
              </c:strCache>
            </c:strRef>
          </c:tx>
          <c:spPr>
            <a:solidFill>
              <a:schemeClr val="accent5"/>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2.5</c:v>
                </c:pt>
                <c:pt idx="1">
                  <c:v>1.5</c:v>
                </c:pt>
                <c:pt idx="2">
                  <c:v>2</c:v>
                </c:pt>
                <c:pt idx="3">
                  <c:v>4</c:v>
                </c:pt>
              </c:numCache>
            </c:numRef>
          </c:val>
          <c:extLst>
            <c:ext xmlns:c16="http://schemas.microsoft.com/office/drawing/2014/chart" uri="{C3380CC4-5D6E-409C-BE32-E72D297353CC}">
              <c16:uniqueId val="{00000002-46F4-494E-9AF5-67097AC2D005}"/>
            </c:ext>
          </c:extLst>
        </c:ser>
        <c:dLbls>
          <c:showLegendKey val="0"/>
          <c:showVal val="1"/>
          <c:showCatName val="0"/>
          <c:showSerName val="0"/>
          <c:showPercent val="0"/>
          <c:showBubbleSize val="0"/>
        </c:dLbls>
        <c:gapWidth val="150"/>
        <c:shape val="box"/>
        <c:axId val="868646656"/>
        <c:axId val="868647216"/>
        <c:axId val="0"/>
      </c:bar3DChart>
      <c:catAx>
        <c:axId val="868646656"/>
        <c:scaling>
          <c:orientation val="minMax"/>
        </c:scaling>
        <c:delete val="0"/>
        <c:axPos val="l"/>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cap="none" spc="0" normalizeH="0" baseline="0">
                <a:solidFill>
                  <a:schemeClr val="tx1">
                    <a:lumMod val="65000"/>
                    <a:lumOff val="35000"/>
                  </a:schemeClr>
                </a:solidFill>
                <a:latin typeface="+mn-lt"/>
                <a:ea typeface="+mn-ea"/>
                <a:cs typeface="+mn-cs"/>
              </a:defRPr>
            </a:pPr>
            <a:endParaRPr lang="zh-CN"/>
          </a:p>
        </c:txPr>
        <c:crossAx val="868647216"/>
        <c:crosses val="autoZero"/>
        <c:auto val="1"/>
        <c:lblAlgn val="ctr"/>
        <c:lblOffset val="100"/>
        <c:noMultiLvlLbl val="0"/>
      </c:catAx>
      <c:valAx>
        <c:axId val="868647216"/>
        <c:scaling>
          <c:orientation val="minMax"/>
          <c:max val="5"/>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868646656"/>
        <c:crosses val="autoZero"/>
        <c:crossBetween val="between"/>
      </c:valAx>
      <c:spPr>
        <a:noFill/>
        <a:ln>
          <a:noFill/>
        </a:ln>
        <a:effectLst/>
      </c:spPr>
    </c:plotArea>
    <c:legend>
      <c:legendPos val="b"/>
      <c:layout>
        <c:manualLayout>
          <c:xMode val="edge"/>
          <c:yMode val="edge"/>
          <c:x val="0.83571071284492471"/>
          <c:y val="0.14071558277703058"/>
          <c:w val="0.12862234038050455"/>
          <c:h val="0.28339690527693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lumMod val="65000"/>
                </a:schemeClr>
              </a:solidFill>
              <a:latin typeface="+mn-lt"/>
              <a:ea typeface="+mn-ea"/>
              <a:cs typeface="+mn-cs"/>
            </a:defRPr>
          </a:pPr>
          <a:endParaRPr lang="zh-CN"/>
        </a:p>
      </c:txPr>
    </c:legend>
    <c:plotVisOnly val="1"/>
    <c:dispBlanksAs val="zero"/>
    <c:showDLblsOverMax val="0"/>
  </c:chart>
  <c:spPr>
    <a:noFill/>
    <a:ln>
      <a:noFill/>
    </a:ln>
    <a:effectLst/>
  </c:spPr>
  <c:txPr>
    <a:bodyPr/>
    <a:lstStyle/>
    <a:p>
      <a:pPr>
        <a:defRPr/>
      </a:pPr>
      <a:endParaRPr lang="zh-CN"/>
    </a:p>
  </c:txPr>
  <c:externalData r:id="rId3">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182056788356"/>
          <c:y val="0.1034722505118795"/>
          <c:w val="0.96666666666666667"/>
          <c:h val="0.81193974517162759"/>
        </c:manualLayout>
      </c:layout>
      <c:lineChart>
        <c:grouping val="standard"/>
        <c:varyColors val="0"/>
        <c:ser>
          <c:idx val="0"/>
          <c:order val="0"/>
          <c:tx>
            <c:strRef>
              <c:f>Sheet1!$B$1</c:f>
              <c:strCache>
                <c:ptCount val="1"/>
                <c:pt idx="0">
                  <c:v>Column1</c:v>
                </c:pt>
              </c:strCache>
            </c:strRef>
          </c:tx>
          <c:spPr>
            <a:ln>
              <a:solidFill>
                <a:schemeClr val="accent1"/>
              </a:solidFill>
            </a:ln>
          </c:spPr>
          <c:marker>
            <c:symbol val="circle"/>
            <c:size val="65"/>
            <c:spPr>
              <a:solidFill>
                <a:schemeClr val="accent1">
                  <a:lumMod val="60000"/>
                  <a:lumOff val="40000"/>
                </a:schemeClr>
              </a:solidFill>
              <a:ln w="76200">
                <a:noFill/>
              </a:ln>
            </c:spPr>
          </c:marker>
          <c:dPt>
            <c:idx val="0"/>
            <c:marker>
              <c:spPr>
                <a:solidFill>
                  <a:schemeClr val="accent1"/>
                </a:solidFill>
                <a:ln w="76200">
                  <a:noFill/>
                </a:ln>
              </c:spPr>
            </c:marker>
            <c:bubble3D val="0"/>
            <c:spPr>
              <a:ln>
                <a:noFill/>
              </a:ln>
            </c:spPr>
            <c:extLst>
              <c:ext xmlns:c16="http://schemas.microsoft.com/office/drawing/2014/chart" uri="{C3380CC4-5D6E-409C-BE32-E72D297353CC}">
                <c16:uniqueId val="{00000001-A1E5-41EA-B1FE-4EB6D2B7A1B2}"/>
              </c:ext>
            </c:extLst>
          </c:dPt>
          <c:dPt>
            <c:idx val="1"/>
            <c:marker>
              <c:spPr>
                <a:solidFill>
                  <a:schemeClr val="accent2"/>
                </a:solidFill>
                <a:ln w="76200">
                  <a:noFill/>
                </a:ln>
              </c:spPr>
            </c:marker>
            <c:bubble3D val="0"/>
            <c:spPr>
              <a:ln>
                <a:solidFill>
                  <a:schemeClr val="accent2"/>
                </a:solidFill>
              </a:ln>
            </c:spPr>
            <c:extLst>
              <c:ext xmlns:c16="http://schemas.microsoft.com/office/drawing/2014/chart" uri="{C3380CC4-5D6E-409C-BE32-E72D297353CC}">
                <c16:uniqueId val="{00000003-A1E5-41EA-B1FE-4EB6D2B7A1B2}"/>
              </c:ext>
            </c:extLst>
          </c:dPt>
          <c:dPt>
            <c:idx val="2"/>
            <c:marker>
              <c:spPr>
                <a:solidFill>
                  <a:schemeClr val="accent3"/>
                </a:solidFill>
                <a:ln w="76200">
                  <a:noFill/>
                </a:ln>
              </c:spPr>
            </c:marker>
            <c:bubble3D val="0"/>
            <c:spPr>
              <a:ln>
                <a:solidFill>
                  <a:schemeClr val="accent3"/>
                </a:solidFill>
              </a:ln>
            </c:spPr>
            <c:extLst>
              <c:ext xmlns:c16="http://schemas.microsoft.com/office/drawing/2014/chart" uri="{C3380CC4-5D6E-409C-BE32-E72D297353CC}">
                <c16:uniqueId val="{00000005-A1E5-41EA-B1FE-4EB6D2B7A1B2}"/>
              </c:ext>
            </c:extLst>
          </c:dPt>
          <c:dPt>
            <c:idx val="3"/>
            <c:marker>
              <c:spPr>
                <a:solidFill>
                  <a:schemeClr val="accent4"/>
                </a:solidFill>
                <a:ln w="76200">
                  <a:noFill/>
                </a:ln>
              </c:spPr>
            </c:marker>
            <c:bubble3D val="0"/>
            <c:spPr>
              <a:ln>
                <a:solidFill>
                  <a:schemeClr val="accent4"/>
                </a:solidFill>
              </a:ln>
            </c:spPr>
            <c:extLst>
              <c:ext xmlns:c16="http://schemas.microsoft.com/office/drawing/2014/chart" uri="{C3380CC4-5D6E-409C-BE32-E72D297353CC}">
                <c16:uniqueId val="{00000007-A1E5-41EA-B1FE-4EB6D2B7A1B2}"/>
              </c:ext>
            </c:extLst>
          </c:dPt>
          <c:dPt>
            <c:idx val="4"/>
            <c:marker>
              <c:spPr>
                <a:solidFill>
                  <a:schemeClr val="accent5"/>
                </a:solidFill>
                <a:ln w="76200">
                  <a:noFill/>
                </a:ln>
              </c:spPr>
            </c:marker>
            <c:bubble3D val="0"/>
            <c:spPr>
              <a:ln>
                <a:solidFill>
                  <a:schemeClr val="accent5"/>
                </a:solidFill>
              </a:ln>
            </c:spPr>
            <c:extLst>
              <c:ext xmlns:c16="http://schemas.microsoft.com/office/drawing/2014/chart" uri="{C3380CC4-5D6E-409C-BE32-E72D297353CC}">
                <c16:uniqueId val="{00000009-A1E5-41EA-B1FE-4EB6D2B7A1B2}"/>
              </c:ext>
            </c:extLst>
          </c:dPt>
          <c:dLbls>
            <c:spPr>
              <a:noFill/>
              <a:ln>
                <a:noFill/>
              </a:ln>
              <a:effectLst/>
            </c:spPr>
            <c:txPr>
              <a:bodyPr/>
              <a:lstStyle/>
              <a:p>
                <a:pPr>
                  <a:defRPr sz="1800" b="1">
                    <a:solidFill>
                      <a:schemeClr val="bg1"/>
                    </a:solidFill>
                    <a:latin typeface="Calibri" panose="020F0502020204030204" pitchFamily="34" charset="0"/>
                    <a:cs typeface="Calibri" panose="020F0502020204030204" pitchFamily="34" charset="0"/>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Sheet1!$A$2:$A$6</c:f>
              <c:numCache>
                <c:formatCode>General</c:formatCode>
                <c:ptCount val="5"/>
                <c:pt idx="0">
                  <c:v>2010</c:v>
                </c:pt>
                <c:pt idx="1">
                  <c:v>2011</c:v>
                </c:pt>
                <c:pt idx="2">
                  <c:v>2012</c:v>
                </c:pt>
                <c:pt idx="3">
                  <c:v>2013</c:v>
                </c:pt>
                <c:pt idx="4">
                  <c:v>2014</c:v>
                </c:pt>
              </c:numCache>
            </c:numRef>
          </c:cat>
          <c:val>
            <c:numRef>
              <c:f>Sheet1!$B$2:$B$6</c:f>
              <c:numCache>
                <c:formatCode>[$$-C09]#,##0</c:formatCode>
                <c:ptCount val="5"/>
                <c:pt idx="0">
                  <c:v>33</c:v>
                </c:pt>
                <c:pt idx="1">
                  <c:v>23</c:v>
                </c:pt>
                <c:pt idx="2">
                  <c:v>66</c:v>
                </c:pt>
                <c:pt idx="3">
                  <c:v>37</c:v>
                </c:pt>
                <c:pt idx="4">
                  <c:v>57</c:v>
                </c:pt>
              </c:numCache>
            </c:numRef>
          </c:val>
          <c:smooth val="0"/>
          <c:extLst>
            <c:ext xmlns:c16="http://schemas.microsoft.com/office/drawing/2014/chart" uri="{C3380CC4-5D6E-409C-BE32-E72D297353CC}">
              <c16:uniqueId val="{0000000A-A1E5-41EA-B1FE-4EB6D2B7A1B2}"/>
            </c:ext>
          </c:extLst>
        </c:ser>
        <c:dLbls>
          <c:showLegendKey val="0"/>
          <c:showVal val="1"/>
          <c:showCatName val="0"/>
          <c:showSerName val="0"/>
          <c:showPercent val="0"/>
          <c:showBubbleSize val="0"/>
        </c:dLbls>
        <c:marker val="1"/>
        <c:smooth val="0"/>
        <c:axId val="958429520"/>
        <c:axId val="958430080"/>
      </c:lineChart>
      <c:catAx>
        <c:axId val="958429520"/>
        <c:scaling>
          <c:orientation val="minMax"/>
        </c:scaling>
        <c:delete val="0"/>
        <c:axPos val="b"/>
        <c:majorGridlines>
          <c:spPr>
            <a:ln>
              <a:solidFill>
                <a:schemeClr val="bg2"/>
              </a:solidFill>
            </a:ln>
          </c:spPr>
        </c:majorGridlines>
        <c:numFmt formatCode="General" sourceLinked="1"/>
        <c:majorTickMark val="out"/>
        <c:minorTickMark val="none"/>
        <c:tickLblPos val="nextTo"/>
        <c:spPr>
          <a:ln>
            <a:solidFill>
              <a:schemeClr val="tx2"/>
            </a:solidFill>
          </a:ln>
        </c:spPr>
        <c:txPr>
          <a:bodyPr anchor="b" anchorCtr="0"/>
          <a:lstStyle/>
          <a:p>
            <a:pPr>
              <a:lnSpc>
                <a:spcPct val="80000"/>
              </a:lnSpc>
              <a:defRPr sz="1200">
                <a:solidFill>
                  <a:schemeClr val="bg1">
                    <a:lumMod val="50000"/>
                  </a:schemeClr>
                </a:solidFill>
                <a:latin typeface="+mj-lt"/>
              </a:defRPr>
            </a:pPr>
            <a:endParaRPr lang="zh-CN"/>
          </a:p>
        </c:txPr>
        <c:crossAx val="958430080"/>
        <c:crosses val="autoZero"/>
        <c:auto val="1"/>
        <c:lblAlgn val="ctr"/>
        <c:lblOffset val="100"/>
        <c:noMultiLvlLbl val="0"/>
      </c:catAx>
      <c:valAx>
        <c:axId val="958430080"/>
        <c:scaling>
          <c:orientation val="minMax"/>
        </c:scaling>
        <c:delete val="0"/>
        <c:axPos val="l"/>
        <c:numFmt formatCode="[$$-C09]#,##0" sourceLinked="1"/>
        <c:majorTickMark val="out"/>
        <c:minorTickMark val="none"/>
        <c:tickLblPos val="nextTo"/>
        <c:spPr>
          <a:ln>
            <a:solidFill>
              <a:schemeClr val="tx2"/>
            </a:solidFill>
          </a:ln>
        </c:spPr>
        <c:txPr>
          <a:bodyPr/>
          <a:lstStyle/>
          <a:p>
            <a:pPr>
              <a:defRPr sz="1200">
                <a:solidFill>
                  <a:schemeClr val="bg1">
                    <a:lumMod val="50000"/>
                  </a:schemeClr>
                </a:solidFill>
                <a:latin typeface="+mj-lt"/>
              </a:defRPr>
            </a:pPr>
            <a:endParaRPr lang="zh-CN"/>
          </a:p>
        </c:txPr>
        <c:crossAx val="958429520"/>
        <c:crosses val="autoZero"/>
        <c:crossBetween val="between"/>
      </c:valAx>
      <c:spPr>
        <a:noFill/>
        <a:ln w="25400">
          <a:noFill/>
        </a:ln>
      </c:spPr>
    </c:plotArea>
    <c:plotVisOnly val="1"/>
    <c:dispBlanksAs val="gap"/>
    <c:showDLblsOverMax val="0"/>
  </c:chart>
  <c:txPr>
    <a:bodyPr/>
    <a:lstStyle/>
    <a:p>
      <a:pPr>
        <a:defRPr sz="1800"/>
      </a:pPr>
      <a:endParaRPr lang="zh-CN"/>
    </a:p>
  </c:txPr>
  <c:externalData r:id="rId1">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s-ES" sz="2400" dirty="0">
                <a:solidFill>
                  <a:schemeClr val="bg1"/>
                </a:solidFill>
                <a:latin typeface="Roboto Condensed" panose="02000000000000000000" pitchFamily="2" charset="0"/>
                <a:ea typeface="Roboto Condensed" panose="02000000000000000000" pitchFamily="2" charset="0"/>
              </a:rPr>
              <a:t>Sales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zh-CN"/>
        </a:p>
      </c:txPr>
    </c:title>
    <c:autoTitleDeleted val="0"/>
    <c:plotArea>
      <c:layout/>
      <c:barChart>
        <c:barDir val="col"/>
        <c:grouping val="clustered"/>
        <c:varyColors val="0"/>
        <c:ser>
          <c:idx val="0"/>
          <c:order val="0"/>
          <c:tx>
            <c:strRef>
              <c:f>Hoja1!$B$1</c:f>
              <c:strCache>
                <c:ptCount val="1"/>
                <c:pt idx="0">
                  <c:v>Product A</c:v>
                </c:pt>
              </c:strCache>
            </c:strRef>
          </c:tx>
          <c:spPr>
            <a:solidFill>
              <a:srgbClr val="89EFDC"/>
            </a:solidFill>
            <a:ln>
              <a:noFill/>
            </a:ln>
            <a:effectLst/>
          </c:spPr>
          <c:invertIfNegative val="0"/>
          <c:cat>
            <c:strRef>
              <c:f>Hoja1!$A$2:$A$5</c:f>
              <c:strCache>
                <c:ptCount val="4"/>
                <c:pt idx="0">
                  <c:v>Year 2012</c:v>
                </c:pt>
                <c:pt idx="1">
                  <c:v>Year 2013</c:v>
                </c:pt>
                <c:pt idx="2">
                  <c:v>Year 2014</c:v>
                </c:pt>
                <c:pt idx="3">
                  <c:v>Year 2015</c:v>
                </c:pt>
              </c:strCache>
            </c:strRef>
          </c:cat>
          <c:val>
            <c:numRef>
              <c:f>Hoja1!$B$2:$B$5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E29-4FBE-8369-137F7822836A}"/>
            </c:ext>
          </c:extLst>
        </c:ser>
        <c:ser>
          <c:idx val="1"/>
          <c:order val="1"/>
          <c:tx>
            <c:strRef>
              <c:f>Hoja1!$C$1</c:f>
              <c:strCache>
                <c:ptCount val="1"/>
                <c:pt idx="0">
                  <c:v>Product B</c:v>
                </c:pt>
              </c:strCache>
            </c:strRef>
          </c:tx>
          <c:spPr>
            <a:solidFill>
              <a:srgbClr val="1FDFBA"/>
            </a:solidFill>
            <a:ln>
              <a:noFill/>
            </a:ln>
            <a:effectLst/>
          </c:spPr>
          <c:invertIfNegative val="0"/>
          <c:cat>
            <c:strRef>
              <c:f>Hoja1!$A$2:$A$5</c:f>
              <c:strCache>
                <c:ptCount val="4"/>
                <c:pt idx="0">
                  <c:v>Year 2012</c:v>
                </c:pt>
                <c:pt idx="1">
                  <c:v>Year 2013</c:v>
                </c:pt>
                <c:pt idx="2">
                  <c:v>Year 2014</c:v>
                </c:pt>
                <c:pt idx="3">
                  <c:v>Year 2015</c:v>
                </c:pt>
              </c:strCache>
            </c:strRef>
          </c:cat>
          <c:val>
            <c:numRef>
              <c:f>Hoja1!$C$2:$C$5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E29-4FBE-8369-137F7822836A}"/>
            </c:ext>
          </c:extLst>
        </c:ser>
        <c:ser>
          <c:idx val="2"/>
          <c:order val="2"/>
          <c:tx>
            <c:strRef>
              <c:f>Hoja1!$D$1</c:f>
              <c:strCache>
                <c:ptCount val="1"/>
                <c:pt idx="0">
                  <c:v>Product C</c:v>
                </c:pt>
              </c:strCache>
            </c:strRef>
          </c:tx>
          <c:spPr>
            <a:solidFill>
              <a:srgbClr val="1BBFA0"/>
            </a:solidFill>
            <a:ln>
              <a:noFill/>
            </a:ln>
            <a:effectLst/>
          </c:spPr>
          <c:invertIfNegative val="0"/>
          <c:cat>
            <c:strRef>
              <c:f>Hoja1!$A$2:$A$5</c:f>
              <c:strCache>
                <c:ptCount val="4"/>
                <c:pt idx="0">
                  <c:v>Year 2012</c:v>
                </c:pt>
                <c:pt idx="1">
                  <c:v>Year 2013</c:v>
                </c:pt>
                <c:pt idx="2">
                  <c:v>Year 2014</c:v>
                </c:pt>
                <c:pt idx="3">
                  <c:v>Year 2015</c:v>
                </c:pt>
              </c:strCache>
            </c:strRef>
          </c:cat>
          <c:val>
            <c:numRef>
              <c:f>Hoja1!$D$2:$D$5</c:f>
              <c:numCache>
                <c:formatCode>General</c:formatCode>
                <c:ptCount val="4"/>
                <c:pt idx="0">
                  <c:v>3</c:v>
                </c:pt>
                <c:pt idx="1">
                  <c:v>2</c:v>
                </c:pt>
                <c:pt idx="2">
                  <c:v>3</c:v>
                </c:pt>
                <c:pt idx="3">
                  <c:v>5</c:v>
                </c:pt>
              </c:numCache>
            </c:numRef>
          </c:val>
          <c:extLst>
            <c:ext xmlns:c16="http://schemas.microsoft.com/office/drawing/2014/chart" uri="{C3380CC4-5D6E-409C-BE32-E72D297353CC}">
              <c16:uniqueId val="{00000002-DE29-4FBE-8369-137F7822836A}"/>
            </c:ext>
          </c:extLst>
        </c:ser>
        <c:dLbls>
          <c:showLegendKey val="0"/>
          <c:showVal val="0"/>
          <c:showCatName val="0"/>
          <c:showSerName val="0"/>
          <c:showPercent val="0"/>
          <c:showBubbleSize val="0"/>
        </c:dLbls>
        <c:gapWidth val="219"/>
        <c:overlap val="-27"/>
        <c:axId val="740336752"/>
        <c:axId val="740320512"/>
      </c:barChart>
      <c:catAx>
        <c:axId val="7403367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Raleway" panose="020B0003030101060003" pitchFamily="34" charset="0"/>
                <a:ea typeface="+mn-ea"/>
                <a:cs typeface="+mn-cs"/>
              </a:defRPr>
            </a:pPr>
            <a:endParaRPr lang="zh-CN"/>
          </a:p>
        </c:txPr>
        <c:crossAx val="740320512"/>
        <c:crosses val="autoZero"/>
        <c:auto val="1"/>
        <c:lblAlgn val="ctr"/>
        <c:lblOffset val="100"/>
        <c:noMultiLvlLbl val="0"/>
      </c:catAx>
      <c:valAx>
        <c:axId val="7403205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Raleway" panose="020B0003030101060003" pitchFamily="34" charset="0"/>
                <a:ea typeface="+mn-ea"/>
                <a:cs typeface="+mn-cs"/>
              </a:defRPr>
            </a:pPr>
            <a:endParaRPr lang="zh-CN"/>
          </a:p>
        </c:txPr>
        <c:crossAx val="7403367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Raleway" panose="020B0003030101060003" pitchFamily="34" charset="0"/>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16.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7.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18.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19.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78">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defRPr sz="1197" b="0" kern="1200" cap="all" spc="120" normalizeH="0" baseline="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tx1"/>
    </cs:fontRef>
    <cs:spPr>
      <a:pattFill prst="ltUpDiag">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styleClr val="auto"/>
    </cs:effectRef>
    <cs:fontRef idx="minor">
      <a:schemeClr val="tx1"/>
    </cs:fontRef>
    <cs:spPr>
      <a:pattFill prst="ltUpDiag">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tx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solidFill>
        <a:schemeClr val="lt1"/>
      </a:solidFill>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solidFill>
        <a:schemeClr val="lt1"/>
      </a:solidFill>
    </cs:spPr>
  </cs:wall>
</cs:chartStyle>
</file>

<file path=ppt/charts/style21.xml><?xml version="1.0" encoding="utf-8"?>
<cs:chartStyle xmlns:cs="http://schemas.microsoft.com/office/drawing/2012/chartStyle" xmlns:a="http://schemas.openxmlformats.org/drawingml/2006/main" id="252">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ltUpDiag">
        <a:fgClr>
          <a:schemeClr val="phClr"/>
        </a:fgClr>
        <a:bgClr>
          <a:schemeClr val="phClr">
            <a:lumMod val="20000"/>
            <a:lumOff val="80000"/>
          </a:schemeClr>
        </a:bgClr>
      </a:pattFill>
      <a:ln w="19050">
        <a:solidFill>
          <a:schemeClr val="lt1"/>
        </a:solidFill>
      </a:ln>
      <a:effectLst>
        <a:innerShdw blurRad="114300">
          <a:schemeClr val="phClr"/>
        </a:innerShdw>
      </a:effectLst>
    </cs:spPr>
  </cs:dataPoint>
  <cs:dataPoint3D>
    <cs:lnRef idx="0"/>
    <cs:fillRef idx="0">
      <cs:styleClr val="auto"/>
    </cs:fillRef>
    <cs:effectRef idx="0"/>
    <cs:fontRef idx="minor">
      <a:schemeClr val="dk1"/>
    </cs:fontRef>
    <cs:spPr>
      <a:pattFill prst="ltUpDiag">
        <a:fgClr>
          <a:schemeClr val="phClr"/>
        </a:fgClr>
        <a:bgClr>
          <a:schemeClr val="phClr">
            <a:lumMod val="20000"/>
            <a:lumOff val="80000"/>
          </a:schemeClr>
        </a:bgClr>
      </a:pattFill>
      <a:ln w="19050">
        <a:solidFill>
          <a:schemeClr val="lt1"/>
        </a:solidFill>
      </a:ln>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34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2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40"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40"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2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3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52">
  <cs:axisTitle>
    <cs:lnRef idx="0"/>
    <cs:fillRef idx="0"/>
    <cs:effectRef idx="0"/>
    <cs:fontRef idx="minor">
      <a:schemeClr val="tx1">
        <a:lumMod val="65000"/>
        <a:lumOff val="35000"/>
      </a:schemeClr>
    </cs:fontRef>
    <cs:defRPr sz="900"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ltUpDiag">
        <a:fgClr>
          <a:schemeClr val="phClr"/>
        </a:fgClr>
        <a:bgClr>
          <a:schemeClr val="phClr">
            <a:lumMod val="20000"/>
            <a:lumOff val="80000"/>
          </a:schemeClr>
        </a:bgClr>
      </a:pattFill>
      <a:ln w="19050">
        <a:solidFill>
          <a:schemeClr val="lt1"/>
        </a:solidFill>
      </a:ln>
      <a:effectLst>
        <a:innerShdw blurRad="114300">
          <a:schemeClr val="phClr"/>
        </a:innerShdw>
      </a:effectLst>
    </cs:spPr>
  </cs:dataPoint>
  <cs:dataPoint3D>
    <cs:lnRef idx="0"/>
    <cs:fillRef idx="0">
      <cs:styleClr val="auto"/>
    </cs:fillRef>
    <cs:effectRef idx="0"/>
    <cs:fontRef idx="minor">
      <a:schemeClr val="dk1"/>
    </cs:fontRef>
    <cs:spPr>
      <a:pattFill prst="ltUpDiag">
        <a:fgClr>
          <a:schemeClr val="phClr"/>
        </a:fgClr>
        <a:bgClr>
          <a:schemeClr val="phClr">
            <a:lumMod val="20000"/>
            <a:lumOff val="80000"/>
          </a:schemeClr>
        </a:bgClr>
      </a:pattFill>
      <a:ln w="19050">
        <a:solidFill>
          <a:schemeClr val="lt1"/>
        </a:solidFill>
      </a:ln>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4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96">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58.xml><?xml version="1.0" encoding="utf-8"?>
<cs:chartStyle xmlns:cs="http://schemas.microsoft.com/office/drawing/2012/chartStyle" xmlns:a="http://schemas.openxmlformats.org/drawingml/2006/main" id="296">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59.xml><?xml version="1.0" encoding="utf-8"?>
<cs:chartStyle xmlns:cs="http://schemas.microsoft.com/office/drawing/2012/chartStyle" xmlns:a="http://schemas.openxmlformats.org/drawingml/2006/main" id="296">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4.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5.xml><?xml version="1.0" encoding="utf-8"?>
<cs:chartStyle xmlns:cs="http://schemas.microsoft.com/office/drawing/2012/chartStyle" xmlns:a="http://schemas.openxmlformats.org/drawingml/2006/main" id="296">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66.xml><?xml version="1.0" encoding="utf-8"?>
<cs:chartStyle xmlns:cs="http://schemas.microsoft.com/office/drawing/2012/chartStyle" xmlns:a="http://schemas.openxmlformats.org/drawingml/2006/main" id="296">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67.xml><?xml version="1.0" encoding="utf-8"?>
<cs:chartStyle xmlns:cs="http://schemas.microsoft.com/office/drawing/2012/chartStyle" xmlns:a="http://schemas.openxmlformats.org/drawingml/2006/main" id="296">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68.xml><?xml version="1.0" encoding="utf-8"?>
<cs:chartStyle xmlns:cs="http://schemas.microsoft.com/office/drawing/2012/chartStyle" xmlns:a="http://schemas.openxmlformats.org/drawingml/2006/main" id="24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a:solidFill>
          <a:schemeClr val="tx1">
            <a:lumMod val="15000"/>
            <a:lumOff val="85000"/>
          </a:schemeClr>
        </a:solidFill>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19050" cap="rnd">
        <a:solidFill>
          <a:schemeClr val="phClr">
            <a:alpha val="60000"/>
          </a:schemeClr>
        </a:solidFill>
        <a:round/>
      </a:ln>
    </cs:spPr>
  </cs:dataPointLine>
  <cs:dataPointMarker>
    <cs:lnRef idx="0">
      <cs:styleClr val="auto"/>
    </cs:lnRef>
    <cs:fillRef idx="0">
      <cs:styleClr val="auto"/>
    </cs:fillRef>
    <cs:effectRef idx="0"/>
    <cs:fontRef idx="minor">
      <a:schemeClr val="dk1"/>
    </cs:fontRef>
    <cs:spPr>
      <a:solidFill>
        <a:schemeClr val="lt1"/>
      </a:solidFill>
      <a:ln w="38100">
        <a:solidFill>
          <a:schemeClr val="phClr">
            <a:alpha val="60000"/>
          </a:schemeClr>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15000"/>
            <a:lumOff val="8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a:solidFill>
          <a:schemeClr val="tx1">
            <a:lumMod val="15000"/>
            <a:lumOff val="85000"/>
          </a:schemeClr>
        </a:solidFill>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a:solidFill>
          <a:schemeClr val="tx1">
            <a:lumMod val="25000"/>
            <a:lumOff val="75000"/>
          </a:schemeClr>
        </a:solidFill>
      </a:ln>
    </cs:spPr>
    <cs:defRPr sz="1197" kern="1200" spc="20" baseline="0"/>
  </cs:valueAxis>
  <cs:wall>
    <cs:lnRef idx="0"/>
    <cs:fillRef idx="0"/>
    <cs:effectRef idx="0"/>
    <cs:fontRef idx="minor">
      <a:schemeClr val="dk1"/>
    </cs:fontRef>
  </cs:wall>
</cs:chartStyle>
</file>

<file path=ppt/charts/style69.xml><?xml version="1.0" encoding="utf-8"?>
<cs:chartStyle xmlns:cs="http://schemas.microsoft.com/office/drawing/2012/chartStyle" xmlns:a="http://schemas.openxmlformats.org/drawingml/2006/main" id="24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a:solidFill>
          <a:schemeClr val="tx1">
            <a:lumMod val="15000"/>
            <a:lumOff val="85000"/>
          </a:schemeClr>
        </a:solidFill>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19050" cap="rnd">
        <a:solidFill>
          <a:schemeClr val="phClr">
            <a:alpha val="60000"/>
          </a:schemeClr>
        </a:solidFill>
        <a:round/>
      </a:ln>
    </cs:spPr>
  </cs:dataPointLine>
  <cs:dataPointMarker>
    <cs:lnRef idx="0">
      <cs:styleClr val="auto"/>
    </cs:lnRef>
    <cs:fillRef idx="0">
      <cs:styleClr val="auto"/>
    </cs:fillRef>
    <cs:effectRef idx="0"/>
    <cs:fontRef idx="minor">
      <a:schemeClr val="dk1"/>
    </cs:fontRef>
    <cs:spPr>
      <a:solidFill>
        <a:schemeClr val="lt1"/>
      </a:solidFill>
      <a:ln w="38100">
        <a:solidFill>
          <a:schemeClr val="phClr">
            <a:alpha val="60000"/>
          </a:schemeClr>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15000"/>
            <a:lumOff val="8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a:solidFill>
          <a:schemeClr val="tx1">
            <a:lumMod val="15000"/>
            <a:lumOff val="85000"/>
          </a:schemeClr>
        </a:solidFill>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a:solidFill>
          <a:schemeClr val="tx1">
            <a:lumMod val="25000"/>
            <a:lumOff val="75000"/>
          </a:schemeClr>
        </a:solidFill>
      </a:ln>
    </cs:spPr>
    <cs:defRPr sz="1197" kern="1200" spc="20" baseline="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2.xml><?xml version="1.0" encoding="utf-8"?>
<cs:chartStyle xmlns:cs="http://schemas.microsoft.com/office/drawing/2012/chartStyle" xmlns:a="http://schemas.openxmlformats.org/drawingml/2006/main" id="22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7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0.033</cdr:x>
      <cdr:y>0.5</cdr:y>
    </cdr:from>
    <cdr:to>
      <cdr:x>0.98534</cdr:x>
      <cdr:y>0.5</cdr:y>
    </cdr:to>
    <cdr:cxnSp macro="">
      <cdr:nvCxnSpPr>
        <cdr:cNvPr id="3" name="Straight Connector 2">
          <a:extLst xmlns:a="http://schemas.openxmlformats.org/drawingml/2006/main">
            <a:ext uri="{FF2B5EF4-FFF2-40B4-BE49-F238E27FC236}">
              <a16:creationId xmlns:a16="http://schemas.microsoft.com/office/drawing/2014/main" id="{0FB24910-9EA4-4F32-A148-97E7D53142AC}"/>
            </a:ext>
          </a:extLst>
        </cdr:cNvPr>
        <cdr:cNvCxnSpPr/>
      </cdr:nvCxnSpPr>
      <cdr:spPr>
        <a:xfrm xmlns:a="http://schemas.openxmlformats.org/drawingml/2006/main">
          <a:off x="308873" y="1485339"/>
          <a:ext cx="8913090" cy="0"/>
        </a:xfrm>
        <a:prstGeom xmlns:a="http://schemas.openxmlformats.org/drawingml/2006/main" prst="line">
          <a:avLst/>
        </a:prstGeom>
        <a:ln xmlns:a="http://schemas.openxmlformats.org/drawingml/2006/main" w="12700">
          <a:solidFill>
            <a:srgbClr val="1C64A2"/>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889CCF-70F8-40A1-9492-D34F9BF640E0}" type="datetimeFigureOut">
              <a:rPr lang="zh-CN" altLang="en-US" smtClean="0"/>
              <a:t>2022/9/11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4E308D-C3C4-4506-A634-40B07ACE1403}" type="slidenum">
              <a:rPr lang="zh-CN" altLang="en-US" smtClean="0"/>
              <a:t>‹#›</a:t>
            </a:fld>
            <a:endParaRPr lang="zh-CN" altLang="en-US"/>
          </a:p>
        </p:txBody>
      </p:sp>
    </p:spTree>
    <p:extLst>
      <p:ext uri="{BB962C8B-B14F-4D97-AF65-F5344CB8AC3E}">
        <p14:creationId xmlns:p14="http://schemas.microsoft.com/office/powerpoint/2010/main" val="2128699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DD7A38-1112-4B06-9F07-38A4BCE7FC6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533102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28059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718435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866301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658400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423343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9174078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775147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37757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853513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My First Template</a:t>
            </a:r>
          </a:p>
        </p:txBody>
      </p:sp>
    </p:spTree>
    <p:extLst>
      <p:ext uri="{BB962C8B-B14F-4D97-AF65-F5344CB8AC3E}">
        <p14:creationId xmlns:p14="http://schemas.microsoft.com/office/powerpoint/2010/main" val="34537264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496481-8356-41E7-AE6C-C2212CEAD78E}"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44506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4712A8-8811-4BC2-9386-52D96376835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4988407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496481-8356-41E7-AE6C-C2212CEAD78E}"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7490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496481-8356-41E7-AE6C-C2212CEAD78E}"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24645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496481-8356-41E7-AE6C-C2212CEAD78E}"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77831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496481-8356-41E7-AE6C-C2212CEAD78E}"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04556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7235B0-DD91-4B0A-ACB7-083DA78AD93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8499040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7235B0-DD91-4B0A-ACB7-083DA78AD93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1427102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7235B0-DD91-4B0A-ACB7-083DA78AD93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690716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7235B0-DD91-4B0A-ACB7-083DA78AD93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0709367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7235B0-DD91-4B0A-ACB7-083DA78AD93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0496541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7235B0-DD91-4B0A-ACB7-083DA78AD93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3681754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My First Template</a:t>
            </a:r>
          </a:p>
        </p:txBody>
      </p:sp>
    </p:spTree>
    <p:extLst>
      <p:ext uri="{BB962C8B-B14F-4D97-AF65-F5344CB8AC3E}">
        <p14:creationId xmlns:p14="http://schemas.microsoft.com/office/powerpoint/2010/main" val="33894531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My First Template</a:t>
            </a:r>
          </a:p>
        </p:txBody>
      </p:sp>
    </p:spTree>
    <p:extLst>
      <p:ext uri="{BB962C8B-B14F-4D97-AF65-F5344CB8AC3E}">
        <p14:creationId xmlns:p14="http://schemas.microsoft.com/office/powerpoint/2010/main" val="1303951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My First Template</a:t>
            </a:r>
          </a:p>
        </p:txBody>
      </p:sp>
    </p:spTree>
    <p:extLst>
      <p:ext uri="{BB962C8B-B14F-4D97-AF65-F5344CB8AC3E}">
        <p14:creationId xmlns:p14="http://schemas.microsoft.com/office/powerpoint/2010/main" val="33546010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My First Template</a:t>
            </a:r>
          </a:p>
        </p:txBody>
      </p:sp>
    </p:spTree>
    <p:extLst>
      <p:ext uri="{BB962C8B-B14F-4D97-AF65-F5344CB8AC3E}">
        <p14:creationId xmlns:p14="http://schemas.microsoft.com/office/powerpoint/2010/main" val="12551261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My First Template</a:t>
            </a:r>
          </a:p>
        </p:txBody>
      </p:sp>
    </p:spTree>
    <p:extLst>
      <p:ext uri="{BB962C8B-B14F-4D97-AF65-F5344CB8AC3E}">
        <p14:creationId xmlns:p14="http://schemas.microsoft.com/office/powerpoint/2010/main" val="2418698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5F87DC-7FF7-461A-99F2-F0AF43CF744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4415412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5F87DC-7FF7-461A-99F2-F0AF43CF744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072261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5F87DC-7FF7-461A-99F2-F0AF43CF744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098435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My First Template</a:t>
            </a:r>
          </a:p>
        </p:txBody>
      </p:sp>
    </p:spTree>
    <p:extLst>
      <p:ext uri="{BB962C8B-B14F-4D97-AF65-F5344CB8AC3E}">
        <p14:creationId xmlns:p14="http://schemas.microsoft.com/office/powerpoint/2010/main" val="6761898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4712A8-8811-4BC2-9386-52D96376835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3664003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4712A8-8811-4BC2-9386-52D96376835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3756554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4712A8-8811-4BC2-9386-52D96376835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4859563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39611154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My First Template</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079040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92527A-AE9E-4B75-8BC6-7B2F58B27E7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9510588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92527A-AE9E-4B75-8BC6-7B2F58B27E7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712519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28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微软雅黑" panose="020B0503020204020204" charset="-122"/>
                <a:cs typeface="+mn-cs"/>
              </a:rPr>
              <a:t>My First Template</a:t>
            </a:r>
          </a:p>
        </p:txBody>
      </p:sp>
    </p:spTree>
    <p:extLst>
      <p:ext uri="{BB962C8B-B14F-4D97-AF65-F5344CB8AC3E}">
        <p14:creationId xmlns:p14="http://schemas.microsoft.com/office/powerpoint/2010/main" val="2868134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D00FC4C-BDBF-4E21-902A-ADEB59DF8089}" type="datetimeFigureOut">
              <a:rPr lang="zh-CN" altLang="en-US" smtClean="0">
                <a:solidFill>
                  <a:prstClr val="black">
                    <a:tint val="75000"/>
                  </a:prstClr>
                </a:solidFill>
              </a:rPr>
              <a:pPr/>
              <a:t>2022/9/11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E0C8827-CBE6-4F89-900B-BE5F5BBD4BC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688198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D00FC4C-BDBF-4E21-902A-ADEB59DF8089}" type="datetimeFigureOut">
              <a:rPr lang="zh-CN" altLang="en-US" smtClean="0">
                <a:solidFill>
                  <a:prstClr val="black">
                    <a:tint val="75000"/>
                  </a:prstClr>
                </a:solidFill>
              </a:rPr>
              <a:pPr/>
              <a:t>2022/9/11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E0C8827-CBE6-4F89-900B-BE5F5BBD4BC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008790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5761CA-21C2-4232-8701-E4BF8976686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9B5DE76-6E99-48F8-B409-38B3DE2BCF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AB8EDD-9F17-4B7B-A93F-58F941508B27}"/>
              </a:ext>
            </a:extLst>
          </p:cNvPr>
          <p:cNvSpPr>
            <a:spLocks noGrp="1"/>
          </p:cNvSpPr>
          <p:nvPr>
            <p:ph type="dt" sz="half" idx="10"/>
          </p:nvPr>
        </p:nvSpPr>
        <p:spPr/>
        <p:txBody>
          <a:bodyPr/>
          <a:lstStyle/>
          <a:p>
            <a:fld id="{AEACA734-1560-448C-BFCC-FD0B458C3B8F}" type="datetimeFigureOut">
              <a:rPr lang="zh-CN" altLang="en-US" smtClean="0"/>
              <a:t>2022/9/11</a:t>
            </a:fld>
            <a:endParaRPr lang="zh-CN" altLang="en-US"/>
          </a:p>
        </p:txBody>
      </p:sp>
      <p:sp>
        <p:nvSpPr>
          <p:cNvPr id="5" name="页脚占位符 4">
            <a:extLst>
              <a:ext uri="{FF2B5EF4-FFF2-40B4-BE49-F238E27FC236}">
                <a16:creationId xmlns:a16="http://schemas.microsoft.com/office/drawing/2014/main" id="{0A4E9D8D-584A-4198-8977-D24D1E181AE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4677C5D-4F56-42A5-AF44-C8D9BC974A8A}"/>
              </a:ext>
            </a:extLst>
          </p:cNvPr>
          <p:cNvSpPr>
            <a:spLocks noGrp="1"/>
          </p:cNvSpPr>
          <p:nvPr>
            <p:ph type="sldNum" sz="quarter" idx="12"/>
          </p:nvPr>
        </p:nvSpPr>
        <p:spPr/>
        <p:txBody>
          <a:bodyPr/>
          <a:lstStyle/>
          <a:p>
            <a:fld id="{71D475CF-C918-4B14-BB1E-E8FC51B9876C}" type="slidenum">
              <a:rPr lang="zh-CN" altLang="en-US" smtClean="0"/>
              <a:t>‹#›</a:t>
            </a:fld>
            <a:endParaRPr lang="zh-CN" altLang="en-US"/>
          </a:p>
        </p:txBody>
      </p:sp>
    </p:spTree>
    <p:extLst>
      <p:ext uri="{BB962C8B-B14F-4D97-AF65-F5344CB8AC3E}">
        <p14:creationId xmlns:p14="http://schemas.microsoft.com/office/powerpoint/2010/main" val="27868966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1AAE25-FF9C-46CF-B213-05386B824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DBA1A5E-01FB-4AA8-8E5E-72C5E9CE5B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891C5E3-8939-4BC6-9C7A-B38CA23CEC94}"/>
              </a:ext>
            </a:extLst>
          </p:cNvPr>
          <p:cNvSpPr>
            <a:spLocks noGrp="1"/>
          </p:cNvSpPr>
          <p:nvPr>
            <p:ph type="dt" sz="half" idx="10"/>
          </p:nvPr>
        </p:nvSpPr>
        <p:spPr/>
        <p:txBody>
          <a:bodyPr/>
          <a:lstStyle/>
          <a:p>
            <a:fld id="{AEACA734-1560-448C-BFCC-FD0B458C3B8F}" type="datetimeFigureOut">
              <a:rPr lang="zh-CN" altLang="en-US" smtClean="0"/>
              <a:t>2022/9/11</a:t>
            </a:fld>
            <a:endParaRPr lang="zh-CN" altLang="en-US"/>
          </a:p>
        </p:txBody>
      </p:sp>
      <p:sp>
        <p:nvSpPr>
          <p:cNvPr id="5" name="页脚占位符 4">
            <a:extLst>
              <a:ext uri="{FF2B5EF4-FFF2-40B4-BE49-F238E27FC236}">
                <a16:creationId xmlns:a16="http://schemas.microsoft.com/office/drawing/2014/main" id="{F7EE0221-0AB2-4B68-AA8D-AA1854CA737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0F820C8-460B-4536-9E17-57C23CEAF5D2}"/>
              </a:ext>
            </a:extLst>
          </p:cNvPr>
          <p:cNvSpPr>
            <a:spLocks noGrp="1"/>
          </p:cNvSpPr>
          <p:nvPr>
            <p:ph type="sldNum" sz="quarter" idx="12"/>
          </p:nvPr>
        </p:nvSpPr>
        <p:spPr/>
        <p:txBody>
          <a:bodyPr/>
          <a:lstStyle/>
          <a:p>
            <a:fld id="{71D475CF-C918-4B14-BB1E-E8FC51B9876C}" type="slidenum">
              <a:rPr lang="zh-CN" altLang="en-US" smtClean="0"/>
              <a:t>‹#›</a:t>
            </a:fld>
            <a:endParaRPr lang="zh-CN" altLang="en-US"/>
          </a:p>
        </p:txBody>
      </p:sp>
    </p:spTree>
    <p:extLst>
      <p:ext uri="{BB962C8B-B14F-4D97-AF65-F5344CB8AC3E}">
        <p14:creationId xmlns:p14="http://schemas.microsoft.com/office/powerpoint/2010/main" val="118878668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3B44A2-9110-4816-8CF2-CC97DE20E3A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2625913-B542-47F6-A21C-8A87E2C47B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A175804-72C7-40E8-85D4-69881E086661}"/>
              </a:ext>
            </a:extLst>
          </p:cNvPr>
          <p:cNvSpPr>
            <a:spLocks noGrp="1"/>
          </p:cNvSpPr>
          <p:nvPr>
            <p:ph type="dt" sz="half" idx="10"/>
          </p:nvPr>
        </p:nvSpPr>
        <p:spPr/>
        <p:txBody>
          <a:bodyPr/>
          <a:lstStyle/>
          <a:p>
            <a:fld id="{AEACA734-1560-448C-BFCC-FD0B458C3B8F}" type="datetimeFigureOut">
              <a:rPr lang="zh-CN" altLang="en-US" smtClean="0"/>
              <a:t>2022/9/11</a:t>
            </a:fld>
            <a:endParaRPr lang="zh-CN" altLang="en-US"/>
          </a:p>
        </p:txBody>
      </p:sp>
      <p:sp>
        <p:nvSpPr>
          <p:cNvPr id="5" name="页脚占位符 4">
            <a:extLst>
              <a:ext uri="{FF2B5EF4-FFF2-40B4-BE49-F238E27FC236}">
                <a16:creationId xmlns:a16="http://schemas.microsoft.com/office/drawing/2014/main" id="{A859077E-6ED9-4152-B510-9A980C0BD08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79924DC-8178-4438-97D2-1A629470CA7D}"/>
              </a:ext>
            </a:extLst>
          </p:cNvPr>
          <p:cNvSpPr>
            <a:spLocks noGrp="1"/>
          </p:cNvSpPr>
          <p:nvPr>
            <p:ph type="sldNum" sz="quarter" idx="12"/>
          </p:nvPr>
        </p:nvSpPr>
        <p:spPr/>
        <p:txBody>
          <a:bodyPr/>
          <a:lstStyle/>
          <a:p>
            <a:fld id="{71D475CF-C918-4B14-BB1E-E8FC51B9876C}" type="slidenum">
              <a:rPr lang="zh-CN" altLang="en-US" smtClean="0"/>
              <a:t>‹#›</a:t>
            </a:fld>
            <a:endParaRPr lang="zh-CN" altLang="en-US"/>
          </a:p>
        </p:txBody>
      </p:sp>
    </p:spTree>
    <p:extLst>
      <p:ext uri="{BB962C8B-B14F-4D97-AF65-F5344CB8AC3E}">
        <p14:creationId xmlns:p14="http://schemas.microsoft.com/office/powerpoint/2010/main" val="106426365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52655-0274-4C6A-8E86-36C28622F1B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0617FA6-22C2-446B-88D6-5C361255C70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EED5EA-AAA7-41DB-8494-786F2368F5D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50C9B8C-5B4A-44C1-BA48-D8A95C8D10F0}"/>
              </a:ext>
            </a:extLst>
          </p:cNvPr>
          <p:cNvSpPr>
            <a:spLocks noGrp="1"/>
          </p:cNvSpPr>
          <p:nvPr>
            <p:ph type="dt" sz="half" idx="10"/>
          </p:nvPr>
        </p:nvSpPr>
        <p:spPr/>
        <p:txBody>
          <a:bodyPr/>
          <a:lstStyle/>
          <a:p>
            <a:fld id="{AEACA734-1560-448C-BFCC-FD0B458C3B8F}" type="datetimeFigureOut">
              <a:rPr lang="zh-CN" altLang="en-US" smtClean="0"/>
              <a:t>2022/9/11</a:t>
            </a:fld>
            <a:endParaRPr lang="zh-CN" altLang="en-US"/>
          </a:p>
        </p:txBody>
      </p:sp>
      <p:sp>
        <p:nvSpPr>
          <p:cNvPr id="6" name="页脚占位符 5">
            <a:extLst>
              <a:ext uri="{FF2B5EF4-FFF2-40B4-BE49-F238E27FC236}">
                <a16:creationId xmlns:a16="http://schemas.microsoft.com/office/drawing/2014/main" id="{2BF7B4FE-4C1A-4640-BD67-FB48FBF0701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1D01473-B667-42EB-9D08-6448FA9538AD}"/>
              </a:ext>
            </a:extLst>
          </p:cNvPr>
          <p:cNvSpPr>
            <a:spLocks noGrp="1"/>
          </p:cNvSpPr>
          <p:nvPr>
            <p:ph type="sldNum" sz="quarter" idx="12"/>
          </p:nvPr>
        </p:nvSpPr>
        <p:spPr/>
        <p:txBody>
          <a:bodyPr/>
          <a:lstStyle/>
          <a:p>
            <a:fld id="{71D475CF-C918-4B14-BB1E-E8FC51B9876C}" type="slidenum">
              <a:rPr lang="zh-CN" altLang="en-US" smtClean="0"/>
              <a:t>‹#›</a:t>
            </a:fld>
            <a:endParaRPr lang="zh-CN" altLang="en-US"/>
          </a:p>
        </p:txBody>
      </p:sp>
    </p:spTree>
    <p:extLst>
      <p:ext uri="{BB962C8B-B14F-4D97-AF65-F5344CB8AC3E}">
        <p14:creationId xmlns:p14="http://schemas.microsoft.com/office/powerpoint/2010/main" val="371102071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A3A5C-5C0E-4DFF-B075-F628C96C459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5A7732-C1AE-499E-BF7F-649E3ED61A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DE61830-5CCD-4AB8-A170-F8D0730E0E2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F01166F-2A41-40CF-86F2-4D154EF856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92D7392-DB7F-428A-955E-40CD607D4C5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62AED46-9743-409A-836C-C5A6AE9EB39B}"/>
              </a:ext>
            </a:extLst>
          </p:cNvPr>
          <p:cNvSpPr>
            <a:spLocks noGrp="1"/>
          </p:cNvSpPr>
          <p:nvPr>
            <p:ph type="dt" sz="half" idx="10"/>
          </p:nvPr>
        </p:nvSpPr>
        <p:spPr/>
        <p:txBody>
          <a:bodyPr/>
          <a:lstStyle/>
          <a:p>
            <a:fld id="{AEACA734-1560-448C-BFCC-FD0B458C3B8F}" type="datetimeFigureOut">
              <a:rPr lang="zh-CN" altLang="en-US" smtClean="0"/>
              <a:t>2022/9/11</a:t>
            </a:fld>
            <a:endParaRPr lang="zh-CN" altLang="en-US"/>
          </a:p>
        </p:txBody>
      </p:sp>
      <p:sp>
        <p:nvSpPr>
          <p:cNvPr id="8" name="页脚占位符 7">
            <a:extLst>
              <a:ext uri="{FF2B5EF4-FFF2-40B4-BE49-F238E27FC236}">
                <a16:creationId xmlns:a16="http://schemas.microsoft.com/office/drawing/2014/main" id="{10126463-4AAE-4B2C-8768-0124EB4A09E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1C6B653-DB10-4C2A-8C46-D6E3DE550B19}"/>
              </a:ext>
            </a:extLst>
          </p:cNvPr>
          <p:cNvSpPr>
            <a:spLocks noGrp="1"/>
          </p:cNvSpPr>
          <p:nvPr>
            <p:ph type="sldNum" sz="quarter" idx="12"/>
          </p:nvPr>
        </p:nvSpPr>
        <p:spPr/>
        <p:txBody>
          <a:bodyPr/>
          <a:lstStyle/>
          <a:p>
            <a:fld id="{71D475CF-C918-4B14-BB1E-E8FC51B9876C}" type="slidenum">
              <a:rPr lang="zh-CN" altLang="en-US" smtClean="0"/>
              <a:t>‹#›</a:t>
            </a:fld>
            <a:endParaRPr lang="zh-CN" altLang="en-US"/>
          </a:p>
        </p:txBody>
      </p:sp>
    </p:spTree>
    <p:extLst>
      <p:ext uri="{BB962C8B-B14F-4D97-AF65-F5344CB8AC3E}">
        <p14:creationId xmlns:p14="http://schemas.microsoft.com/office/powerpoint/2010/main" val="134116112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398778-B245-4AA6-9E1E-F21A820B9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37ACE1-11F6-4977-B04B-1CD2D8251C2C}"/>
              </a:ext>
            </a:extLst>
          </p:cNvPr>
          <p:cNvSpPr>
            <a:spLocks noGrp="1"/>
          </p:cNvSpPr>
          <p:nvPr>
            <p:ph type="dt" sz="half" idx="10"/>
          </p:nvPr>
        </p:nvSpPr>
        <p:spPr/>
        <p:txBody>
          <a:bodyPr/>
          <a:lstStyle/>
          <a:p>
            <a:fld id="{AEACA734-1560-448C-BFCC-FD0B458C3B8F}" type="datetimeFigureOut">
              <a:rPr lang="zh-CN" altLang="en-US" smtClean="0"/>
              <a:t>2022/9/11</a:t>
            </a:fld>
            <a:endParaRPr lang="zh-CN" altLang="en-US"/>
          </a:p>
        </p:txBody>
      </p:sp>
      <p:sp>
        <p:nvSpPr>
          <p:cNvPr id="4" name="页脚占位符 3">
            <a:extLst>
              <a:ext uri="{FF2B5EF4-FFF2-40B4-BE49-F238E27FC236}">
                <a16:creationId xmlns:a16="http://schemas.microsoft.com/office/drawing/2014/main" id="{AB4BDBE5-CCA5-48A1-BFAB-271CFFE6C44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BFDFC20-DA78-4D4C-8829-BAD5837287E1}"/>
              </a:ext>
            </a:extLst>
          </p:cNvPr>
          <p:cNvSpPr>
            <a:spLocks noGrp="1"/>
          </p:cNvSpPr>
          <p:nvPr>
            <p:ph type="sldNum" sz="quarter" idx="12"/>
          </p:nvPr>
        </p:nvSpPr>
        <p:spPr/>
        <p:txBody>
          <a:bodyPr/>
          <a:lstStyle/>
          <a:p>
            <a:fld id="{71D475CF-C918-4B14-BB1E-E8FC51B9876C}" type="slidenum">
              <a:rPr lang="zh-CN" altLang="en-US" smtClean="0"/>
              <a:t>‹#›</a:t>
            </a:fld>
            <a:endParaRPr lang="zh-CN" altLang="en-US"/>
          </a:p>
        </p:txBody>
      </p:sp>
    </p:spTree>
    <p:extLst>
      <p:ext uri="{BB962C8B-B14F-4D97-AF65-F5344CB8AC3E}">
        <p14:creationId xmlns:p14="http://schemas.microsoft.com/office/powerpoint/2010/main" val="395880201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F377D2D-4A06-4B9C-8CBB-8C1A01E95455}"/>
              </a:ext>
            </a:extLst>
          </p:cNvPr>
          <p:cNvSpPr>
            <a:spLocks noGrp="1"/>
          </p:cNvSpPr>
          <p:nvPr>
            <p:ph type="dt" sz="half" idx="10"/>
          </p:nvPr>
        </p:nvSpPr>
        <p:spPr/>
        <p:txBody>
          <a:bodyPr/>
          <a:lstStyle/>
          <a:p>
            <a:fld id="{AEACA734-1560-448C-BFCC-FD0B458C3B8F}" type="datetimeFigureOut">
              <a:rPr lang="zh-CN" altLang="en-US" smtClean="0"/>
              <a:t>2022/9/11</a:t>
            </a:fld>
            <a:endParaRPr lang="zh-CN" altLang="en-US"/>
          </a:p>
        </p:txBody>
      </p:sp>
      <p:sp>
        <p:nvSpPr>
          <p:cNvPr id="3" name="页脚占位符 2">
            <a:extLst>
              <a:ext uri="{FF2B5EF4-FFF2-40B4-BE49-F238E27FC236}">
                <a16:creationId xmlns:a16="http://schemas.microsoft.com/office/drawing/2014/main" id="{EC0A3187-39E7-46EF-BDBB-A3ACE3103DA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868F482-85E8-4B38-8367-C77F12FB16B6}"/>
              </a:ext>
            </a:extLst>
          </p:cNvPr>
          <p:cNvSpPr>
            <a:spLocks noGrp="1"/>
          </p:cNvSpPr>
          <p:nvPr>
            <p:ph type="sldNum" sz="quarter" idx="12"/>
          </p:nvPr>
        </p:nvSpPr>
        <p:spPr/>
        <p:txBody>
          <a:bodyPr/>
          <a:lstStyle/>
          <a:p>
            <a:fld id="{71D475CF-C918-4B14-BB1E-E8FC51B9876C}" type="slidenum">
              <a:rPr lang="zh-CN" altLang="en-US" smtClean="0"/>
              <a:t>‹#›</a:t>
            </a:fld>
            <a:endParaRPr lang="zh-CN" altLang="en-US"/>
          </a:p>
        </p:txBody>
      </p:sp>
    </p:spTree>
    <p:extLst>
      <p:ext uri="{BB962C8B-B14F-4D97-AF65-F5344CB8AC3E}">
        <p14:creationId xmlns:p14="http://schemas.microsoft.com/office/powerpoint/2010/main" val="40036140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1B4F24-1C64-4B67-A0C1-D23022449E9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58DC30F-82A2-4CFB-A149-EB05586CEE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64EAD3-19D4-48A7-AF63-7A12D0C1C0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4AA5FB1-EAE2-499A-A344-3482CA8CFD68}"/>
              </a:ext>
            </a:extLst>
          </p:cNvPr>
          <p:cNvSpPr>
            <a:spLocks noGrp="1"/>
          </p:cNvSpPr>
          <p:nvPr>
            <p:ph type="dt" sz="half" idx="10"/>
          </p:nvPr>
        </p:nvSpPr>
        <p:spPr/>
        <p:txBody>
          <a:bodyPr/>
          <a:lstStyle/>
          <a:p>
            <a:fld id="{AEACA734-1560-448C-BFCC-FD0B458C3B8F}" type="datetimeFigureOut">
              <a:rPr lang="zh-CN" altLang="en-US" smtClean="0"/>
              <a:t>2022/9/11</a:t>
            </a:fld>
            <a:endParaRPr lang="zh-CN" altLang="en-US"/>
          </a:p>
        </p:txBody>
      </p:sp>
      <p:sp>
        <p:nvSpPr>
          <p:cNvPr id="6" name="页脚占位符 5">
            <a:extLst>
              <a:ext uri="{FF2B5EF4-FFF2-40B4-BE49-F238E27FC236}">
                <a16:creationId xmlns:a16="http://schemas.microsoft.com/office/drawing/2014/main" id="{BB4CD9B6-1CD7-46AD-BEF7-22508F5EFCB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32BE935-4D0F-4C9C-ADEC-91422DCF44D0}"/>
              </a:ext>
            </a:extLst>
          </p:cNvPr>
          <p:cNvSpPr>
            <a:spLocks noGrp="1"/>
          </p:cNvSpPr>
          <p:nvPr>
            <p:ph type="sldNum" sz="quarter" idx="12"/>
          </p:nvPr>
        </p:nvSpPr>
        <p:spPr/>
        <p:txBody>
          <a:bodyPr/>
          <a:lstStyle/>
          <a:p>
            <a:fld id="{71D475CF-C918-4B14-BB1E-E8FC51B9876C}" type="slidenum">
              <a:rPr lang="zh-CN" altLang="en-US" smtClean="0"/>
              <a:t>‹#›</a:t>
            </a:fld>
            <a:endParaRPr lang="zh-CN" altLang="en-US"/>
          </a:p>
        </p:txBody>
      </p:sp>
    </p:spTree>
    <p:extLst>
      <p:ext uri="{BB962C8B-B14F-4D97-AF65-F5344CB8AC3E}">
        <p14:creationId xmlns:p14="http://schemas.microsoft.com/office/powerpoint/2010/main" val="100245148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CAFC44-3887-43CB-8AF4-2EE3A9DE8D2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6D12560-F126-4B6F-A222-C6BC2745F0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54BAC61-6372-46E2-9F96-9A4E9FD9DD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B62F105-9B69-491F-A52B-11577D3DF495}"/>
              </a:ext>
            </a:extLst>
          </p:cNvPr>
          <p:cNvSpPr>
            <a:spLocks noGrp="1"/>
          </p:cNvSpPr>
          <p:nvPr>
            <p:ph type="dt" sz="half" idx="10"/>
          </p:nvPr>
        </p:nvSpPr>
        <p:spPr/>
        <p:txBody>
          <a:bodyPr/>
          <a:lstStyle/>
          <a:p>
            <a:fld id="{AEACA734-1560-448C-BFCC-FD0B458C3B8F}" type="datetimeFigureOut">
              <a:rPr lang="zh-CN" altLang="en-US" smtClean="0"/>
              <a:t>2022/9/11</a:t>
            </a:fld>
            <a:endParaRPr lang="zh-CN" altLang="en-US"/>
          </a:p>
        </p:txBody>
      </p:sp>
      <p:sp>
        <p:nvSpPr>
          <p:cNvPr id="6" name="页脚占位符 5">
            <a:extLst>
              <a:ext uri="{FF2B5EF4-FFF2-40B4-BE49-F238E27FC236}">
                <a16:creationId xmlns:a16="http://schemas.microsoft.com/office/drawing/2014/main" id="{E6F02CEE-E626-415B-B29C-9B6B7BA6B33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4E1DEC2-2B59-40DC-A37A-B24339B503F4}"/>
              </a:ext>
            </a:extLst>
          </p:cNvPr>
          <p:cNvSpPr>
            <a:spLocks noGrp="1"/>
          </p:cNvSpPr>
          <p:nvPr>
            <p:ph type="sldNum" sz="quarter" idx="12"/>
          </p:nvPr>
        </p:nvSpPr>
        <p:spPr/>
        <p:txBody>
          <a:bodyPr/>
          <a:lstStyle/>
          <a:p>
            <a:fld id="{71D475CF-C918-4B14-BB1E-E8FC51B9876C}" type="slidenum">
              <a:rPr lang="zh-CN" altLang="en-US" smtClean="0"/>
              <a:t>‹#›</a:t>
            </a:fld>
            <a:endParaRPr lang="zh-CN" altLang="en-US"/>
          </a:p>
        </p:txBody>
      </p:sp>
    </p:spTree>
    <p:extLst>
      <p:ext uri="{BB962C8B-B14F-4D97-AF65-F5344CB8AC3E}">
        <p14:creationId xmlns:p14="http://schemas.microsoft.com/office/powerpoint/2010/main" val="31524278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4C411F-EF4A-4AE2-A821-3F8AFDDFB4E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C869E9-6F8E-4310-A205-5820233D460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D8C793-7B7F-45E8-B770-23B61CFF8016}"/>
              </a:ext>
            </a:extLst>
          </p:cNvPr>
          <p:cNvSpPr>
            <a:spLocks noGrp="1"/>
          </p:cNvSpPr>
          <p:nvPr>
            <p:ph type="dt" sz="half" idx="10"/>
          </p:nvPr>
        </p:nvSpPr>
        <p:spPr/>
        <p:txBody>
          <a:bodyPr/>
          <a:lstStyle/>
          <a:p>
            <a:fld id="{AEACA734-1560-448C-BFCC-FD0B458C3B8F}" type="datetimeFigureOut">
              <a:rPr lang="zh-CN" altLang="en-US" smtClean="0"/>
              <a:t>2022/9/11</a:t>
            </a:fld>
            <a:endParaRPr lang="zh-CN" altLang="en-US"/>
          </a:p>
        </p:txBody>
      </p:sp>
      <p:sp>
        <p:nvSpPr>
          <p:cNvPr id="5" name="页脚占位符 4">
            <a:extLst>
              <a:ext uri="{FF2B5EF4-FFF2-40B4-BE49-F238E27FC236}">
                <a16:creationId xmlns:a16="http://schemas.microsoft.com/office/drawing/2014/main" id="{B752B886-BA0F-4F4D-B1AE-B7479526964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9D5C144-E9EF-44FF-974B-C38E941EA2F9}"/>
              </a:ext>
            </a:extLst>
          </p:cNvPr>
          <p:cNvSpPr>
            <a:spLocks noGrp="1"/>
          </p:cNvSpPr>
          <p:nvPr>
            <p:ph type="sldNum" sz="quarter" idx="12"/>
          </p:nvPr>
        </p:nvSpPr>
        <p:spPr/>
        <p:txBody>
          <a:bodyPr/>
          <a:lstStyle/>
          <a:p>
            <a:fld id="{71D475CF-C918-4B14-BB1E-E8FC51B9876C}" type="slidenum">
              <a:rPr lang="zh-CN" altLang="en-US" smtClean="0"/>
              <a:t>‹#›</a:t>
            </a:fld>
            <a:endParaRPr lang="zh-CN" altLang="en-US"/>
          </a:p>
        </p:txBody>
      </p:sp>
    </p:spTree>
    <p:extLst>
      <p:ext uri="{BB962C8B-B14F-4D97-AF65-F5344CB8AC3E}">
        <p14:creationId xmlns:p14="http://schemas.microsoft.com/office/powerpoint/2010/main" val="29263734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D00FC4C-BDBF-4E21-902A-ADEB59DF8089}" type="datetimeFigureOut">
              <a:rPr lang="zh-CN" altLang="en-US" smtClean="0">
                <a:solidFill>
                  <a:prstClr val="black">
                    <a:tint val="75000"/>
                  </a:prstClr>
                </a:solidFill>
              </a:rPr>
              <a:pPr/>
              <a:t>2022/9/11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E0C8827-CBE6-4F89-900B-BE5F5BBD4BC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4939124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B02D5A0-8F4B-49E4-B990-9EBF7AD1599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6FEA496-E846-4523-8AEF-276790D7B122}"/>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5DE5BAD-155F-4757-91F5-BCA0775DB893}"/>
              </a:ext>
            </a:extLst>
          </p:cNvPr>
          <p:cNvSpPr>
            <a:spLocks noGrp="1"/>
          </p:cNvSpPr>
          <p:nvPr>
            <p:ph type="dt" sz="half" idx="10"/>
          </p:nvPr>
        </p:nvSpPr>
        <p:spPr/>
        <p:txBody>
          <a:bodyPr/>
          <a:lstStyle/>
          <a:p>
            <a:fld id="{AEACA734-1560-448C-BFCC-FD0B458C3B8F}" type="datetimeFigureOut">
              <a:rPr lang="zh-CN" altLang="en-US" smtClean="0"/>
              <a:t>2022/9/11</a:t>
            </a:fld>
            <a:endParaRPr lang="zh-CN" altLang="en-US"/>
          </a:p>
        </p:txBody>
      </p:sp>
      <p:sp>
        <p:nvSpPr>
          <p:cNvPr id="5" name="页脚占位符 4">
            <a:extLst>
              <a:ext uri="{FF2B5EF4-FFF2-40B4-BE49-F238E27FC236}">
                <a16:creationId xmlns:a16="http://schemas.microsoft.com/office/drawing/2014/main" id="{08051FCB-375B-4EDD-BEC2-5AD2D41272C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C7498AD-C98B-4C29-B638-C2BF286DC5C8}"/>
              </a:ext>
            </a:extLst>
          </p:cNvPr>
          <p:cNvSpPr>
            <a:spLocks noGrp="1"/>
          </p:cNvSpPr>
          <p:nvPr>
            <p:ph type="sldNum" sz="quarter" idx="12"/>
          </p:nvPr>
        </p:nvSpPr>
        <p:spPr/>
        <p:txBody>
          <a:bodyPr/>
          <a:lstStyle/>
          <a:p>
            <a:fld id="{71D475CF-C918-4B14-BB1E-E8FC51B9876C}" type="slidenum">
              <a:rPr lang="zh-CN" altLang="en-US" smtClean="0"/>
              <a:t>‹#›</a:t>
            </a:fld>
            <a:endParaRPr lang="zh-CN" altLang="en-US"/>
          </a:p>
        </p:txBody>
      </p:sp>
    </p:spTree>
    <p:extLst>
      <p:ext uri="{BB962C8B-B14F-4D97-AF65-F5344CB8AC3E}">
        <p14:creationId xmlns:p14="http://schemas.microsoft.com/office/powerpoint/2010/main" val="202223857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Full">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5844251"/>
      </p:ext>
    </p:extLst>
  </p:cSld>
  <p:clrMapOvr>
    <a:masterClrMapping/>
  </p:clrMapOvr>
  <p:extLst>
    <p:ext uri="{DCECCB84-F9BA-43D5-87BE-67443E8EF086}">
      <p15:sldGuideLst xmlns:p15="http://schemas.microsoft.com/office/powerpoint/2012/main"/>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376863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3_Main Title+ SubTitle+Number">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336800" y="482600"/>
            <a:ext cx="7518400" cy="471365"/>
          </a:xfrm>
          <a:prstGeom prst="rect">
            <a:avLst/>
          </a:prstGeom>
        </p:spPr>
        <p:txBody>
          <a:bodyPr wrap="none" lIns="0" tIns="0" rIns="0" bIns="0" anchor="ctr">
            <a:noAutofit/>
          </a:bodyPr>
          <a:lstStyle>
            <a:lvl1pPr algn="ctr">
              <a:defRPr sz="3200" b="1" baseline="0">
                <a:solidFill>
                  <a:schemeClr val="tx1">
                    <a:lumMod val="50000"/>
                    <a:lumOff val="50000"/>
                  </a:schemeClr>
                </a:solidFill>
              </a:defRPr>
            </a:lvl1pPr>
          </a:lstStyle>
          <a:p>
            <a:r>
              <a:rPr lang="en-US" dirty="0"/>
              <a:t>Click To Edit Master Title Style</a:t>
            </a:r>
          </a:p>
        </p:txBody>
      </p:sp>
      <p:sp>
        <p:nvSpPr>
          <p:cNvPr id="7" name="Text Placeholder 3"/>
          <p:cNvSpPr>
            <a:spLocks noGrp="1"/>
          </p:cNvSpPr>
          <p:nvPr>
            <p:ph type="body" sz="half" idx="2" hasCustomPrompt="1"/>
          </p:nvPr>
        </p:nvSpPr>
        <p:spPr>
          <a:xfrm>
            <a:off x="3352800" y="951922"/>
            <a:ext cx="5486400" cy="267661"/>
          </a:xfrm>
          <a:prstGeom prst="rect">
            <a:avLst/>
          </a:prstGeom>
        </p:spPr>
        <p:txBody>
          <a:bodyPr wrap="none" lIns="0" tIns="0" rIns="0" bIns="0" anchor="ctr">
            <a:noAutofit/>
          </a:bodyPr>
          <a:lstStyle>
            <a:lvl1pPr marL="0" indent="0" algn="ctr">
              <a:buNone/>
              <a:defRPr sz="1600"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741193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5_Free 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432126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ic1">
    <p:spTree>
      <p:nvGrpSpPr>
        <p:cNvPr id="1" name=""/>
        <p:cNvGrpSpPr/>
        <p:nvPr/>
      </p:nvGrpSpPr>
      <p:grpSpPr>
        <a:xfrm>
          <a:off x="0" y="0"/>
          <a:ext cx="0" cy="0"/>
          <a:chOff x="0" y="0"/>
          <a:chExt cx="0" cy="0"/>
        </a:xfrm>
      </p:grpSpPr>
      <p:sp>
        <p:nvSpPr>
          <p:cNvPr id="24" name="Rectangle 23"/>
          <p:cNvSpPr/>
          <p:nvPr userDrawn="1"/>
        </p:nvSpPr>
        <p:spPr>
          <a:xfrm>
            <a:off x="863600" y="1546945"/>
            <a:ext cx="5283200" cy="1501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Picture Placeholder 7"/>
          <p:cNvSpPr>
            <a:spLocks noGrp="1"/>
          </p:cNvSpPr>
          <p:nvPr>
            <p:ph type="pic" sz="quarter" idx="10" hasCustomPrompt="1"/>
          </p:nvPr>
        </p:nvSpPr>
        <p:spPr>
          <a:xfrm>
            <a:off x="6297445" y="1574141"/>
            <a:ext cx="5030956" cy="1473860"/>
          </a:xfrm>
          <a:prstGeom prst="rect">
            <a:avLst/>
          </a:prstGeom>
          <a:ln w="19050">
            <a:solidFill>
              <a:schemeClr val="accent1"/>
            </a:solidFill>
          </a:ln>
        </p:spPr>
        <p:txBody>
          <a:bodyPr tIns="0" bIns="182880" anchor="b"/>
          <a:lstStyle>
            <a:lvl1pPr algn="ctr">
              <a:buNone/>
              <a:defRPr sz="1600">
                <a:solidFill>
                  <a:schemeClr val="tx1">
                    <a:lumMod val="50000"/>
                    <a:lumOff val="50000"/>
                  </a:schemeClr>
                </a:solidFill>
              </a:defRPr>
            </a:lvl1pPr>
          </a:lstStyle>
          <a:p>
            <a:r>
              <a:rPr lang="en-US" dirty="0"/>
              <a:t>Image Holder</a:t>
            </a:r>
          </a:p>
        </p:txBody>
      </p:sp>
      <p:sp>
        <p:nvSpPr>
          <p:cNvPr id="9" name="Text Placeholder 3"/>
          <p:cNvSpPr>
            <a:spLocks noGrp="1"/>
          </p:cNvSpPr>
          <p:nvPr>
            <p:ph type="body" sz="half" idx="15"/>
          </p:nvPr>
        </p:nvSpPr>
        <p:spPr>
          <a:xfrm>
            <a:off x="1006906" y="1926096"/>
            <a:ext cx="5016911" cy="1033088"/>
          </a:xfrm>
          <a:prstGeom prst="rect">
            <a:avLst/>
          </a:prstGeom>
        </p:spPr>
        <p:txBody>
          <a:bodyPr wrap="square" lIns="0" tIns="0" rIns="0" bIns="0" anchor="t">
            <a:noAutofit/>
          </a:bodyPr>
          <a:lstStyle>
            <a:lvl1pPr marL="0" indent="0" algn="l">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10" name="Text Placeholder 3"/>
          <p:cNvSpPr>
            <a:spLocks noGrp="1"/>
          </p:cNvSpPr>
          <p:nvPr>
            <p:ph type="body" sz="half" idx="17"/>
          </p:nvPr>
        </p:nvSpPr>
        <p:spPr>
          <a:xfrm>
            <a:off x="999882" y="1651493"/>
            <a:ext cx="5030957" cy="257040"/>
          </a:xfrm>
          <a:prstGeom prst="rect">
            <a:avLst/>
          </a:prstGeom>
        </p:spPr>
        <p:txBody>
          <a:bodyPr wrap="none" lIns="0" tIns="0" rIns="0" bIns="0" anchor="ctr">
            <a:noAutofit/>
          </a:bodyPr>
          <a:lstStyle>
            <a:lvl1pPr marL="0" indent="0" algn="l">
              <a:buNone/>
              <a:defRPr sz="18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25" name="Rectangle 24"/>
          <p:cNvSpPr/>
          <p:nvPr userDrawn="1"/>
        </p:nvSpPr>
        <p:spPr>
          <a:xfrm>
            <a:off x="863600" y="3196149"/>
            <a:ext cx="5283200" cy="15010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 name="Picture Placeholder 7"/>
          <p:cNvSpPr>
            <a:spLocks noGrp="1"/>
          </p:cNvSpPr>
          <p:nvPr>
            <p:ph type="pic" sz="quarter" idx="18" hasCustomPrompt="1"/>
          </p:nvPr>
        </p:nvSpPr>
        <p:spPr>
          <a:xfrm>
            <a:off x="6297445" y="3223345"/>
            <a:ext cx="5030956" cy="1473860"/>
          </a:xfrm>
          <a:prstGeom prst="rect">
            <a:avLst/>
          </a:prstGeom>
          <a:ln w="19050">
            <a:solidFill>
              <a:schemeClr val="accent2"/>
            </a:solidFill>
          </a:ln>
        </p:spPr>
        <p:txBody>
          <a:bodyPr tIns="0" bIns="182880" anchor="b"/>
          <a:lstStyle>
            <a:lvl1pPr algn="ctr">
              <a:buNone/>
              <a:defRPr sz="1600">
                <a:solidFill>
                  <a:schemeClr val="tx1">
                    <a:lumMod val="50000"/>
                    <a:lumOff val="50000"/>
                  </a:schemeClr>
                </a:solidFill>
              </a:defRPr>
            </a:lvl1pPr>
          </a:lstStyle>
          <a:p>
            <a:r>
              <a:rPr lang="en-US" dirty="0"/>
              <a:t>Image Holder</a:t>
            </a:r>
          </a:p>
        </p:txBody>
      </p:sp>
      <p:sp>
        <p:nvSpPr>
          <p:cNvPr id="27" name="Text Placeholder 3"/>
          <p:cNvSpPr>
            <a:spLocks noGrp="1"/>
          </p:cNvSpPr>
          <p:nvPr>
            <p:ph type="body" sz="half" idx="19"/>
          </p:nvPr>
        </p:nvSpPr>
        <p:spPr>
          <a:xfrm>
            <a:off x="1006906" y="3575300"/>
            <a:ext cx="5016911" cy="1033088"/>
          </a:xfrm>
          <a:prstGeom prst="rect">
            <a:avLst/>
          </a:prstGeom>
        </p:spPr>
        <p:txBody>
          <a:bodyPr wrap="square" lIns="0" tIns="0" rIns="0" bIns="0" anchor="t">
            <a:noAutofit/>
          </a:bodyPr>
          <a:lstStyle>
            <a:lvl1pPr marL="0" indent="0" algn="l">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28" name="Text Placeholder 3"/>
          <p:cNvSpPr>
            <a:spLocks noGrp="1"/>
          </p:cNvSpPr>
          <p:nvPr>
            <p:ph type="body" sz="half" idx="20"/>
          </p:nvPr>
        </p:nvSpPr>
        <p:spPr>
          <a:xfrm>
            <a:off x="999882" y="3300697"/>
            <a:ext cx="5030957" cy="257040"/>
          </a:xfrm>
          <a:prstGeom prst="rect">
            <a:avLst/>
          </a:prstGeom>
        </p:spPr>
        <p:txBody>
          <a:bodyPr wrap="none" lIns="0" tIns="0" rIns="0" bIns="0" anchor="ctr">
            <a:noAutofit/>
          </a:bodyPr>
          <a:lstStyle>
            <a:lvl1pPr marL="0" indent="0" algn="l">
              <a:buNone/>
              <a:defRPr sz="18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29" name="Rectangle 28"/>
          <p:cNvSpPr/>
          <p:nvPr userDrawn="1"/>
        </p:nvSpPr>
        <p:spPr>
          <a:xfrm>
            <a:off x="863600" y="4874344"/>
            <a:ext cx="5283200" cy="15010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Picture Placeholder 7"/>
          <p:cNvSpPr>
            <a:spLocks noGrp="1"/>
          </p:cNvSpPr>
          <p:nvPr>
            <p:ph type="pic" sz="quarter" idx="21" hasCustomPrompt="1"/>
          </p:nvPr>
        </p:nvSpPr>
        <p:spPr>
          <a:xfrm>
            <a:off x="6297445" y="4901539"/>
            <a:ext cx="5030956" cy="1473860"/>
          </a:xfrm>
          <a:prstGeom prst="rect">
            <a:avLst/>
          </a:prstGeom>
          <a:ln w="19050">
            <a:solidFill>
              <a:schemeClr val="accent3"/>
            </a:solidFill>
          </a:ln>
        </p:spPr>
        <p:txBody>
          <a:bodyPr tIns="0" bIns="182880" anchor="b"/>
          <a:lstStyle>
            <a:lvl1pPr algn="ctr">
              <a:buNone/>
              <a:defRPr sz="1600">
                <a:solidFill>
                  <a:schemeClr val="tx1">
                    <a:lumMod val="50000"/>
                    <a:lumOff val="50000"/>
                  </a:schemeClr>
                </a:solidFill>
              </a:defRPr>
            </a:lvl1pPr>
          </a:lstStyle>
          <a:p>
            <a:r>
              <a:rPr lang="en-US" dirty="0"/>
              <a:t>Image Holder</a:t>
            </a:r>
          </a:p>
        </p:txBody>
      </p:sp>
      <p:sp>
        <p:nvSpPr>
          <p:cNvPr id="31" name="Text Placeholder 3"/>
          <p:cNvSpPr>
            <a:spLocks noGrp="1"/>
          </p:cNvSpPr>
          <p:nvPr>
            <p:ph type="body" sz="half" idx="22"/>
          </p:nvPr>
        </p:nvSpPr>
        <p:spPr>
          <a:xfrm>
            <a:off x="1006906" y="5253495"/>
            <a:ext cx="5016911" cy="1033088"/>
          </a:xfrm>
          <a:prstGeom prst="rect">
            <a:avLst/>
          </a:prstGeom>
        </p:spPr>
        <p:txBody>
          <a:bodyPr wrap="square" lIns="0" tIns="0" rIns="0" bIns="0" anchor="t">
            <a:noAutofit/>
          </a:bodyPr>
          <a:lstStyle>
            <a:lvl1pPr marL="0" indent="0" algn="l">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32" name="Text Placeholder 3"/>
          <p:cNvSpPr>
            <a:spLocks noGrp="1"/>
          </p:cNvSpPr>
          <p:nvPr>
            <p:ph type="body" sz="half" idx="23"/>
          </p:nvPr>
        </p:nvSpPr>
        <p:spPr>
          <a:xfrm>
            <a:off x="999882" y="4978892"/>
            <a:ext cx="5030957" cy="257040"/>
          </a:xfrm>
          <a:prstGeom prst="rect">
            <a:avLst/>
          </a:prstGeom>
        </p:spPr>
        <p:txBody>
          <a:bodyPr wrap="none" lIns="0" tIns="0" rIns="0" bIns="0" anchor="ctr">
            <a:noAutofit/>
          </a:bodyPr>
          <a:lstStyle>
            <a:lvl1pPr marL="0" indent="0" algn="l">
              <a:buNone/>
              <a:defRPr sz="18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35" name="Title 1"/>
          <p:cNvSpPr>
            <a:spLocks noGrp="1"/>
          </p:cNvSpPr>
          <p:nvPr>
            <p:ph type="title" hasCustomPrompt="1"/>
          </p:nvPr>
        </p:nvSpPr>
        <p:spPr>
          <a:xfrm>
            <a:off x="2336800" y="482600"/>
            <a:ext cx="7518400" cy="471365"/>
          </a:xfrm>
          <a:prstGeom prst="rect">
            <a:avLst/>
          </a:prstGeom>
        </p:spPr>
        <p:txBody>
          <a:bodyPr wrap="none" lIns="0" tIns="0" rIns="0" bIns="0" anchor="ctr">
            <a:noAutofit/>
          </a:bodyPr>
          <a:lstStyle>
            <a:lvl1pPr algn="ctr">
              <a:defRPr sz="3200" b="1" baseline="0">
                <a:solidFill>
                  <a:schemeClr val="tx1">
                    <a:lumMod val="50000"/>
                    <a:lumOff val="50000"/>
                  </a:schemeClr>
                </a:solidFill>
              </a:defRPr>
            </a:lvl1pPr>
          </a:lstStyle>
          <a:p>
            <a:r>
              <a:rPr lang="en-US" dirty="0"/>
              <a:t>Click To Edit Master Title Style</a:t>
            </a:r>
          </a:p>
        </p:txBody>
      </p:sp>
      <p:sp>
        <p:nvSpPr>
          <p:cNvPr id="36" name="Text Placeholder 3"/>
          <p:cNvSpPr>
            <a:spLocks noGrp="1"/>
          </p:cNvSpPr>
          <p:nvPr>
            <p:ph type="body" sz="half" idx="2" hasCustomPrompt="1"/>
          </p:nvPr>
        </p:nvSpPr>
        <p:spPr>
          <a:xfrm>
            <a:off x="3352800" y="951922"/>
            <a:ext cx="5486400" cy="267661"/>
          </a:xfrm>
          <a:prstGeom prst="rect">
            <a:avLst/>
          </a:prstGeom>
        </p:spPr>
        <p:txBody>
          <a:bodyPr wrap="none" lIns="0" tIns="0" rIns="0" bIns="0" anchor="ctr">
            <a:noAutofit/>
          </a:bodyPr>
          <a:lstStyle>
            <a:lvl1pPr marL="0" indent="0" algn="ctr">
              <a:buNone/>
              <a:defRPr sz="1600"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3433770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
                                            <p:txEl>
                                              <p:pRg st="0" end="0"/>
                                            </p:txEl>
                                          </p:spTgt>
                                        </p:tgtEl>
                                        <p:attrNameLst>
                                          <p:attrName>style.visibility</p:attrName>
                                        </p:attrNameLst>
                                      </p:cBhvr>
                                      <p:to>
                                        <p:strVal val="visible"/>
                                      </p:to>
                                    </p:set>
                                    <p:animEffect transition="in" filter="fade">
                                      <p:cBhvr>
                                        <p:cTn id="11" dur="500"/>
                                        <p:tgtEl>
                                          <p:spTgt spid="36">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ppt_x"/>
                                          </p:val>
                                        </p:tav>
                                        <p:tav tm="100000">
                                          <p:val>
                                            <p:strVal val="#ppt_x"/>
                                          </p:val>
                                        </p:tav>
                                      </p:tavLst>
                                    </p:anim>
                                    <p:anim calcmode="lin" valueType="num">
                                      <p:cBhvr additive="base">
                                        <p:cTn id="16" dur="1000" fill="hold"/>
                                        <p:tgtEl>
                                          <p:spTgt spid="8"/>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22" presetClass="entr" presetSubtype="8" fill="hold" grpId="0" nodeType="afterEffect" nodePh="1">
                                  <p:stCondLst>
                                    <p:cond delay="0"/>
                                  </p:stCondLst>
                                  <p:endCondLst>
                                    <p:cond evt="begin" delay="0">
                                      <p:tn val="18"/>
                                    </p:cond>
                                  </p:end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wipe(left)">
                                      <p:cBhvr>
                                        <p:cTn id="20" dur="500"/>
                                        <p:tgtEl>
                                          <p:spTgt spid="10">
                                            <p:txEl>
                                              <p:pRg st="0" end="0"/>
                                            </p:txEl>
                                          </p:spTgt>
                                        </p:tgtEl>
                                      </p:cBhvr>
                                    </p:animEffect>
                                  </p:childTnLst>
                                </p:cTn>
                              </p:par>
                            </p:childTnLst>
                          </p:cTn>
                        </p:par>
                        <p:par>
                          <p:cTn id="21" fill="hold">
                            <p:stCondLst>
                              <p:cond delay="2500"/>
                            </p:stCondLst>
                            <p:childTnLst>
                              <p:par>
                                <p:cTn id="22" presetID="22" presetClass="entr" presetSubtype="8" fill="hold" grpId="0" nodeType="afterEffect" nodePh="1">
                                  <p:stCondLst>
                                    <p:cond delay="0"/>
                                  </p:stCondLst>
                                  <p:endCondLst>
                                    <p:cond evt="begin" delay="0">
                                      <p:tn val="22"/>
                                    </p:cond>
                                  </p:endCondLst>
                                  <p:childTnLst>
                                    <p:set>
                                      <p:cBhvr>
                                        <p:cTn id="23" dur="1" fill="hold">
                                          <p:stCondLst>
                                            <p:cond delay="0"/>
                                          </p:stCondLst>
                                        </p:cTn>
                                        <p:tgtEl>
                                          <p:spTgt spid="9">
                                            <p:txEl>
                                              <p:pRg st="0" end="0"/>
                                            </p:txEl>
                                          </p:spTgt>
                                        </p:tgtEl>
                                        <p:attrNameLst>
                                          <p:attrName>style.visibility</p:attrName>
                                        </p:attrNameLst>
                                      </p:cBhvr>
                                      <p:to>
                                        <p:strVal val="visible"/>
                                      </p:to>
                                    </p:set>
                                    <p:animEffect transition="in" filter="wipe(left)">
                                      <p:cBhvr>
                                        <p:cTn id="24" dur="500"/>
                                        <p:tgtEl>
                                          <p:spTgt spid="9">
                                            <p:txEl>
                                              <p:pRg st="0" end="0"/>
                                            </p:txEl>
                                          </p:spTgt>
                                        </p:tgtEl>
                                      </p:cBhvr>
                                    </p:animEffect>
                                  </p:childTnLst>
                                </p:cTn>
                              </p:par>
                            </p:childTnLst>
                          </p:cTn>
                        </p:par>
                        <p:par>
                          <p:cTn id="25" fill="hold">
                            <p:stCondLst>
                              <p:cond delay="3000"/>
                            </p:stCondLst>
                            <p:childTnLst>
                              <p:par>
                                <p:cTn id="26" presetID="22" presetClass="entr" presetSubtype="8"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left)">
                                      <p:cBhvr>
                                        <p:cTn id="28" dur="500"/>
                                        <p:tgtEl>
                                          <p:spTgt spid="24"/>
                                        </p:tgtEl>
                                      </p:cBhvr>
                                    </p:animEffect>
                                  </p:childTnLst>
                                </p:cTn>
                              </p:par>
                            </p:childTnLst>
                          </p:cTn>
                        </p:par>
                        <p:par>
                          <p:cTn id="29" fill="hold">
                            <p:stCondLst>
                              <p:cond delay="3500"/>
                            </p:stCondLst>
                            <p:childTnLst>
                              <p:par>
                                <p:cTn id="30" presetID="2" presetClass="entr" presetSubtype="4" accel="50000" decel="50000" fill="hold" grpId="0" nodeType="after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additive="base">
                                        <p:cTn id="32" dur="1000" fill="hold"/>
                                        <p:tgtEl>
                                          <p:spTgt spid="26"/>
                                        </p:tgtEl>
                                        <p:attrNameLst>
                                          <p:attrName>ppt_x</p:attrName>
                                        </p:attrNameLst>
                                      </p:cBhvr>
                                      <p:tavLst>
                                        <p:tav tm="0">
                                          <p:val>
                                            <p:strVal val="#ppt_x"/>
                                          </p:val>
                                        </p:tav>
                                        <p:tav tm="100000">
                                          <p:val>
                                            <p:strVal val="#ppt_x"/>
                                          </p:val>
                                        </p:tav>
                                      </p:tavLst>
                                    </p:anim>
                                    <p:anim calcmode="lin" valueType="num">
                                      <p:cBhvr additive="base">
                                        <p:cTn id="33" dur="1000" fill="hold"/>
                                        <p:tgtEl>
                                          <p:spTgt spid="26"/>
                                        </p:tgtEl>
                                        <p:attrNameLst>
                                          <p:attrName>ppt_y</p:attrName>
                                        </p:attrNameLst>
                                      </p:cBhvr>
                                      <p:tavLst>
                                        <p:tav tm="0">
                                          <p:val>
                                            <p:strVal val="1+#ppt_h/2"/>
                                          </p:val>
                                        </p:tav>
                                        <p:tav tm="100000">
                                          <p:val>
                                            <p:strVal val="#ppt_y"/>
                                          </p:val>
                                        </p:tav>
                                      </p:tavLst>
                                    </p:anim>
                                  </p:childTnLst>
                                </p:cTn>
                              </p:par>
                            </p:childTnLst>
                          </p:cTn>
                        </p:par>
                        <p:par>
                          <p:cTn id="34" fill="hold">
                            <p:stCondLst>
                              <p:cond delay="4500"/>
                            </p:stCondLst>
                            <p:childTnLst>
                              <p:par>
                                <p:cTn id="35" presetID="22" presetClass="entr" presetSubtype="8" fill="hold" grpId="0" nodeType="afterEffect" nodePh="1">
                                  <p:stCondLst>
                                    <p:cond delay="0"/>
                                  </p:stCondLst>
                                  <p:endCondLst>
                                    <p:cond evt="begin" delay="0">
                                      <p:tn val="35"/>
                                    </p:cond>
                                  </p:endCondLst>
                                  <p:childTnLst>
                                    <p:set>
                                      <p:cBhvr>
                                        <p:cTn id="36" dur="1" fill="hold">
                                          <p:stCondLst>
                                            <p:cond delay="0"/>
                                          </p:stCondLst>
                                        </p:cTn>
                                        <p:tgtEl>
                                          <p:spTgt spid="28">
                                            <p:txEl>
                                              <p:pRg st="0" end="0"/>
                                            </p:txEl>
                                          </p:spTgt>
                                        </p:tgtEl>
                                        <p:attrNameLst>
                                          <p:attrName>style.visibility</p:attrName>
                                        </p:attrNameLst>
                                      </p:cBhvr>
                                      <p:to>
                                        <p:strVal val="visible"/>
                                      </p:to>
                                    </p:set>
                                    <p:animEffect transition="in" filter="wipe(left)">
                                      <p:cBhvr>
                                        <p:cTn id="37" dur="500"/>
                                        <p:tgtEl>
                                          <p:spTgt spid="28">
                                            <p:txEl>
                                              <p:pRg st="0" end="0"/>
                                            </p:txEl>
                                          </p:spTgt>
                                        </p:tgtEl>
                                      </p:cBhvr>
                                    </p:animEffect>
                                  </p:childTnLst>
                                </p:cTn>
                              </p:par>
                            </p:childTnLst>
                          </p:cTn>
                        </p:par>
                        <p:par>
                          <p:cTn id="38" fill="hold">
                            <p:stCondLst>
                              <p:cond delay="5000"/>
                            </p:stCondLst>
                            <p:childTnLst>
                              <p:par>
                                <p:cTn id="39" presetID="22" presetClass="entr" presetSubtype="8" fill="hold" grpId="0" nodeType="afterEffect" nodePh="1">
                                  <p:stCondLst>
                                    <p:cond delay="0"/>
                                  </p:stCondLst>
                                  <p:endCondLst>
                                    <p:cond evt="begin" delay="0">
                                      <p:tn val="39"/>
                                    </p:cond>
                                  </p:endCondLst>
                                  <p:childTnLst>
                                    <p:set>
                                      <p:cBhvr>
                                        <p:cTn id="40" dur="1" fill="hold">
                                          <p:stCondLst>
                                            <p:cond delay="0"/>
                                          </p:stCondLst>
                                        </p:cTn>
                                        <p:tgtEl>
                                          <p:spTgt spid="27">
                                            <p:txEl>
                                              <p:pRg st="0" end="0"/>
                                            </p:txEl>
                                          </p:spTgt>
                                        </p:tgtEl>
                                        <p:attrNameLst>
                                          <p:attrName>style.visibility</p:attrName>
                                        </p:attrNameLst>
                                      </p:cBhvr>
                                      <p:to>
                                        <p:strVal val="visible"/>
                                      </p:to>
                                    </p:set>
                                    <p:animEffect transition="in" filter="wipe(left)">
                                      <p:cBhvr>
                                        <p:cTn id="41" dur="500"/>
                                        <p:tgtEl>
                                          <p:spTgt spid="27">
                                            <p:txEl>
                                              <p:pRg st="0" end="0"/>
                                            </p:txEl>
                                          </p:spTgt>
                                        </p:tgtEl>
                                      </p:cBhvr>
                                    </p:animEffect>
                                  </p:childTnLst>
                                </p:cTn>
                              </p:par>
                            </p:childTnLst>
                          </p:cTn>
                        </p:par>
                        <p:par>
                          <p:cTn id="42" fill="hold">
                            <p:stCondLst>
                              <p:cond delay="5500"/>
                            </p:stCondLst>
                            <p:childTnLst>
                              <p:par>
                                <p:cTn id="43" presetID="22" presetClass="entr" presetSubtype="8" fill="hold" grpId="0" nodeType="after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wipe(left)">
                                      <p:cBhvr>
                                        <p:cTn id="45" dur="500"/>
                                        <p:tgtEl>
                                          <p:spTgt spid="25"/>
                                        </p:tgtEl>
                                      </p:cBhvr>
                                    </p:animEffect>
                                  </p:childTnLst>
                                </p:cTn>
                              </p:par>
                            </p:childTnLst>
                          </p:cTn>
                        </p:par>
                        <p:par>
                          <p:cTn id="46" fill="hold">
                            <p:stCondLst>
                              <p:cond delay="6000"/>
                            </p:stCondLst>
                            <p:childTnLst>
                              <p:par>
                                <p:cTn id="47" presetID="2" presetClass="entr" presetSubtype="4" accel="50000" decel="50000" fill="hold" grpId="0" nodeType="afterEffect">
                                  <p:stCondLst>
                                    <p:cond delay="0"/>
                                  </p:stCondLst>
                                  <p:childTnLst>
                                    <p:set>
                                      <p:cBhvr>
                                        <p:cTn id="48" dur="1" fill="hold">
                                          <p:stCondLst>
                                            <p:cond delay="0"/>
                                          </p:stCondLst>
                                        </p:cTn>
                                        <p:tgtEl>
                                          <p:spTgt spid="30"/>
                                        </p:tgtEl>
                                        <p:attrNameLst>
                                          <p:attrName>style.visibility</p:attrName>
                                        </p:attrNameLst>
                                      </p:cBhvr>
                                      <p:to>
                                        <p:strVal val="visible"/>
                                      </p:to>
                                    </p:set>
                                    <p:anim calcmode="lin" valueType="num">
                                      <p:cBhvr additive="base">
                                        <p:cTn id="49" dur="1000" fill="hold"/>
                                        <p:tgtEl>
                                          <p:spTgt spid="30"/>
                                        </p:tgtEl>
                                        <p:attrNameLst>
                                          <p:attrName>ppt_x</p:attrName>
                                        </p:attrNameLst>
                                      </p:cBhvr>
                                      <p:tavLst>
                                        <p:tav tm="0">
                                          <p:val>
                                            <p:strVal val="#ppt_x"/>
                                          </p:val>
                                        </p:tav>
                                        <p:tav tm="100000">
                                          <p:val>
                                            <p:strVal val="#ppt_x"/>
                                          </p:val>
                                        </p:tav>
                                      </p:tavLst>
                                    </p:anim>
                                    <p:anim calcmode="lin" valueType="num">
                                      <p:cBhvr additive="base">
                                        <p:cTn id="50" dur="1000" fill="hold"/>
                                        <p:tgtEl>
                                          <p:spTgt spid="30"/>
                                        </p:tgtEl>
                                        <p:attrNameLst>
                                          <p:attrName>ppt_y</p:attrName>
                                        </p:attrNameLst>
                                      </p:cBhvr>
                                      <p:tavLst>
                                        <p:tav tm="0">
                                          <p:val>
                                            <p:strVal val="1+#ppt_h/2"/>
                                          </p:val>
                                        </p:tav>
                                        <p:tav tm="100000">
                                          <p:val>
                                            <p:strVal val="#ppt_y"/>
                                          </p:val>
                                        </p:tav>
                                      </p:tavLst>
                                    </p:anim>
                                  </p:childTnLst>
                                </p:cTn>
                              </p:par>
                            </p:childTnLst>
                          </p:cTn>
                        </p:par>
                        <p:par>
                          <p:cTn id="51" fill="hold">
                            <p:stCondLst>
                              <p:cond delay="7000"/>
                            </p:stCondLst>
                            <p:childTnLst>
                              <p:par>
                                <p:cTn id="52" presetID="22" presetClass="entr" presetSubtype="8" fill="hold" grpId="0" nodeType="afterEffect" nodePh="1">
                                  <p:stCondLst>
                                    <p:cond delay="0"/>
                                  </p:stCondLst>
                                  <p:endCondLst>
                                    <p:cond evt="begin" delay="0">
                                      <p:tn val="52"/>
                                    </p:cond>
                                  </p:endCondLst>
                                  <p:childTnLst>
                                    <p:set>
                                      <p:cBhvr>
                                        <p:cTn id="53" dur="1" fill="hold">
                                          <p:stCondLst>
                                            <p:cond delay="0"/>
                                          </p:stCondLst>
                                        </p:cTn>
                                        <p:tgtEl>
                                          <p:spTgt spid="32">
                                            <p:txEl>
                                              <p:pRg st="0" end="0"/>
                                            </p:txEl>
                                          </p:spTgt>
                                        </p:tgtEl>
                                        <p:attrNameLst>
                                          <p:attrName>style.visibility</p:attrName>
                                        </p:attrNameLst>
                                      </p:cBhvr>
                                      <p:to>
                                        <p:strVal val="visible"/>
                                      </p:to>
                                    </p:set>
                                    <p:animEffect transition="in" filter="wipe(left)">
                                      <p:cBhvr>
                                        <p:cTn id="54" dur="500"/>
                                        <p:tgtEl>
                                          <p:spTgt spid="32">
                                            <p:txEl>
                                              <p:pRg st="0" end="0"/>
                                            </p:txEl>
                                          </p:spTgt>
                                        </p:tgtEl>
                                      </p:cBhvr>
                                    </p:animEffect>
                                  </p:childTnLst>
                                </p:cTn>
                              </p:par>
                            </p:childTnLst>
                          </p:cTn>
                        </p:par>
                        <p:par>
                          <p:cTn id="55" fill="hold">
                            <p:stCondLst>
                              <p:cond delay="7500"/>
                            </p:stCondLst>
                            <p:childTnLst>
                              <p:par>
                                <p:cTn id="56" presetID="22" presetClass="entr" presetSubtype="8" fill="hold" grpId="0" nodeType="afterEffect" nodePh="1">
                                  <p:stCondLst>
                                    <p:cond delay="0"/>
                                  </p:stCondLst>
                                  <p:endCondLst>
                                    <p:cond evt="begin" delay="0">
                                      <p:tn val="56"/>
                                    </p:cond>
                                  </p:endCondLst>
                                  <p:childTnLst>
                                    <p:set>
                                      <p:cBhvr>
                                        <p:cTn id="57" dur="1" fill="hold">
                                          <p:stCondLst>
                                            <p:cond delay="0"/>
                                          </p:stCondLst>
                                        </p:cTn>
                                        <p:tgtEl>
                                          <p:spTgt spid="31">
                                            <p:txEl>
                                              <p:pRg st="0" end="0"/>
                                            </p:txEl>
                                          </p:spTgt>
                                        </p:tgtEl>
                                        <p:attrNameLst>
                                          <p:attrName>style.visibility</p:attrName>
                                        </p:attrNameLst>
                                      </p:cBhvr>
                                      <p:to>
                                        <p:strVal val="visible"/>
                                      </p:to>
                                    </p:set>
                                    <p:animEffect transition="in" filter="wipe(left)">
                                      <p:cBhvr>
                                        <p:cTn id="58" dur="500"/>
                                        <p:tgtEl>
                                          <p:spTgt spid="31">
                                            <p:txEl>
                                              <p:pRg st="0" end="0"/>
                                            </p:txEl>
                                          </p:spTgt>
                                        </p:tgtEl>
                                      </p:cBhvr>
                                    </p:animEffect>
                                  </p:childTnLst>
                                </p:cTn>
                              </p:par>
                            </p:childTnLst>
                          </p:cTn>
                        </p:par>
                        <p:par>
                          <p:cTn id="59" fill="hold">
                            <p:stCondLst>
                              <p:cond delay="8000"/>
                            </p:stCondLst>
                            <p:childTnLst>
                              <p:par>
                                <p:cTn id="60" presetID="22" presetClass="entr" presetSubtype="8" fill="hold" grpId="0" nodeType="after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wipe(left)">
                                      <p:cBhvr>
                                        <p:cTn id="6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8" grpId="0" animBg="1"/>
      <p:bldP spid="9"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0"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25" grpId="0" animBg="1"/>
      <p:bldP spid="26" grpId="0" animBg="1"/>
      <p:bldP spid="27"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28"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P spid="29" grpId="0" animBg="1"/>
      <p:bldP spid="30" grpId="0" animBg="1"/>
      <p:bldP spid="31"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5" grpId="0"/>
      <p:bldP spid="36" grpId="0" build="p">
        <p:tmplLst>
          <p:tmpl lvl="1">
            <p:tnLst>
              <p:par>
                <p:cTn presetID="10" presetClass="entr" presetSubtype="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6_Pic4">
    <p:spTree>
      <p:nvGrpSpPr>
        <p:cNvPr id="1" name=""/>
        <p:cNvGrpSpPr/>
        <p:nvPr/>
      </p:nvGrpSpPr>
      <p:grpSpPr>
        <a:xfrm>
          <a:off x="0" y="0"/>
          <a:ext cx="0" cy="0"/>
          <a:chOff x="0" y="0"/>
          <a:chExt cx="0" cy="0"/>
        </a:xfrm>
      </p:grpSpPr>
      <p:sp>
        <p:nvSpPr>
          <p:cNvPr id="18" name="Picture Placeholder 7"/>
          <p:cNvSpPr>
            <a:spLocks noGrp="1"/>
          </p:cNvSpPr>
          <p:nvPr>
            <p:ph type="pic" sz="quarter" idx="10" hasCustomPrompt="1"/>
          </p:nvPr>
        </p:nvSpPr>
        <p:spPr>
          <a:xfrm>
            <a:off x="876968" y="4366345"/>
            <a:ext cx="3288633" cy="1862116"/>
          </a:xfrm>
          <a:prstGeom prst="rect">
            <a:avLst/>
          </a:prstGeom>
          <a:solidFill>
            <a:schemeClr val="accent1"/>
          </a:solidFill>
          <a:ln w="19050">
            <a:noFill/>
          </a:ln>
        </p:spPr>
        <p:txBody>
          <a:bodyPr tIns="0" bIns="182880" anchor="b"/>
          <a:lstStyle>
            <a:lvl1pPr algn="ctr">
              <a:buNone/>
              <a:defRPr sz="1600">
                <a:solidFill>
                  <a:schemeClr val="bg1"/>
                </a:solidFill>
              </a:defRPr>
            </a:lvl1pPr>
          </a:lstStyle>
          <a:p>
            <a:r>
              <a:rPr lang="en-US" dirty="0"/>
              <a:t>Image Holder</a:t>
            </a:r>
          </a:p>
        </p:txBody>
      </p:sp>
      <p:sp>
        <p:nvSpPr>
          <p:cNvPr id="20" name="Rectangle 19"/>
          <p:cNvSpPr/>
          <p:nvPr userDrawn="1"/>
        </p:nvSpPr>
        <p:spPr>
          <a:xfrm>
            <a:off x="876968" y="1542471"/>
            <a:ext cx="3288633" cy="2660829"/>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Text Placeholder 3"/>
          <p:cNvSpPr>
            <a:spLocks noGrp="1"/>
          </p:cNvSpPr>
          <p:nvPr>
            <p:ph type="body" sz="half" idx="15"/>
          </p:nvPr>
        </p:nvSpPr>
        <p:spPr>
          <a:xfrm>
            <a:off x="1123406" y="2167067"/>
            <a:ext cx="2795756" cy="1796919"/>
          </a:xfrm>
          <a:prstGeom prst="rect">
            <a:avLst/>
          </a:prstGeom>
        </p:spPr>
        <p:txBody>
          <a:bodyPr wrap="square" lIns="0" tIns="0" rIns="0" bIns="0" anchor="t">
            <a:noAutofit/>
          </a:bodyPr>
          <a:lstStyle>
            <a:lvl1pPr marL="0" indent="0" algn="l">
              <a:buNone/>
              <a:defRPr sz="1467" b="0" baseline="0">
                <a:solidFill>
                  <a:schemeClr val="tx1">
                    <a:lumMod val="75000"/>
                    <a:lumOff val="25000"/>
                  </a:schemeClr>
                </a:solidFill>
              </a:defRPr>
            </a:lvl1pPr>
            <a:lvl2pPr marL="609585" indent="0">
              <a:buNone/>
              <a:defRPr sz="1600"/>
            </a:lvl2pPr>
            <a:lvl3pPr marL="1219170" indent="0">
              <a:buNone/>
              <a:defRPr sz="1333"/>
            </a:lvl3pPr>
            <a:lvl4pPr marL="0" marR="0" indent="0" algn="r" defTabSz="1219170" rtl="0" eaLnBrk="1" fontAlgn="auto" latinLnBrk="0" hangingPunct="1">
              <a:lnSpc>
                <a:spcPct val="100000"/>
              </a:lnSpc>
              <a:spcBef>
                <a:spcPct val="20000"/>
              </a:spcBef>
              <a:spcAft>
                <a:spcPts val="0"/>
              </a:spcAft>
              <a:buClrTx/>
              <a:buSzTx/>
              <a:buFont typeface="Arial" pitchFamily="34" charset="0"/>
              <a:buNone/>
              <a:tabLst/>
              <a:defRPr sz="1467">
                <a:solidFill>
                  <a:schemeClr val="tx1">
                    <a:lumMod val="75000"/>
                    <a:lumOff val="25000"/>
                  </a:schemeClr>
                </a:solidFill>
              </a:defRPr>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3"/>
            <a:endParaRPr lang="en-US" dirty="0"/>
          </a:p>
        </p:txBody>
      </p:sp>
      <p:sp>
        <p:nvSpPr>
          <p:cNvPr id="34" name="Text Placeholder 3"/>
          <p:cNvSpPr>
            <a:spLocks noGrp="1"/>
          </p:cNvSpPr>
          <p:nvPr>
            <p:ph type="body" sz="half" idx="21"/>
          </p:nvPr>
        </p:nvSpPr>
        <p:spPr>
          <a:xfrm>
            <a:off x="1123404" y="1702504"/>
            <a:ext cx="2795757" cy="464563"/>
          </a:xfrm>
          <a:prstGeom prst="rect">
            <a:avLst/>
          </a:prstGeom>
        </p:spPr>
        <p:txBody>
          <a:bodyPr wrap="none" lIns="0" tIns="0" rIns="0" bIns="0" anchor="ctr">
            <a:noAutofit/>
          </a:bodyPr>
          <a:lstStyle>
            <a:lvl1pPr marL="0" indent="0" algn="l">
              <a:buNone/>
              <a:defRPr sz="1867" b="1" baseline="0">
                <a:solidFill>
                  <a:schemeClr val="tx1">
                    <a:lumMod val="75000"/>
                    <a:lumOff val="2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40" name="Picture Placeholder 7"/>
          <p:cNvSpPr>
            <a:spLocks noGrp="1"/>
          </p:cNvSpPr>
          <p:nvPr>
            <p:ph type="pic" sz="quarter" idx="22" hasCustomPrompt="1"/>
          </p:nvPr>
        </p:nvSpPr>
        <p:spPr>
          <a:xfrm>
            <a:off x="4442326" y="1541643"/>
            <a:ext cx="3288633" cy="1862116"/>
          </a:xfrm>
          <a:prstGeom prst="rect">
            <a:avLst/>
          </a:prstGeom>
          <a:solidFill>
            <a:schemeClr val="accent2"/>
          </a:solidFill>
          <a:ln w="19050">
            <a:noFill/>
          </a:ln>
        </p:spPr>
        <p:txBody>
          <a:bodyPr tIns="0" bIns="182880" anchor="b"/>
          <a:lstStyle>
            <a:lvl1pPr algn="ctr">
              <a:buNone/>
              <a:defRPr sz="1600">
                <a:solidFill>
                  <a:schemeClr val="bg1"/>
                </a:solidFill>
              </a:defRPr>
            </a:lvl1pPr>
          </a:lstStyle>
          <a:p>
            <a:r>
              <a:rPr lang="en-US" dirty="0"/>
              <a:t>Image Holder</a:t>
            </a:r>
          </a:p>
        </p:txBody>
      </p:sp>
      <p:sp>
        <p:nvSpPr>
          <p:cNvPr id="41" name="Picture Placeholder 7"/>
          <p:cNvSpPr>
            <a:spLocks noGrp="1"/>
          </p:cNvSpPr>
          <p:nvPr>
            <p:ph type="pic" sz="quarter" idx="23" hasCustomPrompt="1"/>
          </p:nvPr>
        </p:nvSpPr>
        <p:spPr>
          <a:xfrm>
            <a:off x="8007685" y="4366345"/>
            <a:ext cx="3288633" cy="1862116"/>
          </a:xfrm>
          <a:prstGeom prst="rect">
            <a:avLst/>
          </a:prstGeom>
          <a:solidFill>
            <a:schemeClr val="accent3"/>
          </a:solidFill>
          <a:ln w="19050">
            <a:noFill/>
          </a:ln>
        </p:spPr>
        <p:txBody>
          <a:bodyPr tIns="0" bIns="182880" anchor="b"/>
          <a:lstStyle>
            <a:lvl1pPr algn="ctr">
              <a:buNone/>
              <a:defRPr sz="1600">
                <a:solidFill>
                  <a:schemeClr val="bg1"/>
                </a:solidFill>
              </a:defRPr>
            </a:lvl1pPr>
          </a:lstStyle>
          <a:p>
            <a:r>
              <a:rPr lang="en-US" dirty="0"/>
              <a:t>Image Holder</a:t>
            </a:r>
          </a:p>
        </p:txBody>
      </p:sp>
      <p:sp>
        <p:nvSpPr>
          <p:cNvPr id="29" name="Title 1"/>
          <p:cNvSpPr>
            <a:spLocks noGrp="1"/>
          </p:cNvSpPr>
          <p:nvPr>
            <p:ph type="title" hasCustomPrompt="1"/>
          </p:nvPr>
        </p:nvSpPr>
        <p:spPr>
          <a:xfrm>
            <a:off x="2336800" y="482600"/>
            <a:ext cx="7518400" cy="471365"/>
          </a:xfrm>
          <a:prstGeom prst="rect">
            <a:avLst/>
          </a:prstGeom>
        </p:spPr>
        <p:txBody>
          <a:bodyPr wrap="none" lIns="0" tIns="0" rIns="0" bIns="0" anchor="ctr">
            <a:noAutofit/>
          </a:bodyPr>
          <a:lstStyle>
            <a:lvl1pPr algn="ctr">
              <a:defRPr sz="3200" b="1" baseline="0">
                <a:solidFill>
                  <a:schemeClr val="tx1">
                    <a:lumMod val="50000"/>
                    <a:lumOff val="50000"/>
                  </a:schemeClr>
                </a:solidFill>
              </a:defRPr>
            </a:lvl1pPr>
          </a:lstStyle>
          <a:p>
            <a:r>
              <a:rPr lang="en-US" dirty="0"/>
              <a:t>Click To Edit Master Title Style</a:t>
            </a:r>
          </a:p>
        </p:txBody>
      </p:sp>
      <p:sp>
        <p:nvSpPr>
          <p:cNvPr id="30" name="Text Placeholder 3"/>
          <p:cNvSpPr>
            <a:spLocks noGrp="1"/>
          </p:cNvSpPr>
          <p:nvPr>
            <p:ph type="body" sz="half" idx="2" hasCustomPrompt="1"/>
          </p:nvPr>
        </p:nvSpPr>
        <p:spPr>
          <a:xfrm>
            <a:off x="3352800" y="951922"/>
            <a:ext cx="5486400" cy="267661"/>
          </a:xfrm>
          <a:prstGeom prst="rect">
            <a:avLst/>
          </a:prstGeom>
        </p:spPr>
        <p:txBody>
          <a:bodyPr wrap="none" lIns="0" tIns="0" rIns="0" bIns="0" anchor="ctr">
            <a:noAutofit/>
          </a:bodyPr>
          <a:lstStyle>
            <a:lvl1pPr marL="0" indent="0" algn="ctr">
              <a:buNone/>
              <a:defRPr sz="1600"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31" name="Rectangle 30"/>
          <p:cNvSpPr/>
          <p:nvPr userDrawn="1"/>
        </p:nvSpPr>
        <p:spPr>
          <a:xfrm>
            <a:off x="4432968" y="3599719"/>
            <a:ext cx="3288633" cy="2660829"/>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2400"/>
          </a:p>
        </p:txBody>
      </p:sp>
      <p:sp>
        <p:nvSpPr>
          <p:cNvPr id="32" name="Text Placeholder 3"/>
          <p:cNvSpPr>
            <a:spLocks noGrp="1"/>
          </p:cNvSpPr>
          <p:nvPr>
            <p:ph type="body" sz="half" idx="24"/>
          </p:nvPr>
        </p:nvSpPr>
        <p:spPr>
          <a:xfrm>
            <a:off x="4679406" y="4224315"/>
            <a:ext cx="2795756" cy="1796919"/>
          </a:xfrm>
          <a:prstGeom prst="rect">
            <a:avLst/>
          </a:prstGeom>
        </p:spPr>
        <p:txBody>
          <a:bodyPr wrap="square" lIns="0" tIns="0" rIns="0" bIns="0" anchor="t">
            <a:noAutofit/>
          </a:bodyPr>
          <a:lstStyle>
            <a:lvl1pPr marL="0" indent="0" algn="l">
              <a:buNone/>
              <a:defRPr sz="1467" b="0" baseline="0">
                <a:solidFill>
                  <a:schemeClr val="tx1">
                    <a:lumMod val="75000"/>
                    <a:lumOff val="25000"/>
                  </a:schemeClr>
                </a:solidFill>
              </a:defRPr>
            </a:lvl1pPr>
            <a:lvl2pPr marL="609585" indent="0">
              <a:buNone/>
              <a:defRPr sz="1600"/>
            </a:lvl2pPr>
            <a:lvl3pPr marL="1219170" indent="0">
              <a:buNone/>
              <a:defRPr sz="1333"/>
            </a:lvl3pPr>
            <a:lvl4pPr marL="0" marR="0" indent="0" algn="ctr" defTabSz="1219170" rtl="0" eaLnBrk="1" fontAlgn="auto" latinLnBrk="0" hangingPunct="1">
              <a:lnSpc>
                <a:spcPct val="100000"/>
              </a:lnSpc>
              <a:spcBef>
                <a:spcPct val="20000"/>
              </a:spcBef>
              <a:spcAft>
                <a:spcPts val="0"/>
              </a:spcAft>
              <a:buClrTx/>
              <a:buSzTx/>
              <a:buFont typeface="Arial" pitchFamily="34" charset="0"/>
              <a:buNone/>
              <a:tabLst/>
              <a:defRPr sz="1467">
                <a:solidFill>
                  <a:schemeClr val="tx1">
                    <a:lumMod val="75000"/>
                    <a:lumOff val="25000"/>
                  </a:schemeClr>
                </a:solidFill>
              </a:defRPr>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3"/>
            <a:endParaRPr lang="en-US" dirty="0"/>
          </a:p>
        </p:txBody>
      </p:sp>
      <p:sp>
        <p:nvSpPr>
          <p:cNvPr id="33" name="Text Placeholder 3"/>
          <p:cNvSpPr>
            <a:spLocks noGrp="1"/>
          </p:cNvSpPr>
          <p:nvPr>
            <p:ph type="body" sz="half" idx="25"/>
          </p:nvPr>
        </p:nvSpPr>
        <p:spPr>
          <a:xfrm>
            <a:off x="4679404" y="3759752"/>
            <a:ext cx="2795757" cy="464563"/>
          </a:xfrm>
          <a:prstGeom prst="rect">
            <a:avLst/>
          </a:prstGeom>
        </p:spPr>
        <p:txBody>
          <a:bodyPr wrap="none" lIns="0" tIns="0" rIns="0" bIns="0" anchor="ctr">
            <a:noAutofit/>
          </a:bodyPr>
          <a:lstStyle>
            <a:lvl1pPr marL="0" indent="0" algn="l" rtl="0">
              <a:buNone/>
              <a:defRPr sz="1867" b="1" baseline="0">
                <a:solidFill>
                  <a:schemeClr val="tx1">
                    <a:lumMod val="75000"/>
                    <a:lumOff val="2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35" name="Rectangle 34"/>
          <p:cNvSpPr/>
          <p:nvPr userDrawn="1"/>
        </p:nvSpPr>
        <p:spPr>
          <a:xfrm>
            <a:off x="8007685" y="1529638"/>
            <a:ext cx="3288633" cy="2660829"/>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6" name="Text Placeholder 3"/>
          <p:cNvSpPr>
            <a:spLocks noGrp="1"/>
          </p:cNvSpPr>
          <p:nvPr>
            <p:ph type="body" sz="half" idx="26"/>
          </p:nvPr>
        </p:nvSpPr>
        <p:spPr>
          <a:xfrm>
            <a:off x="8254123" y="2154234"/>
            <a:ext cx="2795756" cy="1796919"/>
          </a:xfrm>
          <a:prstGeom prst="rect">
            <a:avLst/>
          </a:prstGeom>
        </p:spPr>
        <p:txBody>
          <a:bodyPr wrap="square" lIns="0" tIns="0" rIns="0" bIns="0" anchor="t">
            <a:noAutofit/>
          </a:bodyPr>
          <a:lstStyle>
            <a:lvl1pPr marL="0" indent="0" algn="l">
              <a:buNone/>
              <a:defRPr sz="1467" b="0" baseline="0">
                <a:solidFill>
                  <a:schemeClr val="tx1">
                    <a:lumMod val="75000"/>
                    <a:lumOff val="25000"/>
                  </a:schemeClr>
                </a:solidFill>
              </a:defRPr>
            </a:lvl1pPr>
            <a:lvl2pPr marL="609585" indent="0">
              <a:buNone/>
              <a:defRPr sz="1600"/>
            </a:lvl2pPr>
            <a:lvl3pPr marL="1219170" indent="0">
              <a:buNone/>
              <a:defRPr sz="1333"/>
            </a:lvl3pPr>
            <a:lvl4pPr marL="0" marR="0" indent="0" algn="ctr" defTabSz="1219170" rtl="0" eaLnBrk="1" fontAlgn="auto" latinLnBrk="0" hangingPunct="1">
              <a:lnSpc>
                <a:spcPct val="100000"/>
              </a:lnSpc>
              <a:spcBef>
                <a:spcPct val="20000"/>
              </a:spcBef>
              <a:spcAft>
                <a:spcPts val="0"/>
              </a:spcAft>
              <a:buClrTx/>
              <a:buSzTx/>
              <a:buFont typeface="Arial" pitchFamily="34" charset="0"/>
              <a:buNone/>
              <a:tabLst/>
              <a:defRPr sz="1467">
                <a:solidFill>
                  <a:schemeClr val="tx1">
                    <a:lumMod val="75000"/>
                    <a:lumOff val="25000"/>
                  </a:schemeClr>
                </a:solidFill>
              </a:defRPr>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3"/>
            <a:endParaRPr lang="en-US" dirty="0"/>
          </a:p>
        </p:txBody>
      </p:sp>
      <p:sp>
        <p:nvSpPr>
          <p:cNvPr id="37" name="Text Placeholder 3"/>
          <p:cNvSpPr>
            <a:spLocks noGrp="1"/>
          </p:cNvSpPr>
          <p:nvPr>
            <p:ph type="body" sz="half" idx="27"/>
          </p:nvPr>
        </p:nvSpPr>
        <p:spPr>
          <a:xfrm>
            <a:off x="8254122" y="1689671"/>
            <a:ext cx="2795757" cy="464563"/>
          </a:xfrm>
          <a:prstGeom prst="rect">
            <a:avLst/>
          </a:prstGeom>
        </p:spPr>
        <p:txBody>
          <a:bodyPr wrap="none" lIns="0" tIns="0" rIns="0" bIns="0" anchor="ctr">
            <a:noAutofit/>
          </a:bodyPr>
          <a:lstStyle>
            <a:lvl1pPr marL="0" indent="0" algn="l">
              <a:buNone/>
              <a:defRPr sz="1867" b="1" baseline="0">
                <a:solidFill>
                  <a:schemeClr val="tx1">
                    <a:lumMod val="75000"/>
                    <a:lumOff val="2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Tree>
    <p:extLst>
      <p:ext uri="{BB962C8B-B14F-4D97-AF65-F5344CB8AC3E}">
        <p14:creationId xmlns:p14="http://schemas.microsoft.com/office/powerpoint/2010/main" val="79623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0">
                                            <p:txEl>
                                              <p:pRg st="0" end="0"/>
                                            </p:txEl>
                                          </p:spTgt>
                                        </p:tgtEl>
                                        <p:attrNameLst>
                                          <p:attrName>style.visibility</p:attrName>
                                        </p:attrNameLst>
                                      </p:cBhvr>
                                      <p:to>
                                        <p:strVal val="visible"/>
                                      </p:to>
                                    </p:set>
                                    <p:animEffect transition="in" filter="fade">
                                      <p:cBhvr>
                                        <p:cTn id="11" dur="500"/>
                                        <p:tgtEl>
                                          <p:spTgt spid="30">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up)">
                                      <p:cBhvr>
                                        <p:cTn id="20" dur="500"/>
                                        <p:tgtEl>
                                          <p:spTgt spid="20"/>
                                        </p:tgtEl>
                                      </p:cBhvr>
                                    </p:animEffect>
                                  </p:childTnLst>
                                </p:cTn>
                              </p:par>
                            </p:childTnLst>
                          </p:cTn>
                        </p:par>
                        <p:par>
                          <p:cTn id="21" fill="hold">
                            <p:stCondLst>
                              <p:cond delay="2000"/>
                            </p:stCondLst>
                            <p:childTnLst>
                              <p:par>
                                <p:cTn id="22" presetID="22" presetClass="entr" presetSubtype="1" fill="hold" grpId="0" nodeType="afterEffect" nodePh="1">
                                  <p:stCondLst>
                                    <p:cond delay="0"/>
                                  </p:stCondLst>
                                  <p:endCondLst>
                                    <p:cond evt="begin" delay="0">
                                      <p:tn val="22"/>
                                    </p:cond>
                                  </p:endCondLst>
                                  <p:childTnLst>
                                    <p:set>
                                      <p:cBhvr>
                                        <p:cTn id="23" dur="1" fill="hold">
                                          <p:stCondLst>
                                            <p:cond delay="0"/>
                                          </p:stCondLst>
                                        </p:cTn>
                                        <p:tgtEl>
                                          <p:spTgt spid="34">
                                            <p:txEl>
                                              <p:pRg st="0" end="0"/>
                                            </p:txEl>
                                          </p:spTgt>
                                        </p:tgtEl>
                                        <p:attrNameLst>
                                          <p:attrName>style.visibility</p:attrName>
                                        </p:attrNameLst>
                                      </p:cBhvr>
                                      <p:to>
                                        <p:strVal val="visible"/>
                                      </p:to>
                                    </p:set>
                                    <p:animEffect transition="in" filter="wipe(up)">
                                      <p:cBhvr>
                                        <p:cTn id="24" dur="500"/>
                                        <p:tgtEl>
                                          <p:spTgt spid="34">
                                            <p:txEl>
                                              <p:pRg st="0" end="0"/>
                                            </p:txEl>
                                          </p:spTgt>
                                        </p:tgtEl>
                                      </p:cBhvr>
                                    </p:animEffect>
                                  </p:childTnLst>
                                </p:cTn>
                              </p:par>
                              <p:par>
                                <p:cTn id="25" presetID="22" presetClass="entr" presetSubtype="1" fill="hold" grpId="0" nodeType="withEffect" nodePh="1">
                                  <p:stCondLst>
                                    <p:cond delay="0"/>
                                  </p:stCondLst>
                                  <p:endCondLst>
                                    <p:cond evt="begin" delay="0">
                                      <p:tn val="25"/>
                                    </p:cond>
                                  </p:endCondLst>
                                  <p:childTnLst>
                                    <p:set>
                                      <p:cBhvr>
                                        <p:cTn id="26" dur="1" fill="hold">
                                          <p:stCondLst>
                                            <p:cond delay="0"/>
                                          </p:stCondLst>
                                        </p:cTn>
                                        <p:tgtEl>
                                          <p:spTgt spid="23">
                                            <p:txEl>
                                              <p:pRg st="0" end="0"/>
                                            </p:txEl>
                                          </p:spTgt>
                                        </p:tgtEl>
                                        <p:attrNameLst>
                                          <p:attrName>style.visibility</p:attrName>
                                        </p:attrNameLst>
                                      </p:cBhvr>
                                      <p:to>
                                        <p:strVal val="visible"/>
                                      </p:to>
                                    </p:set>
                                    <p:animEffect transition="in" filter="wipe(up)">
                                      <p:cBhvr>
                                        <p:cTn id="27" dur="500"/>
                                        <p:tgtEl>
                                          <p:spTgt spid="23">
                                            <p:txEl>
                                              <p:pRg st="0" end="0"/>
                                            </p:txEl>
                                          </p:spTgt>
                                        </p:tgtEl>
                                      </p:cBhvr>
                                    </p:animEffect>
                                  </p:childTnLst>
                                </p:cTn>
                              </p:par>
                            </p:childTnLst>
                          </p:cTn>
                        </p:par>
                        <p:par>
                          <p:cTn id="28" fill="hold">
                            <p:stCondLst>
                              <p:cond delay="2500"/>
                            </p:stCondLst>
                            <p:childTnLst>
                              <p:par>
                                <p:cTn id="29" presetID="2" presetClass="entr" presetSubtype="4" accel="50000" decel="50000" fill="hold" grpId="0" nodeType="after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additive="base">
                                        <p:cTn id="31" dur="500" fill="hold"/>
                                        <p:tgtEl>
                                          <p:spTgt spid="40"/>
                                        </p:tgtEl>
                                        <p:attrNameLst>
                                          <p:attrName>ppt_x</p:attrName>
                                        </p:attrNameLst>
                                      </p:cBhvr>
                                      <p:tavLst>
                                        <p:tav tm="0">
                                          <p:val>
                                            <p:strVal val="#ppt_x"/>
                                          </p:val>
                                        </p:tav>
                                        <p:tav tm="100000">
                                          <p:val>
                                            <p:strVal val="#ppt_x"/>
                                          </p:val>
                                        </p:tav>
                                      </p:tavLst>
                                    </p:anim>
                                    <p:anim calcmode="lin" valueType="num">
                                      <p:cBhvr additive="base">
                                        <p:cTn id="32" dur="500" fill="hold"/>
                                        <p:tgtEl>
                                          <p:spTgt spid="40"/>
                                        </p:tgtEl>
                                        <p:attrNameLst>
                                          <p:attrName>ppt_y</p:attrName>
                                        </p:attrNameLst>
                                      </p:cBhvr>
                                      <p:tavLst>
                                        <p:tav tm="0">
                                          <p:val>
                                            <p:strVal val="1+#ppt_h/2"/>
                                          </p:val>
                                        </p:tav>
                                        <p:tav tm="100000">
                                          <p:val>
                                            <p:strVal val="#ppt_y"/>
                                          </p:val>
                                        </p:tav>
                                      </p:tavLst>
                                    </p:anim>
                                  </p:childTnLst>
                                </p:cTn>
                              </p:par>
                            </p:childTnLst>
                          </p:cTn>
                        </p:par>
                        <p:par>
                          <p:cTn id="33" fill="hold">
                            <p:stCondLst>
                              <p:cond delay="3000"/>
                            </p:stCondLst>
                            <p:childTnLst>
                              <p:par>
                                <p:cTn id="34" presetID="22" presetClass="entr" presetSubtype="1" fill="hold" grpId="0" nodeType="after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up)">
                                      <p:cBhvr>
                                        <p:cTn id="36" dur="500"/>
                                        <p:tgtEl>
                                          <p:spTgt spid="31"/>
                                        </p:tgtEl>
                                      </p:cBhvr>
                                    </p:animEffect>
                                  </p:childTnLst>
                                </p:cTn>
                              </p:par>
                            </p:childTnLst>
                          </p:cTn>
                        </p:par>
                        <p:par>
                          <p:cTn id="37" fill="hold">
                            <p:stCondLst>
                              <p:cond delay="3500"/>
                            </p:stCondLst>
                            <p:childTnLst>
                              <p:par>
                                <p:cTn id="38" presetID="22" presetClass="entr" presetSubtype="1" fill="hold" grpId="0" nodeType="afterEffect" nodePh="1">
                                  <p:stCondLst>
                                    <p:cond delay="0"/>
                                  </p:stCondLst>
                                  <p:endCondLst>
                                    <p:cond evt="begin" delay="0">
                                      <p:tn val="38"/>
                                    </p:cond>
                                  </p:endCondLst>
                                  <p:childTnLst>
                                    <p:set>
                                      <p:cBhvr>
                                        <p:cTn id="39" dur="1" fill="hold">
                                          <p:stCondLst>
                                            <p:cond delay="0"/>
                                          </p:stCondLst>
                                        </p:cTn>
                                        <p:tgtEl>
                                          <p:spTgt spid="33">
                                            <p:txEl>
                                              <p:pRg st="0" end="0"/>
                                            </p:txEl>
                                          </p:spTgt>
                                        </p:tgtEl>
                                        <p:attrNameLst>
                                          <p:attrName>style.visibility</p:attrName>
                                        </p:attrNameLst>
                                      </p:cBhvr>
                                      <p:to>
                                        <p:strVal val="visible"/>
                                      </p:to>
                                    </p:set>
                                    <p:animEffect transition="in" filter="wipe(up)">
                                      <p:cBhvr>
                                        <p:cTn id="40" dur="500"/>
                                        <p:tgtEl>
                                          <p:spTgt spid="33">
                                            <p:txEl>
                                              <p:pRg st="0" end="0"/>
                                            </p:txEl>
                                          </p:spTgt>
                                        </p:tgtEl>
                                      </p:cBhvr>
                                    </p:animEffect>
                                  </p:childTnLst>
                                </p:cTn>
                              </p:par>
                              <p:par>
                                <p:cTn id="41" presetID="22" presetClass="entr" presetSubtype="1" fill="hold" grpId="0" nodeType="withEffect" nodePh="1">
                                  <p:stCondLst>
                                    <p:cond delay="0"/>
                                  </p:stCondLst>
                                  <p:endCondLst>
                                    <p:cond evt="begin" delay="0">
                                      <p:tn val="41"/>
                                    </p:cond>
                                  </p:endCondLst>
                                  <p:childTnLst>
                                    <p:set>
                                      <p:cBhvr>
                                        <p:cTn id="42" dur="1" fill="hold">
                                          <p:stCondLst>
                                            <p:cond delay="0"/>
                                          </p:stCondLst>
                                        </p:cTn>
                                        <p:tgtEl>
                                          <p:spTgt spid="32">
                                            <p:txEl>
                                              <p:pRg st="0" end="0"/>
                                            </p:txEl>
                                          </p:spTgt>
                                        </p:tgtEl>
                                        <p:attrNameLst>
                                          <p:attrName>style.visibility</p:attrName>
                                        </p:attrNameLst>
                                      </p:cBhvr>
                                      <p:to>
                                        <p:strVal val="visible"/>
                                      </p:to>
                                    </p:set>
                                    <p:animEffect transition="in" filter="wipe(up)">
                                      <p:cBhvr>
                                        <p:cTn id="43" dur="500"/>
                                        <p:tgtEl>
                                          <p:spTgt spid="32">
                                            <p:txEl>
                                              <p:pRg st="0" end="0"/>
                                            </p:txEl>
                                          </p:spTgt>
                                        </p:tgtEl>
                                      </p:cBhvr>
                                    </p:animEffect>
                                  </p:childTnLst>
                                </p:cTn>
                              </p:par>
                            </p:childTnLst>
                          </p:cTn>
                        </p:par>
                        <p:par>
                          <p:cTn id="44" fill="hold">
                            <p:stCondLst>
                              <p:cond delay="4000"/>
                            </p:stCondLst>
                            <p:childTnLst>
                              <p:par>
                                <p:cTn id="45" presetID="2" presetClass="entr" presetSubtype="4" accel="50000" decel="50000" fill="hold" grpId="0" nodeType="afterEffect">
                                  <p:stCondLst>
                                    <p:cond delay="0"/>
                                  </p:stCondLst>
                                  <p:childTnLst>
                                    <p:set>
                                      <p:cBhvr>
                                        <p:cTn id="46" dur="1" fill="hold">
                                          <p:stCondLst>
                                            <p:cond delay="0"/>
                                          </p:stCondLst>
                                        </p:cTn>
                                        <p:tgtEl>
                                          <p:spTgt spid="41"/>
                                        </p:tgtEl>
                                        <p:attrNameLst>
                                          <p:attrName>style.visibility</p:attrName>
                                        </p:attrNameLst>
                                      </p:cBhvr>
                                      <p:to>
                                        <p:strVal val="visible"/>
                                      </p:to>
                                    </p:set>
                                    <p:anim calcmode="lin" valueType="num">
                                      <p:cBhvr additive="base">
                                        <p:cTn id="47" dur="500" fill="hold"/>
                                        <p:tgtEl>
                                          <p:spTgt spid="41"/>
                                        </p:tgtEl>
                                        <p:attrNameLst>
                                          <p:attrName>ppt_x</p:attrName>
                                        </p:attrNameLst>
                                      </p:cBhvr>
                                      <p:tavLst>
                                        <p:tav tm="0">
                                          <p:val>
                                            <p:strVal val="#ppt_x"/>
                                          </p:val>
                                        </p:tav>
                                        <p:tav tm="100000">
                                          <p:val>
                                            <p:strVal val="#ppt_x"/>
                                          </p:val>
                                        </p:tav>
                                      </p:tavLst>
                                    </p:anim>
                                    <p:anim calcmode="lin" valueType="num">
                                      <p:cBhvr additive="base">
                                        <p:cTn id="48" dur="500" fill="hold"/>
                                        <p:tgtEl>
                                          <p:spTgt spid="41"/>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2" presetClass="entr" presetSubtype="1" fill="hold" grpId="0" nodeType="after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wipe(up)">
                                      <p:cBhvr>
                                        <p:cTn id="52" dur="500"/>
                                        <p:tgtEl>
                                          <p:spTgt spid="35"/>
                                        </p:tgtEl>
                                      </p:cBhvr>
                                    </p:animEffect>
                                  </p:childTnLst>
                                </p:cTn>
                              </p:par>
                            </p:childTnLst>
                          </p:cTn>
                        </p:par>
                        <p:par>
                          <p:cTn id="53" fill="hold">
                            <p:stCondLst>
                              <p:cond delay="5000"/>
                            </p:stCondLst>
                            <p:childTnLst>
                              <p:par>
                                <p:cTn id="54" presetID="22" presetClass="entr" presetSubtype="1" fill="hold" grpId="0" nodeType="afterEffect" nodePh="1">
                                  <p:stCondLst>
                                    <p:cond delay="0"/>
                                  </p:stCondLst>
                                  <p:endCondLst>
                                    <p:cond evt="begin" delay="0">
                                      <p:tn val="54"/>
                                    </p:cond>
                                  </p:endCondLst>
                                  <p:childTnLst>
                                    <p:set>
                                      <p:cBhvr>
                                        <p:cTn id="55" dur="1" fill="hold">
                                          <p:stCondLst>
                                            <p:cond delay="0"/>
                                          </p:stCondLst>
                                        </p:cTn>
                                        <p:tgtEl>
                                          <p:spTgt spid="37">
                                            <p:txEl>
                                              <p:pRg st="0" end="0"/>
                                            </p:txEl>
                                          </p:spTgt>
                                        </p:tgtEl>
                                        <p:attrNameLst>
                                          <p:attrName>style.visibility</p:attrName>
                                        </p:attrNameLst>
                                      </p:cBhvr>
                                      <p:to>
                                        <p:strVal val="visible"/>
                                      </p:to>
                                    </p:set>
                                    <p:animEffect transition="in" filter="wipe(up)">
                                      <p:cBhvr>
                                        <p:cTn id="56" dur="500"/>
                                        <p:tgtEl>
                                          <p:spTgt spid="37">
                                            <p:txEl>
                                              <p:pRg st="0" end="0"/>
                                            </p:txEl>
                                          </p:spTgt>
                                        </p:tgtEl>
                                      </p:cBhvr>
                                    </p:animEffect>
                                  </p:childTnLst>
                                </p:cTn>
                              </p:par>
                              <p:par>
                                <p:cTn id="57" presetID="22" presetClass="entr" presetSubtype="1" fill="hold" grpId="0" nodeType="withEffect" nodePh="1">
                                  <p:stCondLst>
                                    <p:cond delay="0"/>
                                  </p:stCondLst>
                                  <p:endCondLst>
                                    <p:cond evt="begin" delay="0">
                                      <p:tn val="57"/>
                                    </p:cond>
                                  </p:endCondLst>
                                  <p:childTnLst>
                                    <p:set>
                                      <p:cBhvr>
                                        <p:cTn id="58" dur="1" fill="hold">
                                          <p:stCondLst>
                                            <p:cond delay="0"/>
                                          </p:stCondLst>
                                        </p:cTn>
                                        <p:tgtEl>
                                          <p:spTgt spid="36">
                                            <p:txEl>
                                              <p:pRg st="0" end="0"/>
                                            </p:txEl>
                                          </p:spTgt>
                                        </p:tgtEl>
                                        <p:attrNameLst>
                                          <p:attrName>style.visibility</p:attrName>
                                        </p:attrNameLst>
                                      </p:cBhvr>
                                      <p:to>
                                        <p:strVal val="visible"/>
                                      </p:to>
                                    </p:set>
                                    <p:animEffect transition="in" filter="wipe(up)">
                                      <p:cBhvr>
                                        <p:cTn id="59"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3" grpId="0" build="p">
        <p:tmplLst>
          <p:tmpl lvl="1">
            <p:tnLst>
              <p:par>
                <p:cTn presetID="22" presetClass="entr" presetSubtype="8" fill="hold" nodeType="withEffect" nodePh="1">
                  <p:stCondLst>
                    <p:cond delay="0"/>
                  </p:stCondLst>
                  <p:endCondLst>
                    <p:cond evt="begin" delay="0"/>
                  </p:end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 lvl="4">
            <p:tnLst>
              <p:par>
                <p:cTn presetID="22" presetClass="entr" presetSubtype="1" fill="hold" nodeType="withEffect" nodePh="1">
                  <p:stCondLst>
                    <p:cond delay="0"/>
                  </p:stCondLst>
                  <p:endCondLst>
                    <p:cond evt="begin" delay="0"/>
                  </p:endCondLst>
                  <p:childTnLst>
                    <p:set>
                      <p:cBhvr>
                        <p:cTn dur="1" fill="hold">
                          <p:stCondLst>
                            <p:cond delay="0"/>
                          </p:stCondLst>
                        </p:cTn>
                        <p:tgtEl>
                          <p:spTgt spid="23"/>
                        </p:tgtEl>
                        <p:attrNameLst>
                          <p:attrName>style.visibility</p:attrName>
                        </p:attrNameLst>
                      </p:cBhvr>
                      <p:to>
                        <p:strVal val="visible"/>
                      </p:to>
                    </p:set>
                    <p:animEffect transition="in" filter="wipe(up)">
                      <p:cBhvr>
                        <p:cTn dur="500"/>
                        <p:tgtEl>
                          <p:spTgt spid="23"/>
                        </p:tgtEl>
                      </p:cBhvr>
                    </p:animEffect>
                  </p:childTnLst>
                </p:cTn>
              </p:par>
            </p:tnLst>
          </p:tmpl>
        </p:tmplLst>
      </p:bldP>
      <p:bldP spid="34"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34"/>
                        </p:tgtEl>
                        <p:attrNameLst>
                          <p:attrName>style.visibility</p:attrName>
                        </p:attrNameLst>
                      </p:cBhvr>
                      <p:to>
                        <p:strVal val="visible"/>
                      </p:to>
                    </p:set>
                    <p:animEffect transition="in" filter="wipe(up)">
                      <p:cBhvr>
                        <p:cTn dur="500"/>
                        <p:tgtEl>
                          <p:spTgt spid="34"/>
                        </p:tgtEl>
                      </p:cBhvr>
                    </p:animEffect>
                  </p:childTnLst>
                </p:cTn>
              </p:par>
            </p:tnLst>
          </p:tmpl>
        </p:tmplLst>
      </p:bldP>
      <p:bldP spid="40" grpId="0" animBg="1"/>
      <p:bldP spid="41" grpId="0" animBg="1"/>
      <p:bldP spid="29" grpId="0"/>
      <p:bldP spid="30" grpId="0" build="p">
        <p:tmplLst>
          <p:tmpl lvl="1">
            <p:tnLst>
              <p:par>
                <p:cTn presetID="10" presetClass="entr" presetSubtype="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animBg="1"/>
      <p:bldP spid="32" grpId="0" build="p">
        <p:tmplLst>
          <p:tmpl lvl="1">
            <p:tnLst>
              <p:par>
                <p:cTn presetID="22" presetClass="entr" presetSubtype="8" fill="hold" nodeType="withEffect" nodePh="1">
                  <p:stCondLst>
                    <p:cond delay="0"/>
                  </p:stCondLst>
                  <p:endCondLst>
                    <p:cond evt="begin" delay="0"/>
                  </p:end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 lvl="4">
            <p:tnLst>
              <p:par>
                <p:cTn presetID="22" presetClass="entr" presetSubtype="1" fill="hold" nodeType="withEffect" nodePh="1">
                  <p:stCondLst>
                    <p:cond delay="0"/>
                  </p:stCondLst>
                  <p:endCondLst>
                    <p:cond evt="begin" delay="0"/>
                  </p:endCondLst>
                  <p:childTnLst>
                    <p:set>
                      <p:cBhvr>
                        <p:cTn dur="1" fill="hold">
                          <p:stCondLst>
                            <p:cond delay="0"/>
                          </p:stCondLst>
                        </p:cTn>
                        <p:tgtEl>
                          <p:spTgt spid="32"/>
                        </p:tgtEl>
                        <p:attrNameLst>
                          <p:attrName>style.visibility</p:attrName>
                        </p:attrNameLst>
                      </p:cBhvr>
                      <p:to>
                        <p:strVal val="visible"/>
                      </p:to>
                    </p:set>
                    <p:animEffect transition="in" filter="wipe(up)">
                      <p:cBhvr>
                        <p:cTn dur="500"/>
                        <p:tgtEl>
                          <p:spTgt spid="32"/>
                        </p:tgtEl>
                      </p:cBhvr>
                    </p:animEffect>
                  </p:childTnLst>
                </p:cTn>
              </p:par>
            </p:tnLst>
          </p:tmpl>
        </p:tmplLst>
      </p:bldP>
      <p:bldP spid="33"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33"/>
                        </p:tgtEl>
                        <p:attrNameLst>
                          <p:attrName>style.visibility</p:attrName>
                        </p:attrNameLst>
                      </p:cBhvr>
                      <p:to>
                        <p:strVal val="visible"/>
                      </p:to>
                    </p:set>
                    <p:animEffect transition="in" filter="wipe(up)">
                      <p:cBhvr>
                        <p:cTn dur="500"/>
                        <p:tgtEl>
                          <p:spTgt spid="33"/>
                        </p:tgtEl>
                      </p:cBhvr>
                    </p:animEffect>
                  </p:childTnLst>
                </p:cTn>
              </p:par>
            </p:tnLst>
          </p:tmpl>
        </p:tmplLst>
      </p:bldP>
      <p:bldP spid="35" grpId="0" animBg="1"/>
      <p:bldP spid="36" grpId="0" build="p">
        <p:tmplLst>
          <p:tmpl lvl="1">
            <p:tnLst>
              <p:par>
                <p:cTn presetID="22" presetClass="entr" presetSubtype="8" fill="hold" nodeType="withEffect" nodePh="1">
                  <p:stCondLst>
                    <p:cond delay="0"/>
                  </p:stCondLst>
                  <p:endCondLst>
                    <p:cond evt="begin" delay="0"/>
                  </p:end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 lvl="4">
            <p:tnLst>
              <p:par>
                <p:cTn presetID="22" presetClass="entr" presetSubtype="1" fill="hold" nodeType="withEffect" nodePh="1">
                  <p:stCondLst>
                    <p:cond delay="0"/>
                  </p:stCondLst>
                  <p:endCondLst>
                    <p:cond evt="begin" delay="0"/>
                  </p:endCondLst>
                  <p:childTnLst>
                    <p:set>
                      <p:cBhvr>
                        <p:cTn dur="1" fill="hold">
                          <p:stCondLst>
                            <p:cond delay="0"/>
                          </p:stCondLst>
                        </p:cTn>
                        <p:tgtEl>
                          <p:spTgt spid="36"/>
                        </p:tgtEl>
                        <p:attrNameLst>
                          <p:attrName>style.visibility</p:attrName>
                        </p:attrNameLst>
                      </p:cBhvr>
                      <p:to>
                        <p:strVal val="visible"/>
                      </p:to>
                    </p:set>
                    <p:animEffect transition="in" filter="wipe(up)">
                      <p:cBhvr>
                        <p:cTn dur="500"/>
                        <p:tgtEl>
                          <p:spTgt spid="36"/>
                        </p:tgtEl>
                      </p:cBhvr>
                    </p:animEffect>
                  </p:childTnLst>
                </p:cTn>
              </p:par>
            </p:tnLst>
          </p:tmpl>
        </p:tmplLst>
      </p:bldP>
      <p:bldP spid="37"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37"/>
                        </p:tgtEl>
                        <p:attrNameLst>
                          <p:attrName>style.visibility</p:attrName>
                        </p:attrNameLst>
                      </p:cBhvr>
                      <p:to>
                        <p:strVal val="visible"/>
                      </p:to>
                    </p:set>
                    <p:animEffect transition="in" filter="wipe(up)">
                      <p:cBhvr>
                        <p:cTn dur="500"/>
                        <p:tgtEl>
                          <p:spTgt spid="37"/>
                        </p:tgtEl>
                      </p:cBhvr>
                    </p:animEffect>
                  </p:childTnLst>
                </p:cTn>
              </p:par>
            </p:tnLst>
          </p:tmpl>
        </p:tmplLst>
      </p:bldP>
    </p:bld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Pic5">
    <p:spTree>
      <p:nvGrpSpPr>
        <p:cNvPr id="1" name=""/>
        <p:cNvGrpSpPr/>
        <p:nvPr/>
      </p:nvGrpSpPr>
      <p:grpSpPr>
        <a:xfrm>
          <a:off x="0" y="0"/>
          <a:ext cx="0" cy="0"/>
          <a:chOff x="0" y="0"/>
          <a:chExt cx="0" cy="0"/>
        </a:xfrm>
      </p:grpSpPr>
      <p:sp>
        <p:nvSpPr>
          <p:cNvPr id="18" name="Picture Placeholder 7"/>
          <p:cNvSpPr>
            <a:spLocks noGrp="1"/>
          </p:cNvSpPr>
          <p:nvPr>
            <p:ph type="pic" sz="quarter" idx="10" hasCustomPrompt="1"/>
          </p:nvPr>
        </p:nvSpPr>
        <p:spPr>
          <a:xfrm>
            <a:off x="0" y="1426363"/>
            <a:ext cx="4165600" cy="2660829"/>
          </a:xfrm>
          <a:prstGeom prst="rect">
            <a:avLst/>
          </a:prstGeom>
          <a:solidFill>
            <a:schemeClr val="accent1"/>
          </a:solidFill>
          <a:ln w="19050">
            <a:noFill/>
          </a:ln>
        </p:spPr>
        <p:txBody>
          <a:bodyPr tIns="0" bIns="182880" anchor="b"/>
          <a:lstStyle>
            <a:lvl1pPr algn="ctr">
              <a:buNone/>
              <a:defRPr sz="1600">
                <a:solidFill>
                  <a:schemeClr val="bg1"/>
                </a:solidFill>
              </a:defRPr>
            </a:lvl1pPr>
          </a:lstStyle>
          <a:p>
            <a:r>
              <a:rPr lang="en-US" dirty="0"/>
              <a:t>Click icon to add image</a:t>
            </a:r>
          </a:p>
        </p:txBody>
      </p:sp>
      <p:sp>
        <p:nvSpPr>
          <p:cNvPr id="20" name="Rectangle 19"/>
          <p:cNvSpPr/>
          <p:nvPr userDrawn="1"/>
        </p:nvSpPr>
        <p:spPr>
          <a:xfrm>
            <a:off x="4165600" y="1426363"/>
            <a:ext cx="8026400" cy="26608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Freeform 45"/>
          <p:cNvSpPr>
            <a:spLocks noEditPoints="1"/>
          </p:cNvSpPr>
          <p:nvPr userDrawn="1"/>
        </p:nvSpPr>
        <p:spPr bwMode="auto">
          <a:xfrm>
            <a:off x="855796" y="4624421"/>
            <a:ext cx="414624" cy="414624"/>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3" name="Text Placeholder 3"/>
          <p:cNvSpPr>
            <a:spLocks noGrp="1"/>
          </p:cNvSpPr>
          <p:nvPr>
            <p:ph type="body" sz="half" idx="15"/>
          </p:nvPr>
        </p:nvSpPr>
        <p:spPr>
          <a:xfrm>
            <a:off x="1372019" y="4604171"/>
            <a:ext cx="9905583" cy="434875"/>
          </a:xfrm>
          <a:prstGeom prst="rect">
            <a:avLst/>
          </a:prstGeom>
        </p:spPr>
        <p:txBody>
          <a:bodyPr wrap="square" lIns="0" tIns="0" rIns="0" bIns="0" anchor="t">
            <a:noAutofit/>
          </a:bodyPr>
          <a:lstStyle>
            <a:lvl1pPr marL="0" indent="0" algn="l">
              <a:buNone/>
              <a:defRPr sz="1467" b="0" baseline="0">
                <a:solidFill>
                  <a:schemeClr val="tx2">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24" name="Freeform 45"/>
          <p:cNvSpPr>
            <a:spLocks noEditPoints="1"/>
          </p:cNvSpPr>
          <p:nvPr userDrawn="1"/>
        </p:nvSpPr>
        <p:spPr bwMode="auto">
          <a:xfrm>
            <a:off x="855796" y="5287896"/>
            <a:ext cx="414624" cy="414624"/>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5" name="Text Placeholder 3"/>
          <p:cNvSpPr>
            <a:spLocks noGrp="1"/>
          </p:cNvSpPr>
          <p:nvPr>
            <p:ph type="body" sz="half" idx="16"/>
          </p:nvPr>
        </p:nvSpPr>
        <p:spPr>
          <a:xfrm>
            <a:off x="1372021" y="5267645"/>
            <a:ext cx="9905580" cy="434875"/>
          </a:xfrm>
          <a:prstGeom prst="rect">
            <a:avLst/>
          </a:prstGeom>
        </p:spPr>
        <p:txBody>
          <a:bodyPr wrap="square" lIns="0" tIns="0" rIns="0" bIns="0" anchor="t">
            <a:noAutofit/>
          </a:bodyPr>
          <a:lstStyle>
            <a:lvl1pPr marL="0" indent="0" algn="l">
              <a:buNone/>
              <a:defRPr sz="1467" b="0" baseline="0">
                <a:solidFill>
                  <a:schemeClr val="tx2">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26" name="Freeform 45"/>
          <p:cNvSpPr>
            <a:spLocks noEditPoints="1"/>
          </p:cNvSpPr>
          <p:nvPr userDrawn="1"/>
        </p:nvSpPr>
        <p:spPr bwMode="auto">
          <a:xfrm>
            <a:off x="855796" y="5913271"/>
            <a:ext cx="414624" cy="414624"/>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7" name="Text Placeholder 3"/>
          <p:cNvSpPr>
            <a:spLocks noGrp="1"/>
          </p:cNvSpPr>
          <p:nvPr>
            <p:ph type="body" sz="half" idx="17"/>
          </p:nvPr>
        </p:nvSpPr>
        <p:spPr>
          <a:xfrm>
            <a:off x="1372021" y="5893020"/>
            <a:ext cx="9905580" cy="434875"/>
          </a:xfrm>
          <a:prstGeom prst="rect">
            <a:avLst/>
          </a:prstGeom>
        </p:spPr>
        <p:txBody>
          <a:bodyPr wrap="square" lIns="0" tIns="0" rIns="0" bIns="0" anchor="t">
            <a:noAutofit/>
          </a:bodyPr>
          <a:lstStyle>
            <a:lvl1pPr marL="0" indent="0" algn="l">
              <a:buNone/>
              <a:defRPr sz="1467" b="0" baseline="0">
                <a:solidFill>
                  <a:schemeClr val="tx2">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34" name="Text Placeholder 3"/>
          <p:cNvSpPr>
            <a:spLocks noGrp="1"/>
          </p:cNvSpPr>
          <p:nvPr>
            <p:ph type="body" sz="half" idx="21"/>
          </p:nvPr>
        </p:nvSpPr>
        <p:spPr>
          <a:xfrm>
            <a:off x="855797" y="4210880"/>
            <a:ext cx="10421804" cy="257040"/>
          </a:xfrm>
          <a:prstGeom prst="rect">
            <a:avLst/>
          </a:prstGeom>
        </p:spPr>
        <p:txBody>
          <a:bodyPr wrap="none" lIns="0" tIns="0" rIns="0" bIns="0" anchor="ctr">
            <a:noAutofit/>
          </a:bodyPr>
          <a:lstStyle>
            <a:lvl1pPr marL="0" indent="0" algn="l">
              <a:buNone/>
              <a:defRPr sz="1867" b="1" baseline="0">
                <a:solidFill>
                  <a:schemeClr val="tx1">
                    <a:lumMod val="75000"/>
                    <a:lumOff val="2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21" name="Title 1"/>
          <p:cNvSpPr>
            <a:spLocks noGrp="1"/>
          </p:cNvSpPr>
          <p:nvPr>
            <p:ph type="title" hasCustomPrompt="1"/>
          </p:nvPr>
        </p:nvSpPr>
        <p:spPr>
          <a:xfrm>
            <a:off x="2336800" y="482600"/>
            <a:ext cx="7518400" cy="471365"/>
          </a:xfrm>
          <a:prstGeom prst="rect">
            <a:avLst/>
          </a:prstGeom>
        </p:spPr>
        <p:txBody>
          <a:bodyPr wrap="none" lIns="0" tIns="0" rIns="0" bIns="0" anchor="ctr">
            <a:noAutofit/>
          </a:bodyPr>
          <a:lstStyle>
            <a:lvl1pPr algn="ctr">
              <a:defRPr sz="3200" b="1" baseline="0">
                <a:solidFill>
                  <a:schemeClr val="tx1">
                    <a:lumMod val="50000"/>
                    <a:lumOff val="50000"/>
                  </a:schemeClr>
                </a:solidFill>
              </a:defRPr>
            </a:lvl1pPr>
          </a:lstStyle>
          <a:p>
            <a:r>
              <a:rPr lang="en-US" dirty="0"/>
              <a:t>Click To Edit Master Title Style</a:t>
            </a:r>
          </a:p>
        </p:txBody>
      </p:sp>
      <p:sp>
        <p:nvSpPr>
          <p:cNvPr id="28" name="Text Placeholder 3"/>
          <p:cNvSpPr>
            <a:spLocks noGrp="1"/>
          </p:cNvSpPr>
          <p:nvPr>
            <p:ph type="body" sz="half" idx="2" hasCustomPrompt="1"/>
          </p:nvPr>
        </p:nvSpPr>
        <p:spPr>
          <a:xfrm>
            <a:off x="3352800" y="951922"/>
            <a:ext cx="5486400" cy="267661"/>
          </a:xfrm>
          <a:prstGeom prst="rect">
            <a:avLst/>
          </a:prstGeom>
        </p:spPr>
        <p:txBody>
          <a:bodyPr wrap="none" lIns="0" tIns="0" rIns="0" bIns="0" anchor="ctr">
            <a:noAutofit/>
          </a:bodyPr>
          <a:lstStyle>
            <a:lvl1pPr marL="0" indent="0" algn="ctr">
              <a:buNone/>
              <a:defRPr sz="1600"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13" name="Text Placeholder 3"/>
          <p:cNvSpPr>
            <a:spLocks noGrp="1"/>
          </p:cNvSpPr>
          <p:nvPr>
            <p:ph type="body" sz="half" idx="22"/>
          </p:nvPr>
        </p:nvSpPr>
        <p:spPr>
          <a:xfrm>
            <a:off x="4368800" y="2042083"/>
            <a:ext cx="6908800" cy="1740309"/>
          </a:xfrm>
          <a:prstGeom prst="rect">
            <a:avLst/>
          </a:prstGeom>
        </p:spPr>
        <p:txBody>
          <a:bodyPr wrap="square" lIns="0" tIns="0" rIns="0" bIns="0" anchor="t">
            <a:noAutofit/>
          </a:bodyPr>
          <a:lstStyle>
            <a:lvl1pPr marL="0" indent="0" algn="l">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p:txBody>
      </p:sp>
      <p:sp>
        <p:nvSpPr>
          <p:cNvPr id="14" name="Text Placeholder 3"/>
          <p:cNvSpPr>
            <a:spLocks noGrp="1"/>
          </p:cNvSpPr>
          <p:nvPr>
            <p:ph type="body" sz="half" idx="23"/>
          </p:nvPr>
        </p:nvSpPr>
        <p:spPr>
          <a:xfrm>
            <a:off x="4368800" y="1648792"/>
            <a:ext cx="6908800" cy="257040"/>
          </a:xfrm>
          <a:prstGeom prst="rect">
            <a:avLst/>
          </a:prstGeom>
        </p:spPr>
        <p:txBody>
          <a:bodyPr wrap="none" lIns="0" tIns="0" rIns="0" bIns="0" anchor="ctr">
            <a:noAutofit/>
          </a:bodyPr>
          <a:lstStyle>
            <a:lvl1pPr marL="0" indent="0" algn="l">
              <a:buNone/>
              <a:defRPr sz="18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Tree>
    <p:extLst>
      <p:ext uri="{BB962C8B-B14F-4D97-AF65-F5344CB8AC3E}">
        <p14:creationId xmlns:p14="http://schemas.microsoft.com/office/powerpoint/2010/main" val="1362776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xEl>
                                              <p:pRg st="0" end="0"/>
                                            </p:txEl>
                                          </p:spTgt>
                                        </p:tgtEl>
                                        <p:attrNameLst>
                                          <p:attrName>style.visibility</p:attrName>
                                        </p:attrNameLst>
                                      </p:cBhvr>
                                      <p:to>
                                        <p:strVal val="visible"/>
                                      </p:to>
                                    </p:set>
                                    <p:animEffect transition="in" filter="fade">
                                      <p:cBhvr>
                                        <p:cTn id="11" dur="500"/>
                                        <p:tgtEl>
                                          <p:spTgt spid="28">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fill="hold"/>
                                        <p:tgtEl>
                                          <p:spTgt spid="18"/>
                                        </p:tgtEl>
                                        <p:attrNameLst>
                                          <p:attrName>ppt_x</p:attrName>
                                        </p:attrNameLst>
                                      </p:cBhvr>
                                      <p:tavLst>
                                        <p:tav tm="0">
                                          <p:val>
                                            <p:strVal val="#ppt_x"/>
                                          </p:val>
                                        </p:tav>
                                        <p:tav tm="100000">
                                          <p:val>
                                            <p:strVal val="#ppt_x"/>
                                          </p:val>
                                        </p:tav>
                                      </p:tavLst>
                                    </p:anim>
                                    <p:anim calcmode="lin" valueType="num">
                                      <p:cBhvr additive="base">
                                        <p:cTn id="16" dur="1000" fill="hold"/>
                                        <p:tgtEl>
                                          <p:spTgt spid="18"/>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22" presetClass="entr" presetSubtype="8"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childTnLst>
                          </p:cTn>
                        </p:par>
                        <p:par>
                          <p:cTn id="21" fill="hold">
                            <p:stCondLst>
                              <p:cond delay="2500"/>
                            </p:stCondLst>
                            <p:childTnLst>
                              <p:par>
                                <p:cTn id="22" presetID="22" presetClass="entr" presetSubtype="8" fill="hold" grpId="0" nodeType="afterEffect" nodePh="1">
                                  <p:stCondLst>
                                    <p:cond delay="0"/>
                                  </p:stCondLst>
                                  <p:endCondLst>
                                    <p:cond evt="begin" delay="0">
                                      <p:tn val="22"/>
                                    </p:cond>
                                  </p:endCondLst>
                                  <p:childTnLst>
                                    <p:set>
                                      <p:cBhvr>
                                        <p:cTn id="23" dur="1" fill="hold">
                                          <p:stCondLst>
                                            <p:cond delay="0"/>
                                          </p:stCondLst>
                                        </p:cTn>
                                        <p:tgtEl>
                                          <p:spTgt spid="14">
                                            <p:txEl>
                                              <p:pRg st="0" end="0"/>
                                            </p:txEl>
                                          </p:spTgt>
                                        </p:tgtEl>
                                        <p:attrNameLst>
                                          <p:attrName>style.visibility</p:attrName>
                                        </p:attrNameLst>
                                      </p:cBhvr>
                                      <p:to>
                                        <p:strVal val="visible"/>
                                      </p:to>
                                    </p:set>
                                    <p:animEffect transition="in" filter="wipe(left)">
                                      <p:cBhvr>
                                        <p:cTn id="24" dur="500"/>
                                        <p:tgtEl>
                                          <p:spTgt spid="14">
                                            <p:txEl>
                                              <p:pRg st="0" end="0"/>
                                            </p:txEl>
                                          </p:spTgt>
                                        </p:tgtEl>
                                      </p:cBhvr>
                                    </p:animEffect>
                                  </p:childTnLst>
                                </p:cTn>
                              </p:par>
                              <p:par>
                                <p:cTn id="25" presetID="22" presetClass="entr" presetSubtype="8" fill="hold" grpId="0" nodeType="withEffect" nodePh="1">
                                  <p:stCondLst>
                                    <p:cond delay="0"/>
                                  </p:stCondLst>
                                  <p:endCondLst>
                                    <p:cond evt="begin" delay="0">
                                      <p:tn val="25"/>
                                    </p:cond>
                                  </p:end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wipe(left)">
                                      <p:cBhvr>
                                        <p:cTn id="27" dur="500"/>
                                        <p:tgtEl>
                                          <p:spTgt spid="13">
                                            <p:txEl>
                                              <p:pRg st="0" end="0"/>
                                            </p:txEl>
                                          </p:spTgt>
                                        </p:tgtEl>
                                      </p:cBhvr>
                                    </p:animEffect>
                                  </p:childTnLst>
                                </p:cTn>
                              </p:par>
                            </p:childTnLst>
                          </p:cTn>
                        </p:par>
                        <p:par>
                          <p:cTn id="28" fill="hold">
                            <p:stCondLst>
                              <p:cond delay="3000"/>
                            </p:stCondLst>
                            <p:childTnLst>
                              <p:par>
                                <p:cTn id="29" presetID="22" presetClass="entr" presetSubtype="8" fill="hold" grpId="0" nodeType="afterEffect" nodePh="1">
                                  <p:stCondLst>
                                    <p:cond delay="0"/>
                                  </p:stCondLst>
                                  <p:endCondLst>
                                    <p:cond evt="begin" delay="0">
                                      <p:tn val="29"/>
                                    </p:cond>
                                  </p:endCondLst>
                                  <p:childTnLst>
                                    <p:set>
                                      <p:cBhvr>
                                        <p:cTn id="30" dur="1" fill="hold">
                                          <p:stCondLst>
                                            <p:cond delay="0"/>
                                          </p:stCondLst>
                                        </p:cTn>
                                        <p:tgtEl>
                                          <p:spTgt spid="34">
                                            <p:txEl>
                                              <p:pRg st="0" end="0"/>
                                            </p:txEl>
                                          </p:spTgt>
                                        </p:tgtEl>
                                        <p:attrNameLst>
                                          <p:attrName>style.visibility</p:attrName>
                                        </p:attrNameLst>
                                      </p:cBhvr>
                                      <p:to>
                                        <p:strVal val="visible"/>
                                      </p:to>
                                    </p:set>
                                    <p:animEffect transition="in" filter="wipe(left)">
                                      <p:cBhvr>
                                        <p:cTn id="31" dur="500"/>
                                        <p:tgtEl>
                                          <p:spTgt spid="34">
                                            <p:txEl>
                                              <p:pRg st="0" end="0"/>
                                            </p:txEl>
                                          </p:spTgt>
                                        </p:tgtEl>
                                      </p:cBhvr>
                                    </p:animEffect>
                                  </p:childTnLst>
                                </p:cTn>
                              </p:par>
                            </p:childTnLst>
                          </p:cTn>
                        </p:par>
                        <p:par>
                          <p:cTn id="32" fill="hold">
                            <p:stCondLst>
                              <p:cond delay="3500"/>
                            </p:stCondLst>
                            <p:childTnLst>
                              <p:par>
                                <p:cTn id="33" presetID="53" presetClass="entr" presetSubtype="0"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p:cTn id="35" dur="500" fill="hold"/>
                                        <p:tgtEl>
                                          <p:spTgt spid="22"/>
                                        </p:tgtEl>
                                        <p:attrNameLst>
                                          <p:attrName>ppt_w</p:attrName>
                                        </p:attrNameLst>
                                      </p:cBhvr>
                                      <p:tavLst>
                                        <p:tav tm="0">
                                          <p:val>
                                            <p:fltVal val="0"/>
                                          </p:val>
                                        </p:tav>
                                        <p:tav tm="100000">
                                          <p:val>
                                            <p:strVal val="#ppt_w"/>
                                          </p:val>
                                        </p:tav>
                                      </p:tavLst>
                                    </p:anim>
                                    <p:anim calcmode="lin" valueType="num">
                                      <p:cBhvr>
                                        <p:cTn id="36" dur="500" fill="hold"/>
                                        <p:tgtEl>
                                          <p:spTgt spid="22"/>
                                        </p:tgtEl>
                                        <p:attrNameLst>
                                          <p:attrName>ppt_h</p:attrName>
                                        </p:attrNameLst>
                                      </p:cBhvr>
                                      <p:tavLst>
                                        <p:tav tm="0">
                                          <p:val>
                                            <p:fltVal val="0"/>
                                          </p:val>
                                        </p:tav>
                                        <p:tav tm="100000">
                                          <p:val>
                                            <p:strVal val="#ppt_h"/>
                                          </p:val>
                                        </p:tav>
                                      </p:tavLst>
                                    </p:anim>
                                    <p:animEffect transition="in" filter="fade">
                                      <p:cBhvr>
                                        <p:cTn id="37" dur="500"/>
                                        <p:tgtEl>
                                          <p:spTgt spid="22"/>
                                        </p:tgtEl>
                                      </p:cBhvr>
                                    </p:animEffect>
                                  </p:childTnLst>
                                </p:cTn>
                              </p:par>
                              <p:par>
                                <p:cTn id="38" presetID="22" presetClass="entr" presetSubtype="8" fill="hold" grpId="0" nodeType="withEffect" nodePh="1">
                                  <p:stCondLst>
                                    <p:cond delay="0"/>
                                  </p:stCondLst>
                                  <p:endCondLst>
                                    <p:cond evt="begin" delay="0">
                                      <p:tn val="38"/>
                                    </p:cond>
                                  </p:endCondLst>
                                  <p:childTnLst>
                                    <p:set>
                                      <p:cBhvr>
                                        <p:cTn id="39" dur="1" fill="hold">
                                          <p:stCondLst>
                                            <p:cond delay="0"/>
                                          </p:stCondLst>
                                        </p:cTn>
                                        <p:tgtEl>
                                          <p:spTgt spid="23">
                                            <p:txEl>
                                              <p:pRg st="0" end="0"/>
                                            </p:txEl>
                                          </p:spTgt>
                                        </p:tgtEl>
                                        <p:attrNameLst>
                                          <p:attrName>style.visibility</p:attrName>
                                        </p:attrNameLst>
                                      </p:cBhvr>
                                      <p:to>
                                        <p:strVal val="visible"/>
                                      </p:to>
                                    </p:set>
                                    <p:animEffect transition="in" filter="wipe(left)">
                                      <p:cBhvr>
                                        <p:cTn id="40" dur="500"/>
                                        <p:tgtEl>
                                          <p:spTgt spid="23">
                                            <p:txEl>
                                              <p:pRg st="0" end="0"/>
                                            </p:txEl>
                                          </p:spTgt>
                                        </p:tgtEl>
                                      </p:cBhvr>
                                    </p:animEffect>
                                  </p:childTnLst>
                                </p:cTn>
                              </p:par>
                            </p:childTnLst>
                          </p:cTn>
                        </p:par>
                        <p:par>
                          <p:cTn id="41" fill="hold">
                            <p:stCondLst>
                              <p:cond delay="4000"/>
                            </p:stCondLst>
                            <p:childTnLst>
                              <p:par>
                                <p:cTn id="42" presetID="53" presetClass="entr" presetSubtype="0"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anim calcmode="lin" valueType="num">
                                      <p:cBhvr>
                                        <p:cTn id="44" dur="500" fill="hold"/>
                                        <p:tgtEl>
                                          <p:spTgt spid="24"/>
                                        </p:tgtEl>
                                        <p:attrNameLst>
                                          <p:attrName>ppt_w</p:attrName>
                                        </p:attrNameLst>
                                      </p:cBhvr>
                                      <p:tavLst>
                                        <p:tav tm="0">
                                          <p:val>
                                            <p:fltVal val="0"/>
                                          </p:val>
                                        </p:tav>
                                        <p:tav tm="100000">
                                          <p:val>
                                            <p:strVal val="#ppt_w"/>
                                          </p:val>
                                        </p:tav>
                                      </p:tavLst>
                                    </p:anim>
                                    <p:anim calcmode="lin" valueType="num">
                                      <p:cBhvr>
                                        <p:cTn id="45" dur="500" fill="hold"/>
                                        <p:tgtEl>
                                          <p:spTgt spid="24"/>
                                        </p:tgtEl>
                                        <p:attrNameLst>
                                          <p:attrName>ppt_h</p:attrName>
                                        </p:attrNameLst>
                                      </p:cBhvr>
                                      <p:tavLst>
                                        <p:tav tm="0">
                                          <p:val>
                                            <p:fltVal val="0"/>
                                          </p:val>
                                        </p:tav>
                                        <p:tav tm="100000">
                                          <p:val>
                                            <p:strVal val="#ppt_h"/>
                                          </p:val>
                                        </p:tav>
                                      </p:tavLst>
                                    </p:anim>
                                    <p:animEffect transition="in" filter="fade">
                                      <p:cBhvr>
                                        <p:cTn id="46" dur="500"/>
                                        <p:tgtEl>
                                          <p:spTgt spid="24"/>
                                        </p:tgtEl>
                                      </p:cBhvr>
                                    </p:animEffect>
                                  </p:childTnLst>
                                </p:cTn>
                              </p:par>
                              <p:par>
                                <p:cTn id="47" presetID="22" presetClass="entr" presetSubtype="8" fill="hold" grpId="0" nodeType="withEffect" nodePh="1">
                                  <p:stCondLst>
                                    <p:cond delay="0"/>
                                  </p:stCondLst>
                                  <p:endCondLst>
                                    <p:cond evt="begin" delay="0">
                                      <p:tn val="47"/>
                                    </p:cond>
                                  </p:endCondLst>
                                  <p:childTnLst>
                                    <p:set>
                                      <p:cBhvr>
                                        <p:cTn id="48" dur="1" fill="hold">
                                          <p:stCondLst>
                                            <p:cond delay="0"/>
                                          </p:stCondLst>
                                        </p:cTn>
                                        <p:tgtEl>
                                          <p:spTgt spid="25">
                                            <p:txEl>
                                              <p:pRg st="0" end="0"/>
                                            </p:txEl>
                                          </p:spTgt>
                                        </p:tgtEl>
                                        <p:attrNameLst>
                                          <p:attrName>style.visibility</p:attrName>
                                        </p:attrNameLst>
                                      </p:cBhvr>
                                      <p:to>
                                        <p:strVal val="visible"/>
                                      </p:to>
                                    </p:set>
                                    <p:animEffect transition="in" filter="wipe(left)">
                                      <p:cBhvr>
                                        <p:cTn id="49" dur="500"/>
                                        <p:tgtEl>
                                          <p:spTgt spid="25">
                                            <p:txEl>
                                              <p:pRg st="0" end="0"/>
                                            </p:txEl>
                                          </p:spTgt>
                                        </p:tgtEl>
                                      </p:cBhvr>
                                    </p:animEffect>
                                  </p:childTnLst>
                                </p:cTn>
                              </p:par>
                            </p:childTnLst>
                          </p:cTn>
                        </p:par>
                        <p:par>
                          <p:cTn id="50" fill="hold">
                            <p:stCondLst>
                              <p:cond delay="4500"/>
                            </p:stCondLst>
                            <p:childTnLst>
                              <p:par>
                                <p:cTn id="51" presetID="53" presetClass="entr" presetSubtype="0" fill="hold" grpId="0" nodeType="afterEffect">
                                  <p:stCondLst>
                                    <p:cond delay="0"/>
                                  </p:stCondLst>
                                  <p:childTnLst>
                                    <p:set>
                                      <p:cBhvr>
                                        <p:cTn id="52" dur="1" fill="hold">
                                          <p:stCondLst>
                                            <p:cond delay="0"/>
                                          </p:stCondLst>
                                        </p:cTn>
                                        <p:tgtEl>
                                          <p:spTgt spid="26"/>
                                        </p:tgtEl>
                                        <p:attrNameLst>
                                          <p:attrName>style.visibility</p:attrName>
                                        </p:attrNameLst>
                                      </p:cBhvr>
                                      <p:to>
                                        <p:strVal val="visible"/>
                                      </p:to>
                                    </p:set>
                                    <p:anim calcmode="lin" valueType="num">
                                      <p:cBhvr>
                                        <p:cTn id="53" dur="500" fill="hold"/>
                                        <p:tgtEl>
                                          <p:spTgt spid="26"/>
                                        </p:tgtEl>
                                        <p:attrNameLst>
                                          <p:attrName>ppt_w</p:attrName>
                                        </p:attrNameLst>
                                      </p:cBhvr>
                                      <p:tavLst>
                                        <p:tav tm="0">
                                          <p:val>
                                            <p:fltVal val="0"/>
                                          </p:val>
                                        </p:tav>
                                        <p:tav tm="100000">
                                          <p:val>
                                            <p:strVal val="#ppt_w"/>
                                          </p:val>
                                        </p:tav>
                                      </p:tavLst>
                                    </p:anim>
                                    <p:anim calcmode="lin" valueType="num">
                                      <p:cBhvr>
                                        <p:cTn id="54" dur="500" fill="hold"/>
                                        <p:tgtEl>
                                          <p:spTgt spid="26"/>
                                        </p:tgtEl>
                                        <p:attrNameLst>
                                          <p:attrName>ppt_h</p:attrName>
                                        </p:attrNameLst>
                                      </p:cBhvr>
                                      <p:tavLst>
                                        <p:tav tm="0">
                                          <p:val>
                                            <p:fltVal val="0"/>
                                          </p:val>
                                        </p:tav>
                                        <p:tav tm="100000">
                                          <p:val>
                                            <p:strVal val="#ppt_h"/>
                                          </p:val>
                                        </p:tav>
                                      </p:tavLst>
                                    </p:anim>
                                    <p:animEffect transition="in" filter="fade">
                                      <p:cBhvr>
                                        <p:cTn id="55" dur="500"/>
                                        <p:tgtEl>
                                          <p:spTgt spid="26"/>
                                        </p:tgtEl>
                                      </p:cBhvr>
                                    </p:animEffect>
                                  </p:childTnLst>
                                </p:cTn>
                              </p:par>
                              <p:par>
                                <p:cTn id="56" presetID="22" presetClass="entr" presetSubtype="8" fill="hold" grpId="0" nodeType="withEffect" nodePh="1">
                                  <p:stCondLst>
                                    <p:cond delay="0"/>
                                  </p:stCondLst>
                                  <p:endCondLst>
                                    <p:cond evt="begin" delay="0">
                                      <p:tn val="56"/>
                                    </p:cond>
                                  </p:endCondLst>
                                  <p:childTnLst>
                                    <p:set>
                                      <p:cBhvr>
                                        <p:cTn id="57" dur="1" fill="hold">
                                          <p:stCondLst>
                                            <p:cond delay="0"/>
                                          </p:stCondLst>
                                        </p:cTn>
                                        <p:tgtEl>
                                          <p:spTgt spid="27">
                                            <p:txEl>
                                              <p:pRg st="0" end="0"/>
                                            </p:txEl>
                                          </p:spTgt>
                                        </p:tgtEl>
                                        <p:attrNameLst>
                                          <p:attrName>style.visibility</p:attrName>
                                        </p:attrNameLst>
                                      </p:cBhvr>
                                      <p:to>
                                        <p:strVal val="visible"/>
                                      </p:to>
                                    </p:set>
                                    <p:animEffect transition="in" filter="wipe(left)">
                                      <p:cBhvr>
                                        <p:cTn id="58"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2" grpId="0" animBg="1"/>
      <p:bldP spid="23" grpId="0" build="p">
        <p:tmplLst>
          <p:tmpl lvl="1">
            <p:tnLst>
              <p:par>
                <p:cTn presetID="22" presetClass="entr" presetSubtype="8" fill="hold" nodeType="withEffect" nodePh="1">
                  <p:stCondLst>
                    <p:cond delay="0"/>
                  </p:stCondLst>
                  <p:endCondLst>
                    <p:cond evt="begin" delay="0"/>
                  </p:end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25" grpId="0" build="p">
        <p:tmplLst>
          <p:tmpl lvl="1">
            <p:tnLst>
              <p:par>
                <p:cTn presetID="22" presetClass="entr" presetSubtype="8" fill="hold" nodeType="withEffect" nodePh="1">
                  <p:stCondLst>
                    <p:cond delay="0"/>
                  </p:stCondLst>
                  <p:endCondLst>
                    <p:cond evt="begin" delay="0"/>
                  </p:end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animBg="1"/>
      <p:bldP spid="27" grpId="0" build="p">
        <p:tmplLst>
          <p:tmpl lvl="1">
            <p:tnLst>
              <p:par>
                <p:cTn presetID="22" presetClass="entr" presetSubtype="8" fill="hold" nodeType="withEffect" nodePh="1">
                  <p:stCondLst>
                    <p:cond delay="0"/>
                  </p:stCondLst>
                  <p:endCondLst>
                    <p:cond evt="begin" delay="0"/>
                  </p:end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34"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P spid="21" grpId="0"/>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13" grpId="0" build="p">
        <p:tmplLst>
          <p:tmpl lvl="1">
            <p:tnLst>
              <p:par>
                <p:cTn presetID="22" presetClass="entr" presetSubtype="8" fill="hold" nodeType="withEffect" nodePh="1">
                  <p:stCondLst>
                    <p:cond delay="0"/>
                  </p:stCondLst>
                  <p:endCondLst>
                    <p:cond evt="begin" delay="0"/>
                  </p:end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4"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_Pic5">
    <p:spTree>
      <p:nvGrpSpPr>
        <p:cNvPr id="1" name=""/>
        <p:cNvGrpSpPr/>
        <p:nvPr/>
      </p:nvGrpSpPr>
      <p:grpSpPr>
        <a:xfrm>
          <a:off x="0" y="0"/>
          <a:ext cx="0" cy="0"/>
          <a:chOff x="0" y="0"/>
          <a:chExt cx="0" cy="0"/>
        </a:xfrm>
      </p:grpSpPr>
      <p:sp>
        <p:nvSpPr>
          <p:cNvPr id="18" name="Picture Placeholder 7"/>
          <p:cNvSpPr>
            <a:spLocks noGrp="1"/>
          </p:cNvSpPr>
          <p:nvPr>
            <p:ph type="pic" sz="quarter" idx="10" hasCustomPrompt="1"/>
          </p:nvPr>
        </p:nvSpPr>
        <p:spPr>
          <a:xfrm>
            <a:off x="0" y="1906067"/>
            <a:ext cx="4165600" cy="2660829"/>
          </a:xfrm>
          <a:prstGeom prst="rect">
            <a:avLst/>
          </a:prstGeom>
          <a:solidFill>
            <a:schemeClr val="tx1">
              <a:lumMod val="25000"/>
              <a:lumOff val="75000"/>
            </a:schemeClr>
          </a:solidFill>
          <a:ln w="19050">
            <a:noFill/>
          </a:ln>
        </p:spPr>
        <p:txBody>
          <a:bodyPr tIns="0" bIns="182880" anchor="b"/>
          <a:lstStyle>
            <a:lvl1pPr algn="ctr">
              <a:buNone/>
              <a:defRPr sz="1600">
                <a:solidFill>
                  <a:schemeClr val="tx1">
                    <a:lumMod val="50000"/>
                    <a:lumOff val="50000"/>
                  </a:schemeClr>
                </a:solidFill>
              </a:defRPr>
            </a:lvl1pPr>
          </a:lstStyle>
          <a:p>
            <a:r>
              <a:rPr lang="en-US" dirty="0"/>
              <a:t>Click icon to add image</a:t>
            </a:r>
          </a:p>
        </p:txBody>
      </p:sp>
      <p:sp>
        <p:nvSpPr>
          <p:cNvPr id="20" name="Rectangle 19"/>
          <p:cNvSpPr/>
          <p:nvPr userDrawn="1"/>
        </p:nvSpPr>
        <p:spPr>
          <a:xfrm>
            <a:off x="4165600" y="1906067"/>
            <a:ext cx="8026400" cy="2660829"/>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Text Placeholder 3"/>
          <p:cNvSpPr>
            <a:spLocks noGrp="1"/>
          </p:cNvSpPr>
          <p:nvPr>
            <p:ph type="body" sz="half" idx="15"/>
          </p:nvPr>
        </p:nvSpPr>
        <p:spPr>
          <a:xfrm>
            <a:off x="914401" y="4732104"/>
            <a:ext cx="10363201" cy="1466429"/>
          </a:xfrm>
          <a:prstGeom prst="rect">
            <a:avLst/>
          </a:prstGeom>
        </p:spPr>
        <p:txBody>
          <a:bodyPr wrap="square" lIns="0" tIns="0" rIns="0" bIns="0" anchor="t">
            <a:noAutofit/>
          </a:bodyPr>
          <a:lstStyle>
            <a:lvl1pPr marL="0" indent="0" algn="ctr">
              <a:buNone/>
              <a:defRPr sz="1467" b="0" baseline="0">
                <a:solidFill>
                  <a:schemeClr val="tx2">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p:txBody>
      </p:sp>
      <p:sp>
        <p:nvSpPr>
          <p:cNvPr id="21" name="Title 1"/>
          <p:cNvSpPr>
            <a:spLocks noGrp="1"/>
          </p:cNvSpPr>
          <p:nvPr>
            <p:ph type="title" hasCustomPrompt="1"/>
          </p:nvPr>
        </p:nvSpPr>
        <p:spPr>
          <a:xfrm>
            <a:off x="2336800" y="482600"/>
            <a:ext cx="7518400" cy="471365"/>
          </a:xfrm>
          <a:prstGeom prst="rect">
            <a:avLst/>
          </a:prstGeom>
        </p:spPr>
        <p:txBody>
          <a:bodyPr wrap="none" lIns="0" tIns="0" rIns="0" bIns="0" anchor="ctr">
            <a:noAutofit/>
          </a:bodyPr>
          <a:lstStyle>
            <a:lvl1pPr algn="ctr">
              <a:defRPr sz="3200" b="1" baseline="0">
                <a:solidFill>
                  <a:schemeClr val="tx1">
                    <a:lumMod val="50000"/>
                    <a:lumOff val="50000"/>
                  </a:schemeClr>
                </a:solidFill>
              </a:defRPr>
            </a:lvl1pPr>
          </a:lstStyle>
          <a:p>
            <a:r>
              <a:rPr lang="en-US" dirty="0"/>
              <a:t>Click To Edit Master Title Style</a:t>
            </a:r>
          </a:p>
        </p:txBody>
      </p:sp>
      <p:sp>
        <p:nvSpPr>
          <p:cNvPr id="28" name="Text Placeholder 3"/>
          <p:cNvSpPr>
            <a:spLocks noGrp="1"/>
          </p:cNvSpPr>
          <p:nvPr>
            <p:ph type="body" sz="half" idx="2" hasCustomPrompt="1"/>
          </p:nvPr>
        </p:nvSpPr>
        <p:spPr>
          <a:xfrm>
            <a:off x="3352800" y="951922"/>
            <a:ext cx="5486400" cy="267661"/>
          </a:xfrm>
          <a:prstGeom prst="rect">
            <a:avLst/>
          </a:prstGeom>
        </p:spPr>
        <p:txBody>
          <a:bodyPr wrap="none" lIns="0" tIns="0" rIns="0" bIns="0" anchor="ctr">
            <a:noAutofit/>
          </a:bodyPr>
          <a:lstStyle>
            <a:lvl1pPr marL="0" indent="0" algn="ctr">
              <a:buNone/>
              <a:defRPr sz="1600"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15" name="Rectangle 14"/>
          <p:cNvSpPr/>
          <p:nvPr userDrawn="1"/>
        </p:nvSpPr>
        <p:spPr>
          <a:xfrm>
            <a:off x="4470400" y="2057400"/>
            <a:ext cx="2133600" cy="2765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Picture Placeholder 7"/>
          <p:cNvSpPr>
            <a:spLocks noGrp="1"/>
          </p:cNvSpPr>
          <p:nvPr>
            <p:ph type="pic" sz="quarter" idx="22" hasCustomPrompt="1"/>
          </p:nvPr>
        </p:nvSpPr>
        <p:spPr>
          <a:xfrm>
            <a:off x="4470400" y="2333904"/>
            <a:ext cx="2133600" cy="1727200"/>
          </a:xfrm>
          <a:prstGeom prst="rect">
            <a:avLst/>
          </a:prstGeom>
          <a:solidFill>
            <a:schemeClr val="tx1">
              <a:lumMod val="25000"/>
              <a:lumOff val="75000"/>
            </a:schemeClr>
          </a:solidFill>
          <a:ln w="19050">
            <a:noFill/>
          </a:ln>
        </p:spPr>
        <p:txBody>
          <a:bodyPr tIns="0" bIns="182880" anchor="b"/>
          <a:lstStyle>
            <a:lvl1pPr algn="ctr" rtl="0">
              <a:buNone/>
              <a:defRPr sz="1600">
                <a:solidFill>
                  <a:schemeClr val="tx1">
                    <a:lumMod val="50000"/>
                    <a:lumOff val="50000"/>
                  </a:schemeClr>
                </a:solidFill>
              </a:defRPr>
            </a:lvl1pPr>
          </a:lstStyle>
          <a:p>
            <a:r>
              <a:rPr lang="en-US" dirty="0"/>
              <a:t>Click icon to add image</a:t>
            </a:r>
          </a:p>
        </p:txBody>
      </p:sp>
      <p:sp>
        <p:nvSpPr>
          <p:cNvPr id="17" name="Text Placeholder 3"/>
          <p:cNvSpPr>
            <a:spLocks noGrp="1"/>
          </p:cNvSpPr>
          <p:nvPr>
            <p:ph type="body" sz="half" idx="23"/>
          </p:nvPr>
        </p:nvSpPr>
        <p:spPr>
          <a:xfrm>
            <a:off x="4470400" y="4138824"/>
            <a:ext cx="2133600" cy="257040"/>
          </a:xfrm>
          <a:prstGeom prst="rect">
            <a:avLst/>
          </a:prstGeom>
        </p:spPr>
        <p:txBody>
          <a:bodyPr wrap="none" lIns="0" tIns="0" rIns="0" bIns="0" anchor="ctr">
            <a:noAutofit/>
          </a:bodyPr>
          <a:lstStyle>
            <a:lvl1pPr marL="0" indent="0" algn="ctr">
              <a:buNone/>
              <a:defRPr sz="1867" b="1" baseline="0">
                <a:solidFill>
                  <a:schemeClr val="tx1">
                    <a:lumMod val="75000"/>
                    <a:lumOff val="2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19" name="Rectangle 18"/>
          <p:cNvSpPr/>
          <p:nvPr userDrawn="1"/>
        </p:nvSpPr>
        <p:spPr>
          <a:xfrm>
            <a:off x="6824872" y="2057400"/>
            <a:ext cx="2133600" cy="2765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2400"/>
          </a:p>
        </p:txBody>
      </p:sp>
      <p:sp>
        <p:nvSpPr>
          <p:cNvPr id="29" name="Picture Placeholder 7"/>
          <p:cNvSpPr>
            <a:spLocks noGrp="1"/>
          </p:cNvSpPr>
          <p:nvPr>
            <p:ph type="pic" sz="quarter" idx="24" hasCustomPrompt="1"/>
          </p:nvPr>
        </p:nvSpPr>
        <p:spPr>
          <a:xfrm>
            <a:off x="6824872" y="2333904"/>
            <a:ext cx="2133600" cy="1727200"/>
          </a:xfrm>
          <a:prstGeom prst="rect">
            <a:avLst/>
          </a:prstGeom>
          <a:solidFill>
            <a:schemeClr val="tx1">
              <a:lumMod val="25000"/>
              <a:lumOff val="75000"/>
            </a:schemeClr>
          </a:solidFill>
          <a:ln w="19050">
            <a:noFill/>
          </a:ln>
        </p:spPr>
        <p:txBody>
          <a:bodyPr tIns="0" bIns="182880" anchor="b"/>
          <a:lstStyle>
            <a:lvl1pPr algn="ctr" rtl="0">
              <a:buNone/>
              <a:defRPr sz="1600">
                <a:solidFill>
                  <a:schemeClr val="tx1">
                    <a:lumMod val="50000"/>
                    <a:lumOff val="50000"/>
                  </a:schemeClr>
                </a:solidFill>
              </a:defRPr>
            </a:lvl1pPr>
          </a:lstStyle>
          <a:p>
            <a:r>
              <a:rPr lang="en-US" dirty="0"/>
              <a:t>Click icon to add image</a:t>
            </a:r>
          </a:p>
        </p:txBody>
      </p:sp>
      <p:sp>
        <p:nvSpPr>
          <p:cNvPr id="30" name="Text Placeholder 3"/>
          <p:cNvSpPr>
            <a:spLocks noGrp="1"/>
          </p:cNvSpPr>
          <p:nvPr>
            <p:ph type="body" sz="half" idx="25"/>
          </p:nvPr>
        </p:nvSpPr>
        <p:spPr>
          <a:xfrm>
            <a:off x="6824872" y="4138824"/>
            <a:ext cx="2133600" cy="257040"/>
          </a:xfrm>
          <a:prstGeom prst="rect">
            <a:avLst/>
          </a:prstGeom>
        </p:spPr>
        <p:txBody>
          <a:bodyPr wrap="none" lIns="0" tIns="0" rIns="0" bIns="0" anchor="ctr">
            <a:noAutofit/>
          </a:bodyPr>
          <a:lstStyle>
            <a:lvl1pPr marL="0" indent="0" algn="ctr" rtl="0">
              <a:buNone/>
              <a:defRPr sz="1867" b="1" baseline="0">
                <a:solidFill>
                  <a:schemeClr val="tx1">
                    <a:lumMod val="75000"/>
                    <a:lumOff val="2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31" name="Rectangle 30"/>
          <p:cNvSpPr/>
          <p:nvPr userDrawn="1"/>
        </p:nvSpPr>
        <p:spPr>
          <a:xfrm>
            <a:off x="9210261" y="2057400"/>
            <a:ext cx="2133600" cy="2765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2400"/>
          </a:p>
        </p:txBody>
      </p:sp>
      <p:sp>
        <p:nvSpPr>
          <p:cNvPr id="32" name="Picture Placeholder 7"/>
          <p:cNvSpPr>
            <a:spLocks noGrp="1"/>
          </p:cNvSpPr>
          <p:nvPr>
            <p:ph type="pic" sz="quarter" idx="26" hasCustomPrompt="1"/>
          </p:nvPr>
        </p:nvSpPr>
        <p:spPr>
          <a:xfrm>
            <a:off x="9210261" y="2333904"/>
            <a:ext cx="2133600" cy="1727200"/>
          </a:xfrm>
          <a:prstGeom prst="rect">
            <a:avLst/>
          </a:prstGeom>
          <a:solidFill>
            <a:schemeClr val="tx1">
              <a:lumMod val="25000"/>
              <a:lumOff val="75000"/>
            </a:schemeClr>
          </a:solidFill>
          <a:ln w="19050">
            <a:noFill/>
          </a:ln>
        </p:spPr>
        <p:txBody>
          <a:bodyPr tIns="0" bIns="182880" anchor="b"/>
          <a:lstStyle>
            <a:lvl1pPr algn="ctr" rtl="0">
              <a:buNone/>
              <a:defRPr sz="1600">
                <a:solidFill>
                  <a:schemeClr val="tx1">
                    <a:lumMod val="50000"/>
                    <a:lumOff val="50000"/>
                  </a:schemeClr>
                </a:solidFill>
              </a:defRPr>
            </a:lvl1pPr>
          </a:lstStyle>
          <a:p>
            <a:r>
              <a:rPr lang="en-US" dirty="0"/>
              <a:t>Click icon to add image</a:t>
            </a:r>
          </a:p>
        </p:txBody>
      </p:sp>
      <p:sp>
        <p:nvSpPr>
          <p:cNvPr id="33" name="Text Placeholder 3"/>
          <p:cNvSpPr>
            <a:spLocks noGrp="1"/>
          </p:cNvSpPr>
          <p:nvPr>
            <p:ph type="body" sz="half" idx="27"/>
          </p:nvPr>
        </p:nvSpPr>
        <p:spPr>
          <a:xfrm>
            <a:off x="9210261" y="4138824"/>
            <a:ext cx="2133600" cy="257040"/>
          </a:xfrm>
          <a:prstGeom prst="rect">
            <a:avLst/>
          </a:prstGeom>
        </p:spPr>
        <p:txBody>
          <a:bodyPr wrap="none" lIns="0" tIns="0" rIns="0" bIns="0" anchor="ctr">
            <a:noAutofit/>
          </a:bodyPr>
          <a:lstStyle>
            <a:lvl1pPr marL="0" indent="0" algn="ctr" rtl="0">
              <a:buNone/>
              <a:defRPr sz="1867" b="1" baseline="0">
                <a:solidFill>
                  <a:schemeClr val="tx1">
                    <a:lumMod val="75000"/>
                    <a:lumOff val="2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Tree>
    <p:extLst>
      <p:ext uri="{BB962C8B-B14F-4D97-AF65-F5344CB8AC3E}">
        <p14:creationId xmlns:p14="http://schemas.microsoft.com/office/powerpoint/2010/main" val="245904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xEl>
                                              <p:pRg st="0" end="0"/>
                                            </p:txEl>
                                          </p:spTgt>
                                        </p:tgtEl>
                                        <p:attrNameLst>
                                          <p:attrName>style.visibility</p:attrName>
                                        </p:attrNameLst>
                                      </p:cBhvr>
                                      <p:to>
                                        <p:strVal val="visible"/>
                                      </p:to>
                                    </p:set>
                                    <p:animEffect transition="in" filter="fade">
                                      <p:cBhvr>
                                        <p:cTn id="11" dur="500"/>
                                        <p:tgtEl>
                                          <p:spTgt spid="28">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fill="hold"/>
                                        <p:tgtEl>
                                          <p:spTgt spid="18"/>
                                        </p:tgtEl>
                                        <p:attrNameLst>
                                          <p:attrName>ppt_x</p:attrName>
                                        </p:attrNameLst>
                                      </p:cBhvr>
                                      <p:tavLst>
                                        <p:tav tm="0">
                                          <p:val>
                                            <p:strVal val="#ppt_x"/>
                                          </p:val>
                                        </p:tav>
                                        <p:tav tm="100000">
                                          <p:val>
                                            <p:strVal val="#ppt_x"/>
                                          </p:val>
                                        </p:tav>
                                      </p:tavLst>
                                    </p:anim>
                                    <p:anim calcmode="lin" valueType="num">
                                      <p:cBhvr additive="base">
                                        <p:cTn id="16" dur="1000" fill="hold"/>
                                        <p:tgtEl>
                                          <p:spTgt spid="18"/>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22" presetClass="entr" presetSubtype="8"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childTnLst>
                          </p:cTn>
                        </p:par>
                        <p:par>
                          <p:cTn id="21" fill="hold">
                            <p:stCondLst>
                              <p:cond delay="2500"/>
                            </p:stCondLst>
                            <p:childTnLst>
                              <p:par>
                                <p:cTn id="22" presetID="22" presetClass="entr" presetSubtype="1"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up)">
                                      <p:cBhvr>
                                        <p:cTn id="24" dur="500"/>
                                        <p:tgtEl>
                                          <p:spTgt spid="15"/>
                                        </p:tgtEl>
                                      </p:cBhvr>
                                    </p:animEffect>
                                  </p:childTnLst>
                                </p:cTn>
                              </p:par>
                            </p:childTnLst>
                          </p:cTn>
                        </p:par>
                        <p:par>
                          <p:cTn id="25" fill="hold">
                            <p:stCondLst>
                              <p:cond delay="3000"/>
                            </p:stCondLst>
                            <p:childTnLst>
                              <p:par>
                                <p:cTn id="26" presetID="2" presetClass="entr" presetSubtype="4" accel="50000" decel="5000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additive="base">
                                        <p:cTn id="28" dur="1000" fill="hold"/>
                                        <p:tgtEl>
                                          <p:spTgt spid="16"/>
                                        </p:tgtEl>
                                        <p:attrNameLst>
                                          <p:attrName>ppt_x</p:attrName>
                                        </p:attrNameLst>
                                      </p:cBhvr>
                                      <p:tavLst>
                                        <p:tav tm="0">
                                          <p:val>
                                            <p:strVal val="#ppt_x"/>
                                          </p:val>
                                        </p:tav>
                                        <p:tav tm="100000">
                                          <p:val>
                                            <p:strVal val="#ppt_x"/>
                                          </p:val>
                                        </p:tav>
                                      </p:tavLst>
                                    </p:anim>
                                    <p:anim calcmode="lin" valueType="num">
                                      <p:cBhvr additive="base">
                                        <p:cTn id="29" dur="1000" fill="hold"/>
                                        <p:tgtEl>
                                          <p:spTgt spid="16"/>
                                        </p:tgtEl>
                                        <p:attrNameLst>
                                          <p:attrName>ppt_y</p:attrName>
                                        </p:attrNameLst>
                                      </p:cBhvr>
                                      <p:tavLst>
                                        <p:tav tm="0">
                                          <p:val>
                                            <p:strVal val="1+#ppt_h/2"/>
                                          </p:val>
                                        </p:tav>
                                        <p:tav tm="100000">
                                          <p:val>
                                            <p:strVal val="#ppt_y"/>
                                          </p:val>
                                        </p:tav>
                                      </p:tavLst>
                                    </p:anim>
                                  </p:childTnLst>
                                </p:cTn>
                              </p:par>
                            </p:childTnLst>
                          </p:cTn>
                        </p:par>
                        <p:par>
                          <p:cTn id="30" fill="hold">
                            <p:stCondLst>
                              <p:cond delay="4000"/>
                            </p:stCondLst>
                            <p:childTnLst>
                              <p:par>
                                <p:cTn id="31" presetID="22" presetClass="entr" presetSubtype="8" fill="hold" grpId="0" nodeType="afterEffect" nodePh="1">
                                  <p:stCondLst>
                                    <p:cond delay="0"/>
                                  </p:stCondLst>
                                  <p:endCondLst>
                                    <p:cond evt="begin" delay="0">
                                      <p:tn val="31"/>
                                    </p:cond>
                                  </p:endCondLst>
                                  <p:childTnLst>
                                    <p:set>
                                      <p:cBhvr>
                                        <p:cTn id="32" dur="1" fill="hold">
                                          <p:stCondLst>
                                            <p:cond delay="0"/>
                                          </p:stCondLst>
                                        </p:cTn>
                                        <p:tgtEl>
                                          <p:spTgt spid="17">
                                            <p:txEl>
                                              <p:pRg st="0" end="0"/>
                                            </p:txEl>
                                          </p:spTgt>
                                        </p:tgtEl>
                                        <p:attrNameLst>
                                          <p:attrName>style.visibility</p:attrName>
                                        </p:attrNameLst>
                                      </p:cBhvr>
                                      <p:to>
                                        <p:strVal val="visible"/>
                                      </p:to>
                                    </p:set>
                                    <p:animEffect transition="in" filter="wipe(left)">
                                      <p:cBhvr>
                                        <p:cTn id="33" dur="500"/>
                                        <p:tgtEl>
                                          <p:spTgt spid="17">
                                            <p:txEl>
                                              <p:pRg st="0" end="0"/>
                                            </p:txEl>
                                          </p:spTgt>
                                        </p:tgtEl>
                                      </p:cBhvr>
                                    </p:animEffect>
                                  </p:childTnLst>
                                </p:cTn>
                              </p:par>
                            </p:childTnLst>
                          </p:cTn>
                        </p:par>
                        <p:par>
                          <p:cTn id="34" fill="hold">
                            <p:stCondLst>
                              <p:cond delay="4500"/>
                            </p:stCondLst>
                            <p:childTnLst>
                              <p:par>
                                <p:cTn id="35" presetID="22" presetClass="entr" presetSubtype="1" fill="hold"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up)">
                                      <p:cBhvr>
                                        <p:cTn id="37" dur="500"/>
                                        <p:tgtEl>
                                          <p:spTgt spid="19"/>
                                        </p:tgtEl>
                                      </p:cBhvr>
                                    </p:animEffect>
                                  </p:childTnLst>
                                </p:cTn>
                              </p:par>
                            </p:childTnLst>
                          </p:cTn>
                        </p:par>
                        <p:par>
                          <p:cTn id="38" fill="hold">
                            <p:stCondLst>
                              <p:cond delay="5000"/>
                            </p:stCondLst>
                            <p:childTnLst>
                              <p:par>
                                <p:cTn id="39" presetID="2" presetClass="entr" presetSubtype="4" accel="50000" decel="50000" fill="hold" nodeType="afterEffect">
                                  <p:stCondLst>
                                    <p:cond delay="0"/>
                                  </p:stCondLst>
                                  <p:childTnLst>
                                    <p:set>
                                      <p:cBhvr>
                                        <p:cTn id="40" dur="1" fill="hold">
                                          <p:stCondLst>
                                            <p:cond delay="0"/>
                                          </p:stCondLst>
                                        </p:cTn>
                                        <p:tgtEl>
                                          <p:spTgt spid="29"/>
                                        </p:tgtEl>
                                        <p:attrNameLst>
                                          <p:attrName>style.visibility</p:attrName>
                                        </p:attrNameLst>
                                      </p:cBhvr>
                                      <p:to>
                                        <p:strVal val="visible"/>
                                      </p:to>
                                    </p:set>
                                    <p:anim calcmode="lin" valueType="num">
                                      <p:cBhvr additive="base">
                                        <p:cTn id="41" dur="1000" fill="hold"/>
                                        <p:tgtEl>
                                          <p:spTgt spid="29"/>
                                        </p:tgtEl>
                                        <p:attrNameLst>
                                          <p:attrName>ppt_x</p:attrName>
                                        </p:attrNameLst>
                                      </p:cBhvr>
                                      <p:tavLst>
                                        <p:tav tm="0">
                                          <p:val>
                                            <p:strVal val="#ppt_x"/>
                                          </p:val>
                                        </p:tav>
                                        <p:tav tm="100000">
                                          <p:val>
                                            <p:strVal val="#ppt_x"/>
                                          </p:val>
                                        </p:tav>
                                      </p:tavLst>
                                    </p:anim>
                                    <p:anim calcmode="lin" valueType="num">
                                      <p:cBhvr additive="base">
                                        <p:cTn id="42" dur="1000" fill="hold"/>
                                        <p:tgtEl>
                                          <p:spTgt spid="29"/>
                                        </p:tgtEl>
                                        <p:attrNameLst>
                                          <p:attrName>ppt_y</p:attrName>
                                        </p:attrNameLst>
                                      </p:cBhvr>
                                      <p:tavLst>
                                        <p:tav tm="0">
                                          <p:val>
                                            <p:strVal val="1+#ppt_h/2"/>
                                          </p:val>
                                        </p:tav>
                                        <p:tav tm="100000">
                                          <p:val>
                                            <p:strVal val="#ppt_y"/>
                                          </p:val>
                                        </p:tav>
                                      </p:tavLst>
                                    </p:anim>
                                  </p:childTnLst>
                                </p:cTn>
                              </p:par>
                            </p:childTnLst>
                          </p:cTn>
                        </p:par>
                        <p:par>
                          <p:cTn id="43" fill="hold">
                            <p:stCondLst>
                              <p:cond delay="6000"/>
                            </p:stCondLst>
                            <p:childTnLst>
                              <p:par>
                                <p:cTn id="44" presetID="22" presetClass="entr" presetSubtype="8" fill="hold" nodeType="afterEffect" nodePh="1">
                                  <p:stCondLst>
                                    <p:cond delay="0"/>
                                  </p:stCondLst>
                                  <p:endCondLst>
                                    <p:cond evt="begin" delay="0">
                                      <p:tn val="44"/>
                                    </p:cond>
                                  </p:endCondLst>
                                  <p:childTnLst>
                                    <p:set>
                                      <p:cBhvr>
                                        <p:cTn id="45" dur="1" fill="hold">
                                          <p:stCondLst>
                                            <p:cond delay="0"/>
                                          </p:stCondLst>
                                        </p:cTn>
                                        <p:tgtEl>
                                          <p:spTgt spid="30">
                                            <p:txEl>
                                              <p:pRg st="0" end="0"/>
                                            </p:txEl>
                                          </p:spTgt>
                                        </p:tgtEl>
                                        <p:attrNameLst>
                                          <p:attrName>style.visibility</p:attrName>
                                        </p:attrNameLst>
                                      </p:cBhvr>
                                      <p:to>
                                        <p:strVal val="visible"/>
                                      </p:to>
                                    </p:set>
                                    <p:animEffect transition="in" filter="wipe(left)">
                                      <p:cBhvr>
                                        <p:cTn id="46" dur="500"/>
                                        <p:tgtEl>
                                          <p:spTgt spid="30">
                                            <p:txEl>
                                              <p:pRg st="0" end="0"/>
                                            </p:txEl>
                                          </p:spTgt>
                                        </p:tgtEl>
                                      </p:cBhvr>
                                    </p:animEffect>
                                  </p:childTnLst>
                                </p:cTn>
                              </p:par>
                            </p:childTnLst>
                          </p:cTn>
                        </p:par>
                        <p:par>
                          <p:cTn id="47" fill="hold">
                            <p:stCondLst>
                              <p:cond delay="6500"/>
                            </p:stCondLst>
                            <p:childTnLst>
                              <p:par>
                                <p:cTn id="48" presetID="22" presetClass="entr" presetSubtype="1" fill="hold" nodeType="after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wipe(up)">
                                      <p:cBhvr>
                                        <p:cTn id="50" dur="500"/>
                                        <p:tgtEl>
                                          <p:spTgt spid="31"/>
                                        </p:tgtEl>
                                      </p:cBhvr>
                                    </p:animEffect>
                                  </p:childTnLst>
                                </p:cTn>
                              </p:par>
                            </p:childTnLst>
                          </p:cTn>
                        </p:par>
                        <p:par>
                          <p:cTn id="51" fill="hold">
                            <p:stCondLst>
                              <p:cond delay="7000"/>
                            </p:stCondLst>
                            <p:childTnLst>
                              <p:par>
                                <p:cTn id="52" presetID="2" presetClass="entr" presetSubtype="4" accel="50000" decel="50000" fill="hold" nodeType="afterEffect">
                                  <p:stCondLst>
                                    <p:cond delay="0"/>
                                  </p:stCondLst>
                                  <p:childTnLst>
                                    <p:set>
                                      <p:cBhvr>
                                        <p:cTn id="53" dur="1" fill="hold">
                                          <p:stCondLst>
                                            <p:cond delay="0"/>
                                          </p:stCondLst>
                                        </p:cTn>
                                        <p:tgtEl>
                                          <p:spTgt spid="32"/>
                                        </p:tgtEl>
                                        <p:attrNameLst>
                                          <p:attrName>style.visibility</p:attrName>
                                        </p:attrNameLst>
                                      </p:cBhvr>
                                      <p:to>
                                        <p:strVal val="visible"/>
                                      </p:to>
                                    </p:set>
                                    <p:anim calcmode="lin" valueType="num">
                                      <p:cBhvr additive="base">
                                        <p:cTn id="54" dur="1000" fill="hold"/>
                                        <p:tgtEl>
                                          <p:spTgt spid="32"/>
                                        </p:tgtEl>
                                        <p:attrNameLst>
                                          <p:attrName>ppt_x</p:attrName>
                                        </p:attrNameLst>
                                      </p:cBhvr>
                                      <p:tavLst>
                                        <p:tav tm="0">
                                          <p:val>
                                            <p:strVal val="#ppt_x"/>
                                          </p:val>
                                        </p:tav>
                                        <p:tav tm="100000">
                                          <p:val>
                                            <p:strVal val="#ppt_x"/>
                                          </p:val>
                                        </p:tav>
                                      </p:tavLst>
                                    </p:anim>
                                    <p:anim calcmode="lin" valueType="num">
                                      <p:cBhvr additive="base">
                                        <p:cTn id="55" dur="1000" fill="hold"/>
                                        <p:tgtEl>
                                          <p:spTgt spid="32"/>
                                        </p:tgtEl>
                                        <p:attrNameLst>
                                          <p:attrName>ppt_y</p:attrName>
                                        </p:attrNameLst>
                                      </p:cBhvr>
                                      <p:tavLst>
                                        <p:tav tm="0">
                                          <p:val>
                                            <p:strVal val="1+#ppt_h/2"/>
                                          </p:val>
                                        </p:tav>
                                        <p:tav tm="100000">
                                          <p:val>
                                            <p:strVal val="#ppt_y"/>
                                          </p:val>
                                        </p:tav>
                                      </p:tavLst>
                                    </p:anim>
                                  </p:childTnLst>
                                </p:cTn>
                              </p:par>
                            </p:childTnLst>
                          </p:cTn>
                        </p:par>
                        <p:par>
                          <p:cTn id="56" fill="hold">
                            <p:stCondLst>
                              <p:cond delay="8000"/>
                            </p:stCondLst>
                            <p:childTnLst>
                              <p:par>
                                <p:cTn id="57" presetID="22" presetClass="entr" presetSubtype="8" fill="hold" nodeType="afterEffect" nodePh="1">
                                  <p:stCondLst>
                                    <p:cond delay="0"/>
                                  </p:stCondLst>
                                  <p:endCondLst>
                                    <p:cond evt="begin" delay="0">
                                      <p:tn val="57"/>
                                    </p:cond>
                                  </p:endCondLst>
                                  <p:childTnLst>
                                    <p:set>
                                      <p:cBhvr>
                                        <p:cTn id="58" dur="1" fill="hold">
                                          <p:stCondLst>
                                            <p:cond delay="0"/>
                                          </p:stCondLst>
                                        </p:cTn>
                                        <p:tgtEl>
                                          <p:spTgt spid="33">
                                            <p:txEl>
                                              <p:pRg st="0" end="0"/>
                                            </p:txEl>
                                          </p:spTgt>
                                        </p:tgtEl>
                                        <p:attrNameLst>
                                          <p:attrName>style.visibility</p:attrName>
                                        </p:attrNameLst>
                                      </p:cBhvr>
                                      <p:to>
                                        <p:strVal val="visible"/>
                                      </p:to>
                                    </p:set>
                                    <p:animEffect transition="in" filter="wipe(left)">
                                      <p:cBhvr>
                                        <p:cTn id="59" dur="500"/>
                                        <p:tgtEl>
                                          <p:spTgt spid="33">
                                            <p:txEl>
                                              <p:pRg st="0" end="0"/>
                                            </p:txEl>
                                          </p:spTgt>
                                        </p:tgtEl>
                                      </p:cBhvr>
                                    </p:animEffect>
                                  </p:childTnLst>
                                </p:cTn>
                              </p:par>
                              <p:par>
                                <p:cTn id="60" presetID="22" presetClass="entr" presetSubtype="8" fill="hold" grpId="0" nodeType="withEffect" nodePh="1">
                                  <p:stCondLst>
                                    <p:cond delay="0"/>
                                  </p:stCondLst>
                                  <p:endCondLst>
                                    <p:cond evt="begin" delay="0">
                                      <p:tn val="60"/>
                                    </p:cond>
                                  </p:endCondLst>
                                  <p:childTnLst>
                                    <p:set>
                                      <p:cBhvr>
                                        <p:cTn id="61" dur="1" fill="hold">
                                          <p:stCondLst>
                                            <p:cond delay="0"/>
                                          </p:stCondLst>
                                        </p:cTn>
                                        <p:tgtEl>
                                          <p:spTgt spid="23">
                                            <p:txEl>
                                              <p:pRg st="0" end="0"/>
                                            </p:txEl>
                                          </p:spTgt>
                                        </p:tgtEl>
                                        <p:attrNameLst>
                                          <p:attrName>style.visibility</p:attrName>
                                        </p:attrNameLst>
                                      </p:cBhvr>
                                      <p:to>
                                        <p:strVal val="visible"/>
                                      </p:to>
                                    </p:set>
                                    <p:animEffect transition="in" filter="wipe(left)">
                                      <p:cBhvr>
                                        <p:cTn id="62"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3" grpId="0" build="p">
        <p:tmplLst>
          <p:tmpl lvl="1">
            <p:tnLst>
              <p:par>
                <p:cTn presetID="22" presetClass="entr" presetSubtype="8" fill="hold" nodeType="withEffect" nodePh="1">
                  <p:stCondLst>
                    <p:cond delay="0"/>
                  </p:stCondLst>
                  <p:endCondLst>
                    <p:cond evt="begin" delay="0"/>
                  </p:end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1" grpId="0"/>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15" grpId="0" animBg="1"/>
      <p:bldP spid="16" grpId="0" animBg="1"/>
      <p:bldP spid="17"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3_Pic5">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2336800" y="482600"/>
            <a:ext cx="7518400" cy="471365"/>
          </a:xfrm>
          <a:prstGeom prst="rect">
            <a:avLst/>
          </a:prstGeom>
        </p:spPr>
        <p:txBody>
          <a:bodyPr wrap="none" lIns="0" tIns="0" rIns="0" bIns="0" anchor="ctr">
            <a:noAutofit/>
          </a:bodyPr>
          <a:lstStyle>
            <a:lvl1pPr algn="ctr">
              <a:defRPr sz="3200" b="1" baseline="0">
                <a:solidFill>
                  <a:schemeClr val="tx1">
                    <a:lumMod val="50000"/>
                    <a:lumOff val="50000"/>
                  </a:schemeClr>
                </a:solidFill>
              </a:defRPr>
            </a:lvl1pPr>
          </a:lstStyle>
          <a:p>
            <a:r>
              <a:rPr lang="en-US" dirty="0"/>
              <a:t>Click To Edit Master Title Style</a:t>
            </a:r>
          </a:p>
        </p:txBody>
      </p:sp>
      <p:sp>
        <p:nvSpPr>
          <p:cNvPr id="28" name="Text Placeholder 3"/>
          <p:cNvSpPr>
            <a:spLocks noGrp="1"/>
          </p:cNvSpPr>
          <p:nvPr>
            <p:ph type="body" sz="half" idx="2" hasCustomPrompt="1"/>
          </p:nvPr>
        </p:nvSpPr>
        <p:spPr>
          <a:xfrm>
            <a:off x="3352800" y="951922"/>
            <a:ext cx="5486400" cy="267661"/>
          </a:xfrm>
          <a:prstGeom prst="rect">
            <a:avLst/>
          </a:prstGeom>
        </p:spPr>
        <p:txBody>
          <a:bodyPr wrap="none" lIns="0" tIns="0" rIns="0" bIns="0" anchor="ctr">
            <a:noAutofit/>
          </a:bodyPr>
          <a:lstStyle>
            <a:lvl1pPr marL="0" indent="0" algn="ctr">
              <a:buNone/>
              <a:defRPr sz="1600"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15" name="Rectangle 14"/>
          <p:cNvSpPr/>
          <p:nvPr userDrawn="1"/>
        </p:nvSpPr>
        <p:spPr>
          <a:xfrm>
            <a:off x="597833" y="1633229"/>
            <a:ext cx="2133600" cy="2765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Picture Placeholder 7"/>
          <p:cNvSpPr>
            <a:spLocks noGrp="1"/>
          </p:cNvSpPr>
          <p:nvPr>
            <p:ph type="pic" sz="quarter" idx="22" hasCustomPrompt="1"/>
          </p:nvPr>
        </p:nvSpPr>
        <p:spPr>
          <a:xfrm>
            <a:off x="597833" y="1909733"/>
            <a:ext cx="2133600" cy="1727200"/>
          </a:xfrm>
          <a:prstGeom prst="rect">
            <a:avLst/>
          </a:prstGeom>
          <a:solidFill>
            <a:schemeClr val="tx1">
              <a:lumMod val="25000"/>
              <a:lumOff val="75000"/>
            </a:schemeClr>
          </a:solidFill>
          <a:ln w="19050">
            <a:noFill/>
          </a:ln>
        </p:spPr>
        <p:txBody>
          <a:bodyPr tIns="0" bIns="182880" anchor="b"/>
          <a:lstStyle>
            <a:lvl1pPr algn="ctr" rtl="0">
              <a:buNone/>
              <a:defRPr sz="1600">
                <a:solidFill>
                  <a:schemeClr val="tx1">
                    <a:lumMod val="50000"/>
                    <a:lumOff val="50000"/>
                  </a:schemeClr>
                </a:solidFill>
              </a:defRPr>
            </a:lvl1pPr>
          </a:lstStyle>
          <a:p>
            <a:r>
              <a:rPr lang="en-US" dirty="0"/>
              <a:t>Click icon to add image</a:t>
            </a:r>
          </a:p>
        </p:txBody>
      </p:sp>
      <p:sp>
        <p:nvSpPr>
          <p:cNvPr id="17" name="Text Placeholder 3"/>
          <p:cNvSpPr>
            <a:spLocks noGrp="1"/>
          </p:cNvSpPr>
          <p:nvPr>
            <p:ph type="body" sz="half" idx="23"/>
          </p:nvPr>
        </p:nvSpPr>
        <p:spPr>
          <a:xfrm>
            <a:off x="597833" y="3714653"/>
            <a:ext cx="2133600" cy="257040"/>
          </a:xfrm>
          <a:prstGeom prst="rect">
            <a:avLst/>
          </a:prstGeom>
        </p:spPr>
        <p:txBody>
          <a:bodyPr wrap="none" lIns="0" tIns="0" rIns="0" bIns="0" anchor="ctr">
            <a:noAutofit/>
          </a:bodyPr>
          <a:lstStyle>
            <a:lvl1pPr marL="0" indent="0" algn="ctr">
              <a:buNone/>
              <a:defRPr sz="1867" b="1"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19" name="Rectangle 18"/>
          <p:cNvSpPr/>
          <p:nvPr userDrawn="1"/>
        </p:nvSpPr>
        <p:spPr>
          <a:xfrm>
            <a:off x="2811139" y="1633229"/>
            <a:ext cx="2133600" cy="2765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2400"/>
          </a:p>
        </p:txBody>
      </p:sp>
      <p:sp>
        <p:nvSpPr>
          <p:cNvPr id="29" name="Picture Placeholder 7"/>
          <p:cNvSpPr>
            <a:spLocks noGrp="1"/>
          </p:cNvSpPr>
          <p:nvPr>
            <p:ph type="pic" sz="quarter" idx="24" hasCustomPrompt="1"/>
          </p:nvPr>
        </p:nvSpPr>
        <p:spPr>
          <a:xfrm>
            <a:off x="2811139" y="1909733"/>
            <a:ext cx="2133600" cy="1727200"/>
          </a:xfrm>
          <a:prstGeom prst="rect">
            <a:avLst/>
          </a:prstGeom>
          <a:solidFill>
            <a:schemeClr val="tx1">
              <a:lumMod val="25000"/>
              <a:lumOff val="75000"/>
            </a:schemeClr>
          </a:solidFill>
          <a:ln w="19050">
            <a:noFill/>
          </a:ln>
        </p:spPr>
        <p:txBody>
          <a:bodyPr tIns="0" bIns="182880" anchor="b"/>
          <a:lstStyle>
            <a:lvl1pPr algn="ctr" rtl="0">
              <a:buNone/>
              <a:defRPr sz="1600">
                <a:solidFill>
                  <a:schemeClr val="tx1">
                    <a:lumMod val="50000"/>
                    <a:lumOff val="50000"/>
                  </a:schemeClr>
                </a:solidFill>
              </a:defRPr>
            </a:lvl1pPr>
          </a:lstStyle>
          <a:p>
            <a:r>
              <a:rPr lang="en-US" dirty="0"/>
              <a:t>Click icon to add image</a:t>
            </a:r>
          </a:p>
        </p:txBody>
      </p:sp>
      <p:sp>
        <p:nvSpPr>
          <p:cNvPr id="30" name="Text Placeholder 3"/>
          <p:cNvSpPr>
            <a:spLocks noGrp="1"/>
          </p:cNvSpPr>
          <p:nvPr>
            <p:ph type="body" sz="half" idx="25"/>
          </p:nvPr>
        </p:nvSpPr>
        <p:spPr>
          <a:xfrm>
            <a:off x="2811139" y="3714653"/>
            <a:ext cx="2133600" cy="257040"/>
          </a:xfrm>
          <a:prstGeom prst="rect">
            <a:avLst/>
          </a:prstGeom>
        </p:spPr>
        <p:txBody>
          <a:bodyPr wrap="none" lIns="0" tIns="0" rIns="0" bIns="0" anchor="ctr">
            <a:noAutofit/>
          </a:bodyPr>
          <a:lstStyle>
            <a:lvl1pPr marL="0" indent="0" algn="ctr" rtl="0">
              <a:buNone/>
              <a:defRPr sz="1867" b="1"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31" name="Rectangle 30"/>
          <p:cNvSpPr/>
          <p:nvPr userDrawn="1"/>
        </p:nvSpPr>
        <p:spPr>
          <a:xfrm>
            <a:off x="5029733" y="1633229"/>
            <a:ext cx="2133600" cy="2765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2400"/>
          </a:p>
        </p:txBody>
      </p:sp>
      <p:sp>
        <p:nvSpPr>
          <p:cNvPr id="32" name="Picture Placeholder 7"/>
          <p:cNvSpPr>
            <a:spLocks noGrp="1"/>
          </p:cNvSpPr>
          <p:nvPr>
            <p:ph type="pic" sz="quarter" idx="26" hasCustomPrompt="1"/>
          </p:nvPr>
        </p:nvSpPr>
        <p:spPr>
          <a:xfrm>
            <a:off x="5029733" y="1909733"/>
            <a:ext cx="2133600" cy="1727200"/>
          </a:xfrm>
          <a:prstGeom prst="rect">
            <a:avLst/>
          </a:prstGeom>
          <a:solidFill>
            <a:schemeClr val="tx1">
              <a:lumMod val="25000"/>
              <a:lumOff val="75000"/>
            </a:schemeClr>
          </a:solidFill>
          <a:ln w="19050">
            <a:noFill/>
          </a:ln>
        </p:spPr>
        <p:txBody>
          <a:bodyPr tIns="0" bIns="182880" anchor="b"/>
          <a:lstStyle>
            <a:lvl1pPr algn="ctr" rtl="0">
              <a:buNone/>
              <a:defRPr sz="1600">
                <a:solidFill>
                  <a:schemeClr val="tx1">
                    <a:lumMod val="50000"/>
                    <a:lumOff val="50000"/>
                  </a:schemeClr>
                </a:solidFill>
              </a:defRPr>
            </a:lvl1pPr>
          </a:lstStyle>
          <a:p>
            <a:r>
              <a:rPr lang="en-US" dirty="0"/>
              <a:t>Click icon to add image</a:t>
            </a:r>
          </a:p>
        </p:txBody>
      </p:sp>
      <p:sp>
        <p:nvSpPr>
          <p:cNvPr id="33" name="Text Placeholder 3"/>
          <p:cNvSpPr>
            <a:spLocks noGrp="1"/>
          </p:cNvSpPr>
          <p:nvPr>
            <p:ph type="body" sz="half" idx="27"/>
          </p:nvPr>
        </p:nvSpPr>
        <p:spPr>
          <a:xfrm>
            <a:off x="5029733" y="3714653"/>
            <a:ext cx="2133600" cy="257040"/>
          </a:xfrm>
          <a:prstGeom prst="rect">
            <a:avLst/>
          </a:prstGeom>
        </p:spPr>
        <p:txBody>
          <a:bodyPr wrap="none" lIns="0" tIns="0" rIns="0" bIns="0" anchor="ctr">
            <a:noAutofit/>
          </a:bodyPr>
          <a:lstStyle>
            <a:lvl1pPr marL="0" indent="0" algn="ctr" rtl="0">
              <a:buNone/>
              <a:defRPr sz="1867" b="1"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22" name="Rectangle 21"/>
          <p:cNvSpPr/>
          <p:nvPr userDrawn="1"/>
        </p:nvSpPr>
        <p:spPr>
          <a:xfrm>
            <a:off x="7238200" y="1633229"/>
            <a:ext cx="2133600" cy="2765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2400"/>
          </a:p>
        </p:txBody>
      </p:sp>
      <p:sp>
        <p:nvSpPr>
          <p:cNvPr id="24" name="Picture Placeholder 7"/>
          <p:cNvSpPr>
            <a:spLocks noGrp="1"/>
          </p:cNvSpPr>
          <p:nvPr>
            <p:ph type="pic" sz="quarter" idx="28" hasCustomPrompt="1"/>
          </p:nvPr>
        </p:nvSpPr>
        <p:spPr>
          <a:xfrm>
            <a:off x="7238200" y="1909733"/>
            <a:ext cx="2133600" cy="1727200"/>
          </a:xfrm>
          <a:prstGeom prst="rect">
            <a:avLst/>
          </a:prstGeom>
          <a:solidFill>
            <a:schemeClr val="tx1">
              <a:lumMod val="25000"/>
              <a:lumOff val="75000"/>
            </a:schemeClr>
          </a:solidFill>
          <a:ln w="19050">
            <a:noFill/>
          </a:ln>
        </p:spPr>
        <p:txBody>
          <a:bodyPr tIns="0" bIns="182880" anchor="b"/>
          <a:lstStyle>
            <a:lvl1pPr algn="ctr" rtl="0">
              <a:buNone/>
              <a:defRPr sz="1600">
                <a:solidFill>
                  <a:schemeClr val="tx1">
                    <a:lumMod val="50000"/>
                    <a:lumOff val="50000"/>
                  </a:schemeClr>
                </a:solidFill>
              </a:defRPr>
            </a:lvl1pPr>
          </a:lstStyle>
          <a:p>
            <a:r>
              <a:rPr lang="en-US" dirty="0"/>
              <a:t>Click icon to add image</a:t>
            </a:r>
          </a:p>
        </p:txBody>
      </p:sp>
      <p:sp>
        <p:nvSpPr>
          <p:cNvPr id="25" name="Text Placeholder 3"/>
          <p:cNvSpPr>
            <a:spLocks noGrp="1"/>
          </p:cNvSpPr>
          <p:nvPr>
            <p:ph type="body" sz="half" idx="29"/>
          </p:nvPr>
        </p:nvSpPr>
        <p:spPr>
          <a:xfrm>
            <a:off x="7238200" y="3714653"/>
            <a:ext cx="2133600" cy="257040"/>
          </a:xfrm>
          <a:prstGeom prst="rect">
            <a:avLst/>
          </a:prstGeom>
        </p:spPr>
        <p:txBody>
          <a:bodyPr wrap="none" lIns="0" tIns="0" rIns="0" bIns="0" anchor="ctr">
            <a:noAutofit/>
          </a:bodyPr>
          <a:lstStyle>
            <a:lvl1pPr marL="0" indent="0" algn="ctr" rtl="0">
              <a:buNone/>
              <a:defRPr sz="1867" b="1"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26" name="Rectangle 25"/>
          <p:cNvSpPr/>
          <p:nvPr userDrawn="1"/>
        </p:nvSpPr>
        <p:spPr>
          <a:xfrm>
            <a:off x="9448800" y="1633229"/>
            <a:ext cx="2133600" cy="2765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2400"/>
          </a:p>
        </p:txBody>
      </p:sp>
      <p:sp>
        <p:nvSpPr>
          <p:cNvPr id="27" name="Picture Placeholder 7"/>
          <p:cNvSpPr>
            <a:spLocks noGrp="1"/>
          </p:cNvSpPr>
          <p:nvPr>
            <p:ph type="pic" sz="quarter" idx="30" hasCustomPrompt="1"/>
          </p:nvPr>
        </p:nvSpPr>
        <p:spPr>
          <a:xfrm>
            <a:off x="9448800" y="1909733"/>
            <a:ext cx="2133600" cy="1727200"/>
          </a:xfrm>
          <a:prstGeom prst="rect">
            <a:avLst/>
          </a:prstGeom>
          <a:solidFill>
            <a:schemeClr val="tx1">
              <a:lumMod val="25000"/>
              <a:lumOff val="75000"/>
            </a:schemeClr>
          </a:solidFill>
          <a:ln w="19050">
            <a:noFill/>
          </a:ln>
        </p:spPr>
        <p:txBody>
          <a:bodyPr tIns="0" bIns="182880" anchor="b"/>
          <a:lstStyle>
            <a:lvl1pPr algn="ctr" rtl="0">
              <a:buNone/>
              <a:defRPr sz="1600">
                <a:solidFill>
                  <a:schemeClr val="tx1">
                    <a:lumMod val="50000"/>
                    <a:lumOff val="50000"/>
                  </a:schemeClr>
                </a:solidFill>
              </a:defRPr>
            </a:lvl1pPr>
          </a:lstStyle>
          <a:p>
            <a:r>
              <a:rPr lang="en-US" dirty="0"/>
              <a:t>Click icon to add image</a:t>
            </a:r>
          </a:p>
        </p:txBody>
      </p:sp>
      <p:sp>
        <p:nvSpPr>
          <p:cNvPr id="34" name="Text Placeholder 3"/>
          <p:cNvSpPr>
            <a:spLocks noGrp="1"/>
          </p:cNvSpPr>
          <p:nvPr>
            <p:ph type="body" sz="half" idx="31"/>
          </p:nvPr>
        </p:nvSpPr>
        <p:spPr>
          <a:xfrm>
            <a:off x="9448800" y="3714653"/>
            <a:ext cx="2133600" cy="257040"/>
          </a:xfrm>
          <a:prstGeom prst="rect">
            <a:avLst/>
          </a:prstGeom>
        </p:spPr>
        <p:txBody>
          <a:bodyPr wrap="none" lIns="0" tIns="0" rIns="0" bIns="0" anchor="ctr">
            <a:noAutofit/>
          </a:bodyPr>
          <a:lstStyle>
            <a:lvl1pPr marL="0" indent="0" algn="ctr" rtl="0">
              <a:buNone/>
              <a:defRPr sz="1867" b="1"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35" name="Picture Placeholder 7"/>
          <p:cNvSpPr>
            <a:spLocks noGrp="1"/>
          </p:cNvSpPr>
          <p:nvPr>
            <p:ph type="pic" sz="quarter" idx="32" hasCustomPrompt="1"/>
          </p:nvPr>
        </p:nvSpPr>
        <p:spPr>
          <a:xfrm>
            <a:off x="597833" y="4169651"/>
            <a:ext cx="10984567" cy="2133600"/>
          </a:xfrm>
          <a:prstGeom prst="rect">
            <a:avLst/>
          </a:prstGeom>
          <a:solidFill>
            <a:schemeClr val="tx1">
              <a:lumMod val="25000"/>
              <a:lumOff val="75000"/>
            </a:schemeClr>
          </a:solidFill>
          <a:ln w="19050">
            <a:noFill/>
          </a:ln>
        </p:spPr>
        <p:txBody>
          <a:bodyPr tIns="0" bIns="182880" anchor="b"/>
          <a:lstStyle>
            <a:lvl1pPr algn="ctr" rtl="0">
              <a:buNone/>
              <a:defRPr sz="1600">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3215935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xEl>
                                              <p:pRg st="0" end="0"/>
                                            </p:txEl>
                                          </p:spTgt>
                                        </p:tgtEl>
                                        <p:attrNameLst>
                                          <p:attrName>style.visibility</p:attrName>
                                        </p:attrNameLst>
                                      </p:cBhvr>
                                      <p:to>
                                        <p:strVal val="visible"/>
                                      </p:to>
                                    </p:set>
                                    <p:animEffect transition="in" filter="fade">
                                      <p:cBhvr>
                                        <p:cTn id="11" dur="500"/>
                                        <p:tgtEl>
                                          <p:spTgt spid="28">
                                            <p:txEl>
                                              <p:pRg st="0" end="0"/>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up)">
                                      <p:cBhvr>
                                        <p:cTn id="15" dur="500"/>
                                        <p:tgtEl>
                                          <p:spTgt spid="15"/>
                                        </p:tgtEl>
                                      </p:cBhvr>
                                    </p:animEffect>
                                  </p:childTnLst>
                                </p:cTn>
                              </p:par>
                            </p:childTnLst>
                          </p:cTn>
                        </p:par>
                        <p:par>
                          <p:cTn id="16" fill="hold">
                            <p:stCondLst>
                              <p:cond delay="1500"/>
                            </p:stCondLst>
                            <p:childTnLst>
                              <p:par>
                                <p:cTn id="17" presetID="2" presetClass="entr" presetSubtype="4" accel="50000" decel="5000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22" presetClass="entr" presetSubtype="8" fill="hold" grpId="0" nodeType="afterEffect" nodePh="1">
                                  <p:stCondLst>
                                    <p:cond delay="0"/>
                                  </p:stCondLst>
                                  <p:endCondLst>
                                    <p:cond evt="begin" delay="0">
                                      <p:tn val="22"/>
                                    </p:cond>
                                  </p:endCondLst>
                                  <p:childTnLst>
                                    <p:set>
                                      <p:cBhvr>
                                        <p:cTn id="23" dur="1" fill="hold">
                                          <p:stCondLst>
                                            <p:cond delay="0"/>
                                          </p:stCondLst>
                                        </p:cTn>
                                        <p:tgtEl>
                                          <p:spTgt spid="17">
                                            <p:txEl>
                                              <p:pRg st="0" end="0"/>
                                            </p:txEl>
                                          </p:spTgt>
                                        </p:tgtEl>
                                        <p:attrNameLst>
                                          <p:attrName>style.visibility</p:attrName>
                                        </p:attrNameLst>
                                      </p:cBhvr>
                                      <p:to>
                                        <p:strVal val="visible"/>
                                      </p:to>
                                    </p:set>
                                    <p:animEffect transition="in" filter="wipe(left)">
                                      <p:cBhvr>
                                        <p:cTn id="24" dur="500"/>
                                        <p:tgtEl>
                                          <p:spTgt spid="17">
                                            <p:txEl>
                                              <p:pRg st="0" end="0"/>
                                            </p:txEl>
                                          </p:spTgt>
                                        </p:tgtEl>
                                      </p:cBhvr>
                                    </p:animEffect>
                                  </p:childTnLst>
                                </p:cTn>
                              </p:par>
                            </p:childTnLst>
                          </p:cTn>
                        </p:par>
                        <p:par>
                          <p:cTn id="25" fill="hold">
                            <p:stCondLst>
                              <p:cond delay="2500"/>
                            </p:stCondLst>
                            <p:childTnLst>
                              <p:par>
                                <p:cTn id="26" presetID="22" presetClass="entr" presetSubtype="1" fill="hold"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up)">
                                      <p:cBhvr>
                                        <p:cTn id="28" dur="500"/>
                                        <p:tgtEl>
                                          <p:spTgt spid="19"/>
                                        </p:tgtEl>
                                      </p:cBhvr>
                                    </p:animEffect>
                                  </p:childTnLst>
                                </p:cTn>
                              </p:par>
                            </p:childTnLst>
                          </p:cTn>
                        </p:par>
                        <p:par>
                          <p:cTn id="29" fill="hold">
                            <p:stCondLst>
                              <p:cond delay="3000"/>
                            </p:stCondLst>
                            <p:childTnLst>
                              <p:par>
                                <p:cTn id="30" presetID="2" presetClass="entr" presetSubtype="4" accel="50000" decel="50000" fill="hold" nodeType="afterEffect">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cBhvr additive="base">
                                        <p:cTn id="32" dur="500" fill="hold"/>
                                        <p:tgtEl>
                                          <p:spTgt spid="29"/>
                                        </p:tgtEl>
                                        <p:attrNameLst>
                                          <p:attrName>ppt_x</p:attrName>
                                        </p:attrNameLst>
                                      </p:cBhvr>
                                      <p:tavLst>
                                        <p:tav tm="0">
                                          <p:val>
                                            <p:strVal val="#ppt_x"/>
                                          </p:val>
                                        </p:tav>
                                        <p:tav tm="100000">
                                          <p:val>
                                            <p:strVal val="#ppt_x"/>
                                          </p:val>
                                        </p:tav>
                                      </p:tavLst>
                                    </p:anim>
                                    <p:anim calcmode="lin" valueType="num">
                                      <p:cBhvr additive="base">
                                        <p:cTn id="33" dur="500" fill="hold"/>
                                        <p:tgtEl>
                                          <p:spTgt spid="29"/>
                                        </p:tgtEl>
                                        <p:attrNameLst>
                                          <p:attrName>ppt_y</p:attrName>
                                        </p:attrNameLst>
                                      </p:cBhvr>
                                      <p:tavLst>
                                        <p:tav tm="0">
                                          <p:val>
                                            <p:strVal val="1+#ppt_h/2"/>
                                          </p:val>
                                        </p:tav>
                                        <p:tav tm="100000">
                                          <p:val>
                                            <p:strVal val="#ppt_y"/>
                                          </p:val>
                                        </p:tav>
                                      </p:tavLst>
                                    </p:anim>
                                  </p:childTnLst>
                                </p:cTn>
                              </p:par>
                            </p:childTnLst>
                          </p:cTn>
                        </p:par>
                        <p:par>
                          <p:cTn id="34" fill="hold">
                            <p:stCondLst>
                              <p:cond delay="3500"/>
                            </p:stCondLst>
                            <p:childTnLst>
                              <p:par>
                                <p:cTn id="35" presetID="22" presetClass="entr" presetSubtype="8" fill="hold" nodeType="afterEffect" nodePh="1">
                                  <p:stCondLst>
                                    <p:cond delay="0"/>
                                  </p:stCondLst>
                                  <p:endCondLst>
                                    <p:cond evt="begin" delay="0">
                                      <p:tn val="35"/>
                                    </p:cond>
                                  </p:endCondLst>
                                  <p:childTnLst>
                                    <p:set>
                                      <p:cBhvr>
                                        <p:cTn id="36" dur="1" fill="hold">
                                          <p:stCondLst>
                                            <p:cond delay="0"/>
                                          </p:stCondLst>
                                        </p:cTn>
                                        <p:tgtEl>
                                          <p:spTgt spid="30">
                                            <p:txEl>
                                              <p:pRg st="0" end="0"/>
                                            </p:txEl>
                                          </p:spTgt>
                                        </p:tgtEl>
                                        <p:attrNameLst>
                                          <p:attrName>style.visibility</p:attrName>
                                        </p:attrNameLst>
                                      </p:cBhvr>
                                      <p:to>
                                        <p:strVal val="visible"/>
                                      </p:to>
                                    </p:set>
                                    <p:animEffect transition="in" filter="wipe(left)">
                                      <p:cBhvr>
                                        <p:cTn id="37" dur="500"/>
                                        <p:tgtEl>
                                          <p:spTgt spid="30">
                                            <p:txEl>
                                              <p:pRg st="0" end="0"/>
                                            </p:txEl>
                                          </p:spTgt>
                                        </p:tgtEl>
                                      </p:cBhvr>
                                    </p:animEffect>
                                  </p:childTnLst>
                                </p:cTn>
                              </p:par>
                            </p:childTnLst>
                          </p:cTn>
                        </p:par>
                        <p:par>
                          <p:cTn id="38" fill="hold">
                            <p:stCondLst>
                              <p:cond delay="4000"/>
                            </p:stCondLst>
                            <p:childTnLst>
                              <p:par>
                                <p:cTn id="39" presetID="22" presetClass="entr" presetSubtype="1" fill="hold"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wipe(up)">
                                      <p:cBhvr>
                                        <p:cTn id="41" dur="500"/>
                                        <p:tgtEl>
                                          <p:spTgt spid="31"/>
                                        </p:tgtEl>
                                      </p:cBhvr>
                                    </p:animEffect>
                                  </p:childTnLst>
                                </p:cTn>
                              </p:par>
                            </p:childTnLst>
                          </p:cTn>
                        </p:par>
                        <p:par>
                          <p:cTn id="42" fill="hold">
                            <p:stCondLst>
                              <p:cond delay="4500"/>
                            </p:stCondLst>
                            <p:childTnLst>
                              <p:par>
                                <p:cTn id="43" presetID="2" presetClass="entr" presetSubtype="4" accel="50000" decel="50000" fill="hold" nodeType="afterEffect">
                                  <p:stCondLst>
                                    <p:cond delay="0"/>
                                  </p:stCondLst>
                                  <p:childTnLst>
                                    <p:set>
                                      <p:cBhvr>
                                        <p:cTn id="44" dur="1" fill="hold">
                                          <p:stCondLst>
                                            <p:cond delay="0"/>
                                          </p:stCondLst>
                                        </p:cTn>
                                        <p:tgtEl>
                                          <p:spTgt spid="32"/>
                                        </p:tgtEl>
                                        <p:attrNameLst>
                                          <p:attrName>style.visibility</p:attrName>
                                        </p:attrNameLst>
                                      </p:cBhvr>
                                      <p:to>
                                        <p:strVal val="visible"/>
                                      </p:to>
                                    </p:set>
                                    <p:anim calcmode="lin" valueType="num">
                                      <p:cBhvr additive="base">
                                        <p:cTn id="45" dur="500" fill="hold"/>
                                        <p:tgtEl>
                                          <p:spTgt spid="32"/>
                                        </p:tgtEl>
                                        <p:attrNameLst>
                                          <p:attrName>ppt_x</p:attrName>
                                        </p:attrNameLst>
                                      </p:cBhvr>
                                      <p:tavLst>
                                        <p:tav tm="0">
                                          <p:val>
                                            <p:strVal val="#ppt_x"/>
                                          </p:val>
                                        </p:tav>
                                        <p:tav tm="100000">
                                          <p:val>
                                            <p:strVal val="#ppt_x"/>
                                          </p:val>
                                        </p:tav>
                                      </p:tavLst>
                                    </p:anim>
                                    <p:anim calcmode="lin" valueType="num">
                                      <p:cBhvr additive="base">
                                        <p:cTn id="46" dur="500" fill="hold"/>
                                        <p:tgtEl>
                                          <p:spTgt spid="32"/>
                                        </p:tgtEl>
                                        <p:attrNameLst>
                                          <p:attrName>ppt_y</p:attrName>
                                        </p:attrNameLst>
                                      </p:cBhvr>
                                      <p:tavLst>
                                        <p:tav tm="0">
                                          <p:val>
                                            <p:strVal val="1+#ppt_h/2"/>
                                          </p:val>
                                        </p:tav>
                                        <p:tav tm="100000">
                                          <p:val>
                                            <p:strVal val="#ppt_y"/>
                                          </p:val>
                                        </p:tav>
                                      </p:tavLst>
                                    </p:anim>
                                  </p:childTnLst>
                                </p:cTn>
                              </p:par>
                            </p:childTnLst>
                          </p:cTn>
                        </p:par>
                        <p:par>
                          <p:cTn id="47" fill="hold">
                            <p:stCondLst>
                              <p:cond delay="5000"/>
                            </p:stCondLst>
                            <p:childTnLst>
                              <p:par>
                                <p:cTn id="48" presetID="22" presetClass="entr" presetSubtype="8" fill="hold" nodeType="afterEffect" nodePh="1">
                                  <p:stCondLst>
                                    <p:cond delay="0"/>
                                  </p:stCondLst>
                                  <p:endCondLst>
                                    <p:cond evt="begin" delay="0">
                                      <p:tn val="48"/>
                                    </p:cond>
                                  </p:endCondLst>
                                  <p:childTnLst>
                                    <p:set>
                                      <p:cBhvr>
                                        <p:cTn id="49" dur="1" fill="hold">
                                          <p:stCondLst>
                                            <p:cond delay="0"/>
                                          </p:stCondLst>
                                        </p:cTn>
                                        <p:tgtEl>
                                          <p:spTgt spid="33">
                                            <p:txEl>
                                              <p:pRg st="0" end="0"/>
                                            </p:txEl>
                                          </p:spTgt>
                                        </p:tgtEl>
                                        <p:attrNameLst>
                                          <p:attrName>style.visibility</p:attrName>
                                        </p:attrNameLst>
                                      </p:cBhvr>
                                      <p:to>
                                        <p:strVal val="visible"/>
                                      </p:to>
                                    </p:set>
                                    <p:animEffect transition="in" filter="wipe(left)">
                                      <p:cBhvr>
                                        <p:cTn id="50" dur="500"/>
                                        <p:tgtEl>
                                          <p:spTgt spid="33">
                                            <p:txEl>
                                              <p:pRg st="0" end="0"/>
                                            </p:txEl>
                                          </p:spTgt>
                                        </p:tgtEl>
                                      </p:cBhvr>
                                    </p:animEffect>
                                  </p:childTnLst>
                                </p:cTn>
                              </p:par>
                            </p:childTnLst>
                          </p:cTn>
                        </p:par>
                        <p:par>
                          <p:cTn id="51" fill="hold">
                            <p:stCondLst>
                              <p:cond delay="5500"/>
                            </p:stCondLst>
                            <p:childTnLst>
                              <p:par>
                                <p:cTn id="52" presetID="22" presetClass="entr" presetSubtype="1" fill="hold" nodeType="after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wipe(up)">
                                      <p:cBhvr>
                                        <p:cTn id="54" dur="500"/>
                                        <p:tgtEl>
                                          <p:spTgt spid="22"/>
                                        </p:tgtEl>
                                      </p:cBhvr>
                                    </p:animEffect>
                                  </p:childTnLst>
                                </p:cTn>
                              </p:par>
                            </p:childTnLst>
                          </p:cTn>
                        </p:par>
                        <p:par>
                          <p:cTn id="55" fill="hold">
                            <p:stCondLst>
                              <p:cond delay="6000"/>
                            </p:stCondLst>
                            <p:childTnLst>
                              <p:par>
                                <p:cTn id="56" presetID="2" presetClass="entr" presetSubtype="4" accel="50000" decel="50000" fill="hold" nodeType="afterEffect">
                                  <p:stCondLst>
                                    <p:cond delay="0"/>
                                  </p:stCondLst>
                                  <p:childTnLst>
                                    <p:set>
                                      <p:cBhvr>
                                        <p:cTn id="57" dur="1" fill="hold">
                                          <p:stCondLst>
                                            <p:cond delay="0"/>
                                          </p:stCondLst>
                                        </p:cTn>
                                        <p:tgtEl>
                                          <p:spTgt spid="24"/>
                                        </p:tgtEl>
                                        <p:attrNameLst>
                                          <p:attrName>style.visibility</p:attrName>
                                        </p:attrNameLst>
                                      </p:cBhvr>
                                      <p:to>
                                        <p:strVal val="visible"/>
                                      </p:to>
                                    </p:set>
                                    <p:anim calcmode="lin" valueType="num">
                                      <p:cBhvr additive="base">
                                        <p:cTn id="58" dur="500" fill="hold"/>
                                        <p:tgtEl>
                                          <p:spTgt spid="24"/>
                                        </p:tgtEl>
                                        <p:attrNameLst>
                                          <p:attrName>ppt_x</p:attrName>
                                        </p:attrNameLst>
                                      </p:cBhvr>
                                      <p:tavLst>
                                        <p:tav tm="0">
                                          <p:val>
                                            <p:strVal val="#ppt_x"/>
                                          </p:val>
                                        </p:tav>
                                        <p:tav tm="100000">
                                          <p:val>
                                            <p:strVal val="#ppt_x"/>
                                          </p:val>
                                        </p:tav>
                                      </p:tavLst>
                                    </p:anim>
                                    <p:anim calcmode="lin" valueType="num">
                                      <p:cBhvr additive="base">
                                        <p:cTn id="59" dur="500" fill="hold"/>
                                        <p:tgtEl>
                                          <p:spTgt spid="24"/>
                                        </p:tgtEl>
                                        <p:attrNameLst>
                                          <p:attrName>ppt_y</p:attrName>
                                        </p:attrNameLst>
                                      </p:cBhvr>
                                      <p:tavLst>
                                        <p:tav tm="0">
                                          <p:val>
                                            <p:strVal val="1+#ppt_h/2"/>
                                          </p:val>
                                        </p:tav>
                                        <p:tav tm="100000">
                                          <p:val>
                                            <p:strVal val="#ppt_y"/>
                                          </p:val>
                                        </p:tav>
                                      </p:tavLst>
                                    </p:anim>
                                  </p:childTnLst>
                                </p:cTn>
                              </p:par>
                            </p:childTnLst>
                          </p:cTn>
                        </p:par>
                        <p:par>
                          <p:cTn id="60" fill="hold">
                            <p:stCondLst>
                              <p:cond delay="6500"/>
                            </p:stCondLst>
                            <p:childTnLst>
                              <p:par>
                                <p:cTn id="61" presetID="22" presetClass="entr" presetSubtype="8" fill="hold" nodeType="afterEffect" nodePh="1">
                                  <p:stCondLst>
                                    <p:cond delay="0"/>
                                  </p:stCondLst>
                                  <p:endCondLst>
                                    <p:cond evt="begin" delay="0">
                                      <p:tn val="61"/>
                                    </p:cond>
                                  </p:endCondLst>
                                  <p:childTnLst>
                                    <p:set>
                                      <p:cBhvr>
                                        <p:cTn id="62" dur="1" fill="hold">
                                          <p:stCondLst>
                                            <p:cond delay="0"/>
                                          </p:stCondLst>
                                        </p:cTn>
                                        <p:tgtEl>
                                          <p:spTgt spid="25">
                                            <p:txEl>
                                              <p:pRg st="0" end="0"/>
                                            </p:txEl>
                                          </p:spTgt>
                                        </p:tgtEl>
                                        <p:attrNameLst>
                                          <p:attrName>style.visibility</p:attrName>
                                        </p:attrNameLst>
                                      </p:cBhvr>
                                      <p:to>
                                        <p:strVal val="visible"/>
                                      </p:to>
                                    </p:set>
                                    <p:animEffect transition="in" filter="wipe(left)">
                                      <p:cBhvr>
                                        <p:cTn id="63" dur="500"/>
                                        <p:tgtEl>
                                          <p:spTgt spid="25">
                                            <p:txEl>
                                              <p:pRg st="0" end="0"/>
                                            </p:txEl>
                                          </p:spTgt>
                                        </p:tgtEl>
                                      </p:cBhvr>
                                    </p:animEffect>
                                  </p:childTnLst>
                                </p:cTn>
                              </p:par>
                            </p:childTnLst>
                          </p:cTn>
                        </p:par>
                        <p:par>
                          <p:cTn id="64" fill="hold">
                            <p:stCondLst>
                              <p:cond delay="7000"/>
                            </p:stCondLst>
                            <p:childTnLst>
                              <p:par>
                                <p:cTn id="65" presetID="22" presetClass="entr" presetSubtype="1" fill="hold" nodeType="after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wipe(up)">
                                      <p:cBhvr>
                                        <p:cTn id="67" dur="500"/>
                                        <p:tgtEl>
                                          <p:spTgt spid="26"/>
                                        </p:tgtEl>
                                      </p:cBhvr>
                                    </p:animEffect>
                                  </p:childTnLst>
                                </p:cTn>
                              </p:par>
                            </p:childTnLst>
                          </p:cTn>
                        </p:par>
                        <p:par>
                          <p:cTn id="68" fill="hold">
                            <p:stCondLst>
                              <p:cond delay="7500"/>
                            </p:stCondLst>
                            <p:childTnLst>
                              <p:par>
                                <p:cTn id="69" presetID="2" presetClass="entr" presetSubtype="4" accel="50000" decel="50000" fill="hold" nodeType="afterEffect">
                                  <p:stCondLst>
                                    <p:cond delay="0"/>
                                  </p:stCondLst>
                                  <p:childTnLst>
                                    <p:set>
                                      <p:cBhvr>
                                        <p:cTn id="70" dur="1" fill="hold">
                                          <p:stCondLst>
                                            <p:cond delay="0"/>
                                          </p:stCondLst>
                                        </p:cTn>
                                        <p:tgtEl>
                                          <p:spTgt spid="27"/>
                                        </p:tgtEl>
                                        <p:attrNameLst>
                                          <p:attrName>style.visibility</p:attrName>
                                        </p:attrNameLst>
                                      </p:cBhvr>
                                      <p:to>
                                        <p:strVal val="visible"/>
                                      </p:to>
                                    </p:set>
                                    <p:anim calcmode="lin" valueType="num">
                                      <p:cBhvr additive="base">
                                        <p:cTn id="71" dur="500" fill="hold"/>
                                        <p:tgtEl>
                                          <p:spTgt spid="27"/>
                                        </p:tgtEl>
                                        <p:attrNameLst>
                                          <p:attrName>ppt_x</p:attrName>
                                        </p:attrNameLst>
                                      </p:cBhvr>
                                      <p:tavLst>
                                        <p:tav tm="0">
                                          <p:val>
                                            <p:strVal val="#ppt_x"/>
                                          </p:val>
                                        </p:tav>
                                        <p:tav tm="100000">
                                          <p:val>
                                            <p:strVal val="#ppt_x"/>
                                          </p:val>
                                        </p:tav>
                                      </p:tavLst>
                                    </p:anim>
                                    <p:anim calcmode="lin" valueType="num">
                                      <p:cBhvr additive="base">
                                        <p:cTn id="72" dur="500" fill="hold"/>
                                        <p:tgtEl>
                                          <p:spTgt spid="27"/>
                                        </p:tgtEl>
                                        <p:attrNameLst>
                                          <p:attrName>ppt_y</p:attrName>
                                        </p:attrNameLst>
                                      </p:cBhvr>
                                      <p:tavLst>
                                        <p:tav tm="0">
                                          <p:val>
                                            <p:strVal val="1+#ppt_h/2"/>
                                          </p:val>
                                        </p:tav>
                                        <p:tav tm="100000">
                                          <p:val>
                                            <p:strVal val="#ppt_y"/>
                                          </p:val>
                                        </p:tav>
                                      </p:tavLst>
                                    </p:anim>
                                  </p:childTnLst>
                                </p:cTn>
                              </p:par>
                            </p:childTnLst>
                          </p:cTn>
                        </p:par>
                        <p:par>
                          <p:cTn id="73" fill="hold">
                            <p:stCondLst>
                              <p:cond delay="8000"/>
                            </p:stCondLst>
                            <p:childTnLst>
                              <p:par>
                                <p:cTn id="74" presetID="22" presetClass="entr" presetSubtype="8" fill="hold" nodeType="afterEffect" nodePh="1">
                                  <p:stCondLst>
                                    <p:cond delay="0"/>
                                  </p:stCondLst>
                                  <p:endCondLst>
                                    <p:cond evt="begin" delay="0">
                                      <p:tn val="74"/>
                                    </p:cond>
                                  </p:endCondLst>
                                  <p:childTnLst>
                                    <p:set>
                                      <p:cBhvr>
                                        <p:cTn id="75" dur="1" fill="hold">
                                          <p:stCondLst>
                                            <p:cond delay="0"/>
                                          </p:stCondLst>
                                        </p:cTn>
                                        <p:tgtEl>
                                          <p:spTgt spid="34">
                                            <p:txEl>
                                              <p:pRg st="0" end="0"/>
                                            </p:txEl>
                                          </p:spTgt>
                                        </p:tgtEl>
                                        <p:attrNameLst>
                                          <p:attrName>style.visibility</p:attrName>
                                        </p:attrNameLst>
                                      </p:cBhvr>
                                      <p:to>
                                        <p:strVal val="visible"/>
                                      </p:to>
                                    </p:set>
                                    <p:animEffect transition="in" filter="wipe(left)">
                                      <p:cBhvr>
                                        <p:cTn id="76" dur="500"/>
                                        <p:tgtEl>
                                          <p:spTgt spid="34">
                                            <p:txEl>
                                              <p:pRg st="0" end="0"/>
                                            </p:txEl>
                                          </p:spTgt>
                                        </p:tgtEl>
                                      </p:cBhvr>
                                    </p:animEffect>
                                  </p:childTnLst>
                                </p:cTn>
                              </p:par>
                            </p:childTnLst>
                          </p:cTn>
                        </p:par>
                        <p:par>
                          <p:cTn id="77" fill="hold">
                            <p:stCondLst>
                              <p:cond delay="8500"/>
                            </p:stCondLst>
                            <p:childTnLst>
                              <p:par>
                                <p:cTn id="78" presetID="2" presetClass="entr" presetSubtype="4" accel="50000" decel="50000" fill="hold" nodeType="afterEffect">
                                  <p:stCondLst>
                                    <p:cond delay="0"/>
                                  </p:stCondLst>
                                  <p:childTnLst>
                                    <p:set>
                                      <p:cBhvr>
                                        <p:cTn id="79" dur="1" fill="hold">
                                          <p:stCondLst>
                                            <p:cond delay="0"/>
                                          </p:stCondLst>
                                        </p:cTn>
                                        <p:tgtEl>
                                          <p:spTgt spid="35"/>
                                        </p:tgtEl>
                                        <p:attrNameLst>
                                          <p:attrName>style.visibility</p:attrName>
                                        </p:attrNameLst>
                                      </p:cBhvr>
                                      <p:to>
                                        <p:strVal val="visible"/>
                                      </p:to>
                                    </p:set>
                                    <p:anim calcmode="lin" valueType="num">
                                      <p:cBhvr additive="base">
                                        <p:cTn id="80" dur="500" fill="hold"/>
                                        <p:tgtEl>
                                          <p:spTgt spid="35"/>
                                        </p:tgtEl>
                                        <p:attrNameLst>
                                          <p:attrName>ppt_x</p:attrName>
                                        </p:attrNameLst>
                                      </p:cBhvr>
                                      <p:tavLst>
                                        <p:tav tm="0">
                                          <p:val>
                                            <p:strVal val="#ppt_x"/>
                                          </p:val>
                                        </p:tav>
                                        <p:tav tm="100000">
                                          <p:val>
                                            <p:strVal val="#ppt_x"/>
                                          </p:val>
                                        </p:tav>
                                      </p:tavLst>
                                    </p:anim>
                                    <p:anim calcmode="lin" valueType="num">
                                      <p:cBhvr additive="base">
                                        <p:cTn id="81"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15" grpId="0" animBg="1"/>
      <p:bldP spid="16" grpId="0" animBg="1"/>
      <p:bldP spid="17"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Main">
    <p:spTree>
      <p:nvGrpSpPr>
        <p:cNvPr id="1" name=""/>
        <p:cNvGrpSpPr/>
        <p:nvPr/>
      </p:nvGrpSpPr>
      <p:grpSpPr>
        <a:xfrm>
          <a:off x="0" y="0"/>
          <a:ext cx="0" cy="0"/>
          <a:chOff x="0" y="0"/>
          <a:chExt cx="0" cy="0"/>
        </a:xfrm>
      </p:grpSpPr>
      <p:sp>
        <p:nvSpPr>
          <p:cNvPr id="8" name="Text Placeholder 3"/>
          <p:cNvSpPr>
            <a:spLocks noGrp="1"/>
          </p:cNvSpPr>
          <p:nvPr>
            <p:ph type="body" sz="half" idx="2" hasCustomPrompt="1"/>
          </p:nvPr>
        </p:nvSpPr>
        <p:spPr>
          <a:xfrm>
            <a:off x="508002" y="1178429"/>
            <a:ext cx="11157817" cy="231007"/>
          </a:xfrm>
          <a:prstGeom prst="rect">
            <a:avLst/>
          </a:prstGeom>
        </p:spPr>
        <p:txBody>
          <a:bodyPr wrap="none" lIns="0" tIns="0" rIns="0" bIns="0" anchor="ctr">
            <a:noAutofit/>
          </a:bodyPr>
          <a:lstStyle>
            <a:lvl1pPr marL="0" indent="0" algn="ctr">
              <a:buNone/>
              <a:defRPr sz="1600" b="0" baseline="0">
                <a:solidFill>
                  <a:schemeClr val="bg1">
                    <a:lumMod val="65000"/>
                  </a:schemeClr>
                </a:solidFill>
                <a:latin typeface="+mn-lt"/>
                <a:ea typeface="黑体" panose="02010609060101010101" charset="-122"/>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EDITE SUBTITLE</a:t>
            </a:r>
          </a:p>
        </p:txBody>
      </p:sp>
      <p:sp>
        <p:nvSpPr>
          <p:cNvPr id="9" name="Title 2"/>
          <p:cNvSpPr>
            <a:spLocks noGrp="1"/>
          </p:cNvSpPr>
          <p:nvPr>
            <p:ph type="title"/>
          </p:nvPr>
        </p:nvSpPr>
        <p:spPr>
          <a:xfrm>
            <a:off x="508002" y="455086"/>
            <a:ext cx="11157817" cy="660511"/>
          </a:xfrm>
          <a:prstGeom prst="rect">
            <a:avLst/>
          </a:prstGeom>
        </p:spPr>
        <p:txBody>
          <a:bodyPr lIns="0" tIns="0" rIns="0" bIns="0" anchor="ctr"/>
          <a:lstStyle>
            <a:lvl1pPr algn="ctr">
              <a:defRPr sz="4800">
                <a:solidFill>
                  <a:schemeClr val="bg1">
                    <a:lumMod val="50000"/>
                  </a:schemeClr>
                </a:solidFill>
              </a:defRPr>
            </a:lvl1pPr>
          </a:lstStyle>
          <a:p>
            <a:r>
              <a:rPr lang="en-US" dirty="0"/>
              <a:t>Click to edit Master title style</a:t>
            </a:r>
          </a:p>
        </p:txBody>
      </p:sp>
    </p:spTree>
    <p:extLst>
      <p:ext uri="{BB962C8B-B14F-4D97-AF65-F5344CB8AC3E}">
        <p14:creationId xmlns:p14="http://schemas.microsoft.com/office/powerpoint/2010/main" val="221929923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_Pic5">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2336800" y="482600"/>
            <a:ext cx="7518400" cy="471365"/>
          </a:xfrm>
          <a:prstGeom prst="rect">
            <a:avLst/>
          </a:prstGeom>
        </p:spPr>
        <p:txBody>
          <a:bodyPr wrap="none" lIns="0" tIns="0" rIns="0" bIns="0" anchor="ctr">
            <a:noAutofit/>
          </a:bodyPr>
          <a:lstStyle>
            <a:lvl1pPr algn="ctr">
              <a:defRPr sz="3200" b="1" baseline="0">
                <a:solidFill>
                  <a:schemeClr val="tx1">
                    <a:lumMod val="50000"/>
                    <a:lumOff val="50000"/>
                  </a:schemeClr>
                </a:solidFill>
              </a:defRPr>
            </a:lvl1pPr>
          </a:lstStyle>
          <a:p>
            <a:r>
              <a:rPr lang="en-US" dirty="0"/>
              <a:t>Click To Edit Master Title Style</a:t>
            </a:r>
          </a:p>
        </p:txBody>
      </p:sp>
      <p:sp>
        <p:nvSpPr>
          <p:cNvPr id="28" name="Text Placeholder 3"/>
          <p:cNvSpPr>
            <a:spLocks noGrp="1"/>
          </p:cNvSpPr>
          <p:nvPr>
            <p:ph type="body" sz="half" idx="2" hasCustomPrompt="1"/>
          </p:nvPr>
        </p:nvSpPr>
        <p:spPr>
          <a:xfrm>
            <a:off x="3352800" y="951922"/>
            <a:ext cx="5486400" cy="267661"/>
          </a:xfrm>
          <a:prstGeom prst="rect">
            <a:avLst/>
          </a:prstGeom>
        </p:spPr>
        <p:txBody>
          <a:bodyPr wrap="none" lIns="0" tIns="0" rIns="0" bIns="0" anchor="ctr">
            <a:noAutofit/>
          </a:bodyPr>
          <a:lstStyle>
            <a:lvl1pPr marL="0" indent="0" algn="ctr">
              <a:buNone/>
              <a:defRPr sz="1600"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43" name="Picture Placeholder 7"/>
          <p:cNvSpPr>
            <a:spLocks noGrp="1"/>
          </p:cNvSpPr>
          <p:nvPr>
            <p:ph type="pic" sz="quarter" idx="22" hasCustomPrompt="1"/>
          </p:nvPr>
        </p:nvSpPr>
        <p:spPr>
          <a:xfrm>
            <a:off x="979564" y="1683018"/>
            <a:ext cx="2411337" cy="2076449"/>
          </a:xfrm>
          <a:prstGeom prst="rect">
            <a:avLst/>
          </a:prstGeom>
          <a:solidFill>
            <a:schemeClr val="tx1">
              <a:lumMod val="25000"/>
              <a:lumOff val="75000"/>
            </a:schemeClr>
          </a:solidFill>
          <a:ln w="19050">
            <a:noFill/>
          </a:ln>
        </p:spPr>
        <p:txBody>
          <a:bodyPr tIns="0" bIns="182880" anchor="b"/>
          <a:lstStyle>
            <a:lvl1pPr algn="ctr" rtl="0">
              <a:buNone/>
              <a:defRPr sz="1600">
                <a:solidFill>
                  <a:schemeClr val="tx1">
                    <a:lumMod val="50000"/>
                    <a:lumOff val="50000"/>
                  </a:schemeClr>
                </a:solidFill>
              </a:defRPr>
            </a:lvl1pPr>
          </a:lstStyle>
          <a:p>
            <a:r>
              <a:rPr lang="en-US" dirty="0"/>
              <a:t>Click icon to add image</a:t>
            </a:r>
          </a:p>
        </p:txBody>
      </p:sp>
      <p:sp>
        <p:nvSpPr>
          <p:cNvPr id="44" name="Picture Placeholder 7"/>
          <p:cNvSpPr>
            <a:spLocks noGrp="1"/>
          </p:cNvSpPr>
          <p:nvPr>
            <p:ph type="pic" sz="quarter" idx="23" hasCustomPrompt="1"/>
          </p:nvPr>
        </p:nvSpPr>
        <p:spPr>
          <a:xfrm>
            <a:off x="3569809" y="1683018"/>
            <a:ext cx="2411337" cy="2076449"/>
          </a:xfrm>
          <a:prstGeom prst="rect">
            <a:avLst/>
          </a:prstGeom>
          <a:solidFill>
            <a:schemeClr val="tx1">
              <a:lumMod val="25000"/>
              <a:lumOff val="75000"/>
            </a:schemeClr>
          </a:solidFill>
          <a:ln w="19050">
            <a:noFill/>
          </a:ln>
        </p:spPr>
        <p:txBody>
          <a:bodyPr tIns="0" bIns="182880" anchor="b"/>
          <a:lstStyle>
            <a:lvl1pPr algn="ctr" rtl="0">
              <a:buNone/>
              <a:defRPr sz="1600">
                <a:solidFill>
                  <a:schemeClr val="tx1">
                    <a:lumMod val="50000"/>
                    <a:lumOff val="50000"/>
                  </a:schemeClr>
                </a:solidFill>
              </a:defRPr>
            </a:lvl1pPr>
          </a:lstStyle>
          <a:p>
            <a:r>
              <a:rPr lang="en-US" dirty="0"/>
              <a:t>Click icon to add image</a:t>
            </a:r>
          </a:p>
        </p:txBody>
      </p:sp>
      <p:sp>
        <p:nvSpPr>
          <p:cNvPr id="45" name="Picture Placeholder 7"/>
          <p:cNvSpPr>
            <a:spLocks noGrp="1"/>
          </p:cNvSpPr>
          <p:nvPr>
            <p:ph type="pic" sz="quarter" idx="24" hasCustomPrompt="1"/>
          </p:nvPr>
        </p:nvSpPr>
        <p:spPr>
          <a:xfrm>
            <a:off x="6160054" y="1683018"/>
            <a:ext cx="2411337" cy="2076449"/>
          </a:xfrm>
          <a:prstGeom prst="rect">
            <a:avLst/>
          </a:prstGeom>
          <a:solidFill>
            <a:schemeClr val="tx1">
              <a:lumMod val="25000"/>
              <a:lumOff val="75000"/>
            </a:schemeClr>
          </a:solidFill>
          <a:ln w="19050">
            <a:noFill/>
          </a:ln>
        </p:spPr>
        <p:txBody>
          <a:bodyPr tIns="0" bIns="182880" anchor="b"/>
          <a:lstStyle>
            <a:lvl1pPr algn="ctr" rtl="0">
              <a:buNone/>
              <a:defRPr sz="1600">
                <a:solidFill>
                  <a:schemeClr val="tx1">
                    <a:lumMod val="50000"/>
                    <a:lumOff val="50000"/>
                  </a:schemeClr>
                </a:solidFill>
              </a:defRPr>
            </a:lvl1pPr>
          </a:lstStyle>
          <a:p>
            <a:r>
              <a:rPr lang="en-US" dirty="0"/>
              <a:t>Click icon to add image</a:t>
            </a:r>
          </a:p>
        </p:txBody>
      </p:sp>
      <p:sp>
        <p:nvSpPr>
          <p:cNvPr id="46" name="Picture Placeholder 7"/>
          <p:cNvSpPr>
            <a:spLocks noGrp="1"/>
          </p:cNvSpPr>
          <p:nvPr>
            <p:ph type="pic" sz="quarter" idx="25" hasCustomPrompt="1"/>
          </p:nvPr>
        </p:nvSpPr>
        <p:spPr>
          <a:xfrm>
            <a:off x="8750301" y="1683018"/>
            <a:ext cx="2411337" cy="2076449"/>
          </a:xfrm>
          <a:prstGeom prst="rect">
            <a:avLst/>
          </a:prstGeom>
          <a:solidFill>
            <a:schemeClr val="tx1">
              <a:lumMod val="25000"/>
              <a:lumOff val="75000"/>
            </a:schemeClr>
          </a:solidFill>
          <a:ln w="19050">
            <a:noFill/>
          </a:ln>
        </p:spPr>
        <p:txBody>
          <a:bodyPr tIns="0" bIns="182880" anchor="b"/>
          <a:lstStyle>
            <a:lvl1pPr algn="ctr" rtl="0">
              <a:buNone/>
              <a:defRPr sz="1600">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2306567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xEl>
                                              <p:pRg st="0" end="0"/>
                                            </p:txEl>
                                          </p:spTgt>
                                        </p:tgtEl>
                                        <p:attrNameLst>
                                          <p:attrName>style.visibility</p:attrName>
                                        </p:attrNameLst>
                                      </p:cBhvr>
                                      <p:to>
                                        <p:strVal val="visible"/>
                                      </p:to>
                                    </p:set>
                                    <p:animEffect transition="in" filter="fade">
                                      <p:cBhvr>
                                        <p:cTn id="11" dur="500"/>
                                        <p:tgtEl>
                                          <p:spTgt spid="28">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ppt_x"/>
                                          </p:val>
                                        </p:tav>
                                        <p:tav tm="100000">
                                          <p:val>
                                            <p:strVal val="#ppt_x"/>
                                          </p:val>
                                        </p:tav>
                                      </p:tavLst>
                                    </p:anim>
                                    <p:anim calcmode="lin" valueType="num">
                                      <p:cBhvr additive="base">
                                        <p:cTn id="16" dur="500" fill="hold"/>
                                        <p:tgtEl>
                                          <p:spTgt spid="43"/>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44"/>
                                        </p:tgtEl>
                                        <p:attrNameLst>
                                          <p:attrName>style.visibility</p:attrName>
                                        </p:attrNameLst>
                                      </p:cBhvr>
                                      <p:to>
                                        <p:strVal val="visible"/>
                                      </p:to>
                                    </p:set>
                                    <p:anim calcmode="lin" valueType="num">
                                      <p:cBhvr additive="base">
                                        <p:cTn id="20" dur="500" fill="hold"/>
                                        <p:tgtEl>
                                          <p:spTgt spid="44"/>
                                        </p:tgtEl>
                                        <p:attrNameLst>
                                          <p:attrName>ppt_x</p:attrName>
                                        </p:attrNameLst>
                                      </p:cBhvr>
                                      <p:tavLst>
                                        <p:tav tm="0">
                                          <p:val>
                                            <p:strVal val="#ppt_x"/>
                                          </p:val>
                                        </p:tav>
                                        <p:tav tm="100000">
                                          <p:val>
                                            <p:strVal val="#ppt_x"/>
                                          </p:val>
                                        </p:tav>
                                      </p:tavLst>
                                    </p:anim>
                                    <p:anim calcmode="lin" valueType="num">
                                      <p:cBhvr additive="base">
                                        <p:cTn id="21" dur="500" fill="hold"/>
                                        <p:tgtEl>
                                          <p:spTgt spid="44"/>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45"/>
                                        </p:tgtEl>
                                        <p:attrNameLst>
                                          <p:attrName>style.visibility</p:attrName>
                                        </p:attrNameLst>
                                      </p:cBhvr>
                                      <p:to>
                                        <p:strVal val="visible"/>
                                      </p:to>
                                    </p:set>
                                    <p:anim calcmode="lin" valueType="num">
                                      <p:cBhvr additive="base">
                                        <p:cTn id="25" dur="500" fill="hold"/>
                                        <p:tgtEl>
                                          <p:spTgt spid="45"/>
                                        </p:tgtEl>
                                        <p:attrNameLst>
                                          <p:attrName>ppt_x</p:attrName>
                                        </p:attrNameLst>
                                      </p:cBhvr>
                                      <p:tavLst>
                                        <p:tav tm="0">
                                          <p:val>
                                            <p:strVal val="#ppt_x"/>
                                          </p:val>
                                        </p:tav>
                                        <p:tav tm="100000">
                                          <p:val>
                                            <p:strVal val="#ppt_x"/>
                                          </p:val>
                                        </p:tav>
                                      </p:tavLst>
                                    </p:anim>
                                    <p:anim calcmode="lin" valueType="num">
                                      <p:cBhvr additive="base">
                                        <p:cTn id="26" dur="500" fill="hold"/>
                                        <p:tgtEl>
                                          <p:spTgt spid="45"/>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accel="50000" decel="50000" fill="hold" grpId="0" nodeType="afterEffect">
                                  <p:stCondLst>
                                    <p:cond delay="0"/>
                                  </p:stCondLst>
                                  <p:childTnLst>
                                    <p:set>
                                      <p:cBhvr>
                                        <p:cTn id="29" dur="1" fill="hold">
                                          <p:stCondLst>
                                            <p:cond delay="0"/>
                                          </p:stCondLst>
                                        </p:cTn>
                                        <p:tgtEl>
                                          <p:spTgt spid="46"/>
                                        </p:tgtEl>
                                        <p:attrNameLst>
                                          <p:attrName>style.visibility</p:attrName>
                                        </p:attrNameLst>
                                      </p:cBhvr>
                                      <p:to>
                                        <p:strVal val="visible"/>
                                      </p:to>
                                    </p:set>
                                    <p:anim calcmode="lin" valueType="num">
                                      <p:cBhvr additive="base">
                                        <p:cTn id="30" dur="500" fill="hold"/>
                                        <p:tgtEl>
                                          <p:spTgt spid="46"/>
                                        </p:tgtEl>
                                        <p:attrNameLst>
                                          <p:attrName>ppt_x</p:attrName>
                                        </p:attrNameLst>
                                      </p:cBhvr>
                                      <p:tavLst>
                                        <p:tav tm="0">
                                          <p:val>
                                            <p:strVal val="#ppt_x"/>
                                          </p:val>
                                        </p:tav>
                                        <p:tav tm="100000">
                                          <p:val>
                                            <p:strVal val="#ppt_x"/>
                                          </p:val>
                                        </p:tav>
                                      </p:tavLst>
                                    </p:anim>
                                    <p:anim calcmode="lin" valueType="num">
                                      <p:cBhvr additive="base">
                                        <p:cTn id="31"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43" grpId="0" animBg="1"/>
      <p:bldP spid="44" grpId="0" animBg="1"/>
      <p:bldP spid="45" grpId="0" animBg="1"/>
      <p:bldP spid="46" grpId="0" animBg="1"/>
    </p:bld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4_Pic5">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2336800" y="482600"/>
            <a:ext cx="7518400" cy="471365"/>
          </a:xfrm>
          <a:prstGeom prst="rect">
            <a:avLst/>
          </a:prstGeom>
        </p:spPr>
        <p:txBody>
          <a:bodyPr wrap="none" lIns="0" tIns="0" rIns="0" bIns="0" anchor="ctr">
            <a:noAutofit/>
          </a:bodyPr>
          <a:lstStyle>
            <a:lvl1pPr algn="ctr">
              <a:defRPr sz="3200" b="1" baseline="0">
                <a:solidFill>
                  <a:schemeClr val="tx1">
                    <a:lumMod val="50000"/>
                    <a:lumOff val="50000"/>
                  </a:schemeClr>
                </a:solidFill>
              </a:defRPr>
            </a:lvl1pPr>
          </a:lstStyle>
          <a:p>
            <a:r>
              <a:rPr lang="en-US" dirty="0"/>
              <a:t>Click To Edit Master Title Style</a:t>
            </a:r>
          </a:p>
        </p:txBody>
      </p:sp>
      <p:sp>
        <p:nvSpPr>
          <p:cNvPr id="28" name="Text Placeholder 3"/>
          <p:cNvSpPr>
            <a:spLocks noGrp="1"/>
          </p:cNvSpPr>
          <p:nvPr>
            <p:ph type="body" sz="half" idx="2" hasCustomPrompt="1"/>
          </p:nvPr>
        </p:nvSpPr>
        <p:spPr>
          <a:xfrm>
            <a:off x="3352800" y="951922"/>
            <a:ext cx="5486400" cy="267661"/>
          </a:xfrm>
          <a:prstGeom prst="rect">
            <a:avLst/>
          </a:prstGeom>
        </p:spPr>
        <p:txBody>
          <a:bodyPr wrap="none" lIns="0" tIns="0" rIns="0" bIns="0" anchor="ctr">
            <a:noAutofit/>
          </a:bodyPr>
          <a:lstStyle>
            <a:lvl1pPr marL="0" indent="0" algn="ctr">
              <a:buNone/>
              <a:defRPr sz="1600"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35" name="Picture Placeholder 7"/>
          <p:cNvSpPr>
            <a:spLocks noGrp="1"/>
          </p:cNvSpPr>
          <p:nvPr>
            <p:ph type="pic" sz="quarter" idx="32" hasCustomPrompt="1"/>
          </p:nvPr>
        </p:nvSpPr>
        <p:spPr>
          <a:xfrm>
            <a:off x="597833" y="4169651"/>
            <a:ext cx="10984567" cy="2133600"/>
          </a:xfrm>
          <a:prstGeom prst="rect">
            <a:avLst/>
          </a:prstGeom>
          <a:solidFill>
            <a:schemeClr val="tx1">
              <a:lumMod val="25000"/>
              <a:lumOff val="75000"/>
            </a:schemeClr>
          </a:solidFill>
          <a:ln w="19050">
            <a:noFill/>
          </a:ln>
        </p:spPr>
        <p:txBody>
          <a:bodyPr tIns="0" bIns="182880" anchor="b"/>
          <a:lstStyle>
            <a:lvl1pPr algn="ctr" rtl="0">
              <a:buNone/>
              <a:defRPr sz="1600">
                <a:solidFill>
                  <a:schemeClr val="tx1">
                    <a:lumMod val="50000"/>
                    <a:lumOff val="50000"/>
                  </a:schemeClr>
                </a:solidFill>
              </a:defRPr>
            </a:lvl1pPr>
          </a:lstStyle>
          <a:p>
            <a:r>
              <a:rPr lang="en-US" dirty="0"/>
              <a:t>Click icon to add image</a:t>
            </a:r>
          </a:p>
        </p:txBody>
      </p:sp>
      <p:sp>
        <p:nvSpPr>
          <p:cNvPr id="20" name="Text Placeholder 3"/>
          <p:cNvSpPr>
            <a:spLocks noGrp="1"/>
          </p:cNvSpPr>
          <p:nvPr>
            <p:ph type="body" sz="half" idx="22"/>
          </p:nvPr>
        </p:nvSpPr>
        <p:spPr>
          <a:xfrm>
            <a:off x="593568" y="2042083"/>
            <a:ext cx="5400833" cy="1740309"/>
          </a:xfrm>
          <a:prstGeom prst="rect">
            <a:avLst/>
          </a:prstGeom>
        </p:spPr>
        <p:txBody>
          <a:bodyPr wrap="square" lIns="0" tIns="0" rIns="0" bIns="0" anchor="t">
            <a:noAutofit/>
          </a:bodyPr>
          <a:lstStyle>
            <a:lvl1pPr marL="0" indent="0" algn="just">
              <a:buNone/>
              <a:defRPr sz="1467" b="0"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p:txBody>
      </p:sp>
      <p:sp>
        <p:nvSpPr>
          <p:cNvPr id="23" name="Text Placeholder 3"/>
          <p:cNvSpPr>
            <a:spLocks noGrp="1"/>
          </p:cNvSpPr>
          <p:nvPr>
            <p:ph type="body" sz="half" idx="23"/>
          </p:nvPr>
        </p:nvSpPr>
        <p:spPr>
          <a:xfrm>
            <a:off x="593568" y="1648792"/>
            <a:ext cx="5400833" cy="257040"/>
          </a:xfrm>
          <a:prstGeom prst="rect">
            <a:avLst/>
          </a:prstGeom>
        </p:spPr>
        <p:txBody>
          <a:bodyPr wrap="none" lIns="0" tIns="0" rIns="0" bIns="0" anchor="ctr">
            <a:noAutofit/>
          </a:bodyPr>
          <a:lstStyle>
            <a:lvl1pPr marL="0" indent="0" algn="l">
              <a:buNone/>
              <a:defRPr sz="1867" b="1"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36" name="Text Placeholder 3"/>
          <p:cNvSpPr>
            <a:spLocks noGrp="1"/>
          </p:cNvSpPr>
          <p:nvPr>
            <p:ph type="body" sz="half" idx="33"/>
          </p:nvPr>
        </p:nvSpPr>
        <p:spPr>
          <a:xfrm>
            <a:off x="6197601" y="2042083"/>
            <a:ext cx="5384800" cy="1740309"/>
          </a:xfrm>
          <a:prstGeom prst="rect">
            <a:avLst/>
          </a:prstGeom>
        </p:spPr>
        <p:txBody>
          <a:bodyPr wrap="square" lIns="0" tIns="0" rIns="0" bIns="0" anchor="t">
            <a:noAutofit/>
          </a:bodyPr>
          <a:lstStyle>
            <a:lvl1pPr marL="0" indent="0" algn="just">
              <a:buNone/>
              <a:defRPr sz="1467" b="0"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p:txBody>
      </p:sp>
      <p:sp>
        <p:nvSpPr>
          <p:cNvPr id="37" name="Text Placeholder 3"/>
          <p:cNvSpPr>
            <a:spLocks noGrp="1"/>
          </p:cNvSpPr>
          <p:nvPr>
            <p:ph type="body" sz="half" idx="34"/>
          </p:nvPr>
        </p:nvSpPr>
        <p:spPr>
          <a:xfrm>
            <a:off x="6197601" y="1648792"/>
            <a:ext cx="5384800" cy="257040"/>
          </a:xfrm>
          <a:prstGeom prst="rect">
            <a:avLst/>
          </a:prstGeom>
        </p:spPr>
        <p:txBody>
          <a:bodyPr wrap="none" lIns="0" tIns="0" rIns="0" bIns="0" anchor="ctr">
            <a:noAutofit/>
          </a:bodyPr>
          <a:lstStyle>
            <a:lvl1pPr marL="0" indent="0" algn="l">
              <a:buNone/>
              <a:defRPr sz="1867" b="1"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Tree>
    <p:extLst>
      <p:ext uri="{BB962C8B-B14F-4D97-AF65-F5344CB8AC3E}">
        <p14:creationId xmlns:p14="http://schemas.microsoft.com/office/powerpoint/2010/main" val="216871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xEl>
                                              <p:pRg st="0" end="0"/>
                                            </p:txEl>
                                          </p:spTgt>
                                        </p:tgtEl>
                                        <p:attrNameLst>
                                          <p:attrName>style.visibility</p:attrName>
                                        </p:attrNameLst>
                                      </p:cBhvr>
                                      <p:to>
                                        <p:strVal val="visible"/>
                                      </p:to>
                                    </p:set>
                                    <p:animEffect transition="in" filter="fade">
                                      <p:cBhvr>
                                        <p:cTn id="11" dur="500"/>
                                        <p:tgtEl>
                                          <p:spTgt spid="28">
                                            <p:txEl>
                                              <p:pRg st="0" end="0"/>
                                            </p:txEl>
                                          </p:spTgt>
                                        </p:tgtEl>
                                      </p:cBhvr>
                                    </p:animEffect>
                                  </p:childTnLst>
                                </p:cTn>
                              </p:par>
                            </p:childTnLst>
                          </p:cTn>
                        </p:par>
                        <p:par>
                          <p:cTn id="12" fill="hold">
                            <p:stCondLst>
                              <p:cond delay="1000"/>
                            </p:stCondLst>
                            <p:childTnLst>
                              <p:par>
                                <p:cTn id="13" presetID="22" presetClass="entr" presetSubtype="8" fill="hold" grpId="0" nodeType="afterEffect" nodePh="1">
                                  <p:stCondLst>
                                    <p:cond delay="0"/>
                                  </p:stCondLst>
                                  <p:endCondLst>
                                    <p:cond evt="begin" delay="0">
                                      <p:tn val="13"/>
                                    </p:cond>
                                  </p:endCondLst>
                                  <p:childTnLst>
                                    <p:set>
                                      <p:cBhvr>
                                        <p:cTn id="14" dur="1" fill="hold">
                                          <p:stCondLst>
                                            <p:cond delay="0"/>
                                          </p:stCondLst>
                                        </p:cTn>
                                        <p:tgtEl>
                                          <p:spTgt spid="23">
                                            <p:txEl>
                                              <p:pRg st="0" end="0"/>
                                            </p:txEl>
                                          </p:spTgt>
                                        </p:tgtEl>
                                        <p:attrNameLst>
                                          <p:attrName>style.visibility</p:attrName>
                                        </p:attrNameLst>
                                      </p:cBhvr>
                                      <p:to>
                                        <p:strVal val="visible"/>
                                      </p:to>
                                    </p:set>
                                    <p:animEffect transition="in" filter="wipe(left)">
                                      <p:cBhvr>
                                        <p:cTn id="15" dur="500"/>
                                        <p:tgtEl>
                                          <p:spTgt spid="23">
                                            <p:txEl>
                                              <p:pRg st="0" end="0"/>
                                            </p:txEl>
                                          </p:spTgt>
                                        </p:tgtEl>
                                      </p:cBhvr>
                                    </p:animEffect>
                                  </p:childTnLst>
                                </p:cTn>
                              </p:par>
                            </p:childTnLst>
                          </p:cTn>
                        </p:par>
                        <p:par>
                          <p:cTn id="16" fill="hold">
                            <p:stCondLst>
                              <p:cond delay="1500"/>
                            </p:stCondLst>
                            <p:childTnLst>
                              <p:par>
                                <p:cTn id="17" presetID="22" presetClass="entr" presetSubtype="8" fill="hold" grpId="0" nodeType="afterEffect" nodePh="1">
                                  <p:stCondLst>
                                    <p:cond delay="0"/>
                                  </p:stCondLst>
                                  <p:endCondLst>
                                    <p:cond evt="begin" delay="0">
                                      <p:tn val="17"/>
                                    </p:cond>
                                  </p:endCondLst>
                                  <p:childTnLst>
                                    <p:set>
                                      <p:cBhvr>
                                        <p:cTn id="18" dur="1" fill="hold">
                                          <p:stCondLst>
                                            <p:cond delay="0"/>
                                          </p:stCondLst>
                                        </p:cTn>
                                        <p:tgtEl>
                                          <p:spTgt spid="20">
                                            <p:txEl>
                                              <p:pRg st="0" end="0"/>
                                            </p:txEl>
                                          </p:spTgt>
                                        </p:tgtEl>
                                        <p:attrNameLst>
                                          <p:attrName>style.visibility</p:attrName>
                                        </p:attrNameLst>
                                      </p:cBhvr>
                                      <p:to>
                                        <p:strVal val="visible"/>
                                      </p:to>
                                    </p:set>
                                    <p:animEffect transition="in" filter="wipe(left)">
                                      <p:cBhvr>
                                        <p:cTn id="19" dur="500"/>
                                        <p:tgtEl>
                                          <p:spTgt spid="20">
                                            <p:txEl>
                                              <p:pRg st="0" end="0"/>
                                            </p:txEl>
                                          </p:spTgt>
                                        </p:tgtEl>
                                      </p:cBhvr>
                                    </p:animEffect>
                                  </p:childTnLst>
                                </p:cTn>
                              </p:par>
                            </p:childTnLst>
                          </p:cTn>
                        </p:par>
                        <p:par>
                          <p:cTn id="20" fill="hold">
                            <p:stCondLst>
                              <p:cond delay="2000"/>
                            </p:stCondLst>
                            <p:childTnLst>
                              <p:par>
                                <p:cTn id="21" presetID="22" presetClass="entr" presetSubtype="8" fill="hold" grpId="0" nodeType="afterEffect" nodePh="1">
                                  <p:stCondLst>
                                    <p:cond delay="0"/>
                                  </p:stCondLst>
                                  <p:endCondLst>
                                    <p:cond evt="begin" delay="0">
                                      <p:tn val="21"/>
                                    </p:cond>
                                  </p:endCondLst>
                                  <p:childTnLst>
                                    <p:set>
                                      <p:cBhvr>
                                        <p:cTn id="22" dur="1" fill="hold">
                                          <p:stCondLst>
                                            <p:cond delay="0"/>
                                          </p:stCondLst>
                                        </p:cTn>
                                        <p:tgtEl>
                                          <p:spTgt spid="37">
                                            <p:txEl>
                                              <p:pRg st="0" end="0"/>
                                            </p:txEl>
                                          </p:spTgt>
                                        </p:tgtEl>
                                        <p:attrNameLst>
                                          <p:attrName>style.visibility</p:attrName>
                                        </p:attrNameLst>
                                      </p:cBhvr>
                                      <p:to>
                                        <p:strVal val="visible"/>
                                      </p:to>
                                    </p:set>
                                    <p:animEffect transition="in" filter="wipe(left)">
                                      <p:cBhvr>
                                        <p:cTn id="23" dur="500"/>
                                        <p:tgtEl>
                                          <p:spTgt spid="37">
                                            <p:txEl>
                                              <p:pRg st="0" end="0"/>
                                            </p:txEl>
                                          </p:spTgt>
                                        </p:tgtEl>
                                      </p:cBhvr>
                                    </p:animEffect>
                                  </p:childTnLst>
                                </p:cTn>
                              </p:par>
                            </p:childTnLst>
                          </p:cTn>
                        </p:par>
                        <p:par>
                          <p:cTn id="24" fill="hold">
                            <p:stCondLst>
                              <p:cond delay="2500"/>
                            </p:stCondLst>
                            <p:childTnLst>
                              <p:par>
                                <p:cTn id="25" presetID="22" presetClass="entr" presetSubtype="8" fill="hold" grpId="0" nodeType="afterEffect" nodePh="1">
                                  <p:stCondLst>
                                    <p:cond delay="0"/>
                                  </p:stCondLst>
                                  <p:endCondLst>
                                    <p:cond evt="begin" delay="0">
                                      <p:tn val="25"/>
                                    </p:cond>
                                  </p:endCondLst>
                                  <p:childTnLst>
                                    <p:set>
                                      <p:cBhvr>
                                        <p:cTn id="26" dur="1" fill="hold">
                                          <p:stCondLst>
                                            <p:cond delay="0"/>
                                          </p:stCondLst>
                                        </p:cTn>
                                        <p:tgtEl>
                                          <p:spTgt spid="36">
                                            <p:txEl>
                                              <p:pRg st="0" end="0"/>
                                            </p:txEl>
                                          </p:spTgt>
                                        </p:tgtEl>
                                        <p:attrNameLst>
                                          <p:attrName>style.visibility</p:attrName>
                                        </p:attrNameLst>
                                      </p:cBhvr>
                                      <p:to>
                                        <p:strVal val="visible"/>
                                      </p:to>
                                    </p:set>
                                    <p:animEffect transition="in" filter="wipe(left)">
                                      <p:cBhvr>
                                        <p:cTn id="27" dur="500"/>
                                        <p:tgtEl>
                                          <p:spTgt spid="36">
                                            <p:txEl>
                                              <p:pRg st="0" end="0"/>
                                            </p:txEl>
                                          </p:spTgt>
                                        </p:tgtEl>
                                      </p:cBhvr>
                                    </p:animEffect>
                                  </p:childTnLst>
                                </p:cTn>
                              </p:par>
                            </p:childTnLst>
                          </p:cTn>
                        </p:par>
                        <p:par>
                          <p:cTn id="28" fill="hold">
                            <p:stCondLst>
                              <p:cond delay="3000"/>
                            </p:stCondLst>
                            <p:childTnLst>
                              <p:par>
                                <p:cTn id="29" presetID="2" presetClass="entr" presetSubtype="4" accel="50000" decel="50000" fill="hold" nodeType="after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500" fill="hold"/>
                                        <p:tgtEl>
                                          <p:spTgt spid="35"/>
                                        </p:tgtEl>
                                        <p:attrNameLst>
                                          <p:attrName>ppt_x</p:attrName>
                                        </p:attrNameLst>
                                      </p:cBhvr>
                                      <p:tavLst>
                                        <p:tav tm="0">
                                          <p:val>
                                            <p:strVal val="#ppt_x"/>
                                          </p:val>
                                        </p:tav>
                                        <p:tav tm="100000">
                                          <p:val>
                                            <p:strVal val="#ppt_x"/>
                                          </p:val>
                                        </p:tav>
                                      </p:tavLst>
                                    </p:anim>
                                    <p:anim calcmode="lin" valueType="num">
                                      <p:cBhvr additive="base">
                                        <p:cTn id="3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0"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3"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36"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7"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Pic08_02">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1" y="787400"/>
            <a:ext cx="12191999" cy="4100979"/>
          </a:xfrm>
          <a:prstGeom prst="rect">
            <a:avLst/>
          </a:prstGeom>
          <a:ln>
            <a:noFill/>
          </a:ln>
        </p:spPr>
        <p:txBody>
          <a:bodyPr bIns="457200" anchor="b"/>
          <a:lstStyle>
            <a:lvl1pPr algn="ctr">
              <a:buNone/>
              <a:defRPr sz="16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1315884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_Pic08_02">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1" y="0"/>
            <a:ext cx="12191999" cy="4140200"/>
          </a:xfrm>
          <a:prstGeom prst="rect">
            <a:avLst/>
          </a:prstGeom>
          <a:solidFill>
            <a:schemeClr val="bg1">
              <a:lumMod val="85000"/>
            </a:schemeClr>
          </a:solidFill>
          <a:ln>
            <a:noFill/>
          </a:ln>
        </p:spPr>
        <p:txBody>
          <a:bodyPr bIns="457200" anchor="b"/>
          <a:lstStyle>
            <a:lvl1pPr algn="ctr">
              <a:buNone/>
              <a:defRPr sz="16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2940887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3_Pic08_02">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1" y="-12699"/>
            <a:ext cx="12191999" cy="4457700"/>
          </a:xfrm>
          <a:prstGeom prst="rect">
            <a:avLst/>
          </a:prstGeom>
          <a:solidFill>
            <a:schemeClr val="tx1">
              <a:lumMod val="25000"/>
              <a:lumOff val="75000"/>
            </a:schemeClr>
          </a:solidFill>
          <a:ln>
            <a:noFill/>
          </a:ln>
        </p:spPr>
        <p:txBody>
          <a:bodyPr bIns="457200" anchor="b"/>
          <a:lstStyle>
            <a:lvl1pPr algn="ctr">
              <a:buNone/>
              <a:defRPr sz="16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749046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Main Title+ SubTitle+Number">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2336800" y="482600"/>
            <a:ext cx="7518400" cy="471365"/>
          </a:xfrm>
          <a:prstGeom prst="rect">
            <a:avLst/>
          </a:prstGeom>
        </p:spPr>
        <p:txBody>
          <a:bodyPr wrap="none" lIns="0" tIns="0" rIns="0" bIns="0" anchor="ctr">
            <a:noAutofit/>
          </a:bodyPr>
          <a:lstStyle>
            <a:lvl1pPr algn="ctr">
              <a:defRPr sz="3200" b="1" baseline="0">
                <a:solidFill>
                  <a:schemeClr val="tx1">
                    <a:lumMod val="50000"/>
                    <a:lumOff val="50000"/>
                  </a:schemeClr>
                </a:solidFill>
              </a:defRPr>
            </a:lvl1pPr>
          </a:lstStyle>
          <a:p>
            <a:r>
              <a:rPr lang="en-US" dirty="0"/>
              <a:t>Click To Edit Master Title Style</a:t>
            </a:r>
          </a:p>
        </p:txBody>
      </p:sp>
      <p:sp>
        <p:nvSpPr>
          <p:cNvPr id="11" name="Text Placeholder 3"/>
          <p:cNvSpPr>
            <a:spLocks noGrp="1"/>
          </p:cNvSpPr>
          <p:nvPr>
            <p:ph type="body" sz="half" idx="2" hasCustomPrompt="1"/>
          </p:nvPr>
        </p:nvSpPr>
        <p:spPr>
          <a:xfrm>
            <a:off x="3352800" y="951922"/>
            <a:ext cx="5486400" cy="267661"/>
          </a:xfrm>
          <a:prstGeom prst="rect">
            <a:avLst/>
          </a:prstGeom>
        </p:spPr>
        <p:txBody>
          <a:bodyPr wrap="none" lIns="0" tIns="0" rIns="0" bIns="0" anchor="ctr">
            <a:noAutofit/>
          </a:bodyPr>
          <a:lstStyle>
            <a:lvl1pPr marL="0" indent="0" algn="ctr">
              <a:buNone/>
              <a:defRPr sz="1600"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575435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3_Pic4">
    <p:spTree>
      <p:nvGrpSpPr>
        <p:cNvPr id="1" name=""/>
        <p:cNvGrpSpPr/>
        <p:nvPr/>
      </p:nvGrpSpPr>
      <p:grpSpPr>
        <a:xfrm>
          <a:off x="0" y="0"/>
          <a:ext cx="0" cy="0"/>
          <a:chOff x="0" y="0"/>
          <a:chExt cx="0" cy="0"/>
        </a:xfrm>
      </p:grpSpPr>
      <p:sp>
        <p:nvSpPr>
          <p:cNvPr id="18" name="Picture Placeholder 7"/>
          <p:cNvSpPr>
            <a:spLocks noGrp="1"/>
          </p:cNvSpPr>
          <p:nvPr>
            <p:ph type="pic" sz="quarter" idx="10" hasCustomPrompt="1"/>
          </p:nvPr>
        </p:nvSpPr>
        <p:spPr>
          <a:xfrm>
            <a:off x="3022333" y="1764900"/>
            <a:ext cx="2743200" cy="4317467"/>
          </a:xfrm>
          <a:prstGeom prst="rect">
            <a:avLst/>
          </a:prstGeom>
          <a:solidFill>
            <a:schemeClr val="bg1">
              <a:lumMod val="85000"/>
            </a:schemeClr>
          </a:solidFill>
          <a:ln w="19050">
            <a:noFill/>
          </a:ln>
        </p:spPr>
        <p:txBody>
          <a:bodyPr tIns="0" bIns="182880" anchor="b"/>
          <a:lstStyle>
            <a:lvl1pPr algn="ctr">
              <a:buNone/>
              <a:defRPr sz="1600">
                <a:solidFill>
                  <a:schemeClr val="tx1">
                    <a:lumMod val="50000"/>
                    <a:lumOff val="50000"/>
                  </a:schemeClr>
                </a:solidFill>
              </a:defRPr>
            </a:lvl1pPr>
          </a:lstStyle>
          <a:p>
            <a:r>
              <a:rPr lang="en-US" dirty="0"/>
              <a:t>Image Holder</a:t>
            </a:r>
          </a:p>
        </p:txBody>
      </p:sp>
      <p:sp>
        <p:nvSpPr>
          <p:cNvPr id="22" name="Rectangle 21"/>
          <p:cNvSpPr/>
          <p:nvPr userDrawn="1"/>
        </p:nvSpPr>
        <p:spPr>
          <a:xfrm>
            <a:off x="5771229" y="1764367"/>
            <a:ext cx="6420771" cy="1041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Rectangle 22"/>
          <p:cNvSpPr/>
          <p:nvPr userDrawn="1"/>
        </p:nvSpPr>
        <p:spPr>
          <a:xfrm>
            <a:off x="5771230" y="2856567"/>
            <a:ext cx="6420769" cy="1041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Rectangle 23"/>
          <p:cNvSpPr/>
          <p:nvPr userDrawn="1"/>
        </p:nvSpPr>
        <p:spPr>
          <a:xfrm>
            <a:off x="5771230" y="3948767"/>
            <a:ext cx="6420769" cy="1041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 name="Rectangle 25"/>
          <p:cNvSpPr/>
          <p:nvPr userDrawn="1"/>
        </p:nvSpPr>
        <p:spPr>
          <a:xfrm>
            <a:off x="5771230" y="5040967"/>
            <a:ext cx="6420769" cy="1041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7" name="Freeform 62"/>
          <p:cNvSpPr>
            <a:spLocks noChangeAspect="1" noEditPoints="1"/>
          </p:cNvSpPr>
          <p:nvPr userDrawn="1"/>
        </p:nvSpPr>
        <p:spPr bwMode="auto">
          <a:xfrm>
            <a:off x="6067611" y="2079703"/>
            <a:ext cx="480624" cy="484467"/>
          </a:xfrm>
          <a:custGeom>
            <a:avLst/>
            <a:gdLst/>
            <a:ahLst/>
            <a:cxnLst>
              <a:cxn ang="0">
                <a:pos x="58" y="33"/>
              </a:cxn>
              <a:cxn ang="0">
                <a:pos x="57" y="34"/>
              </a:cxn>
              <a:cxn ang="0">
                <a:pos x="50" y="35"/>
              </a:cxn>
              <a:cxn ang="0">
                <a:pos x="49" y="39"/>
              </a:cxn>
              <a:cxn ang="0">
                <a:pos x="53" y="44"/>
              </a:cxn>
              <a:cxn ang="0">
                <a:pos x="53" y="45"/>
              </a:cxn>
              <a:cxn ang="0">
                <a:pos x="53" y="46"/>
              </a:cxn>
              <a:cxn ang="0">
                <a:pos x="45" y="53"/>
              </a:cxn>
              <a:cxn ang="0">
                <a:pos x="44" y="52"/>
              </a:cxn>
              <a:cxn ang="0">
                <a:pos x="39" y="48"/>
              </a:cxn>
              <a:cxn ang="0">
                <a:pos x="36" y="50"/>
              </a:cxn>
              <a:cxn ang="0">
                <a:pos x="34" y="57"/>
              </a:cxn>
              <a:cxn ang="0">
                <a:pos x="33" y="58"/>
              </a:cxn>
              <a:cxn ang="0">
                <a:pos x="25" y="58"/>
              </a:cxn>
              <a:cxn ang="0">
                <a:pos x="23" y="57"/>
              </a:cxn>
              <a:cxn ang="0">
                <a:pos x="22" y="50"/>
              </a:cxn>
              <a:cxn ang="0">
                <a:pos x="19" y="48"/>
              </a:cxn>
              <a:cxn ang="0">
                <a:pos x="14" y="52"/>
              </a:cxn>
              <a:cxn ang="0">
                <a:pos x="13" y="53"/>
              </a:cxn>
              <a:cxn ang="0">
                <a:pos x="12" y="52"/>
              </a:cxn>
              <a:cxn ang="0">
                <a:pos x="5" y="46"/>
              </a:cxn>
              <a:cxn ang="0">
                <a:pos x="5" y="45"/>
              </a:cxn>
              <a:cxn ang="0">
                <a:pos x="5" y="44"/>
              </a:cxn>
              <a:cxn ang="0">
                <a:pos x="9" y="39"/>
              </a:cxn>
              <a:cxn ang="0">
                <a:pos x="8" y="35"/>
              </a:cxn>
              <a:cxn ang="0">
                <a:pos x="1" y="34"/>
              </a:cxn>
              <a:cxn ang="0">
                <a:pos x="0" y="33"/>
              </a:cxn>
              <a:cxn ang="0">
                <a:pos x="0" y="24"/>
              </a:cxn>
              <a:cxn ang="0">
                <a:pos x="1" y="23"/>
              </a:cxn>
              <a:cxn ang="0">
                <a:pos x="8" y="22"/>
              </a:cxn>
              <a:cxn ang="0">
                <a:pos x="9" y="18"/>
              </a:cxn>
              <a:cxn ang="0">
                <a:pos x="5" y="13"/>
              </a:cxn>
              <a:cxn ang="0">
                <a:pos x="5" y="12"/>
              </a:cxn>
              <a:cxn ang="0">
                <a:pos x="5" y="11"/>
              </a:cxn>
              <a:cxn ang="0">
                <a:pos x="13" y="5"/>
              </a:cxn>
              <a:cxn ang="0">
                <a:pos x="14" y="5"/>
              </a:cxn>
              <a:cxn ang="0">
                <a:pos x="19" y="9"/>
              </a:cxn>
              <a:cxn ang="0">
                <a:pos x="22" y="8"/>
              </a:cxn>
              <a:cxn ang="0">
                <a:pos x="23" y="1"/>
              </a:cxn>
              <a:cxn ang="0">
                <a:pos x="25" y="0"/>
              </a:cxn>
              <a:cxn ang="0">
                <a:pos x="33" y="0"/>
              </a:cxn>
              <a:cxn ang="0">
                <a:pos x="34" y="1"/>
              </a:cxn>
              <a:cxn ang="0">
                <a:pos x="36" y="8"/>
              </a:cxn>
              <a:cxn ang="0">
                <a:pos x="39" y="9"/>
              </a:cxn>
              <a:cxn ang="0">
                <a:pos x="44" y="5"/>
              </a:cxn>
              <a:cxn ang="0">
                <a:pos x="45" y="5"/>
              </a:cxn>
              <a:cxn ang="0">
                <a:pos x="46" y="5"/>
              </a:cxn>
              <a:cxn ang="0">
                <a:pos x="52" y="12"/>
              </a:cxn>
              <a:cxn ang="0">
                <a:pos x="53" y="12"/>
              </a:cxn>
              <a:cxn ang="0">
                <a:pos x="52" y="13"/>
              </a:cxn>
              <a:cxn ang="0">
                <a:pos x="48" y="18"/>
              </a:cxn>
              <a:cxn ang="0">
                <a:pos x="50" y="22"/>
              </a:cxn>
              <a:cxn ang="0">
                <a:pos x="57" y="23"/>
              </a:cxn>
              <a:cxn ang="0">
                <a:pos x="58" y="25"/>
              </a:cxn>
              <a:cxn ang="0">
                <a:pos x="58" y="33"/>
              </a:cxn>
              <a:cxn ang="0">
                <a:pos x="29" y="19"/>
              </a:cxn>
              <a:cxn ang="0">
                <a:pos x="19" y="29"/>
              </a:cxn>
              <a:cxn ang="0">
                <a:pos x="29" y="38"/>
              </a:cxn>
              <a:cxn ang="0">
                <a:pos x="39" y="29"/>
              </a:cxn>
              <a:cxn ang="0">
                <a:pos x="29" y="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4" name="Freeform 245"/>
          <p:cNvSpPr>
            <a:spLocks noChangeAspect="1"/>
          </p:cNvSpPr>
          <p:nvPr userDrawn="1"/>
        </p:nvSpPr>
        <p:spPr bwMode="auto">
          <a:xfrm>
            <a:off x="6073948" y="3143292"/>
            <a:ext cx="467949" cy="467949"/>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7" name="Freeform 132"/>
          <p:cNvSpPr>
            <a:spLocks noChangeAspect="1" noEditPoints="1"/>
          </p:cNvSpPr>
          <p:nvPr userDrawn="1"/>
        </p:nvSpPr>
        <p:spPr bwMode="auto">
          <a:xfrm>
            <a:off x="6050345" y="4223089"/>
            <a:ext cx="515155" cy="492755"/>
          </a:xfrm>
          <a:custGeom>
            <a:avLst/>
            <a:gdLst/>
            <a:ahLst/>
            <a:cxnLst>
              <a:cxn ang="0">
                <a:pos x="62" y="31"/>
              </a:cxn>
              <a:cxn ang="0">
                <a:pos x="62" y="31"/>
              </a:cxn>
              <a:cxn ang="0">
                <a:pos x="54" y="27"/>
              </a:cxn>
              <a:cxn ang="0">
                <a:pos x="45" y="33"/>
              </a:cxn>
              <a:cxn ang="0">
                <a:pos x="44" y="35"/>
              </a:cxn>
              <a:cxn ang="0">
                <a:pos x="43" y="35"/>
              </a:cxn>
              <a:cxn ang="0">
                <a:pos x="42" y="35"/>
              </a:cxn>
              <a:cxn ang="0">
                <a:pos x="41" y="33"/>
              </a:cxn>
              <a:cxn ang="0">
                <a:pos x="32" y="27"/>
              </a:cxn>
              <a:cxn ang="0">
                <a:pos x="23" y="33"/>
              </a:cxn>
              <a:cxn ang="0">
                <a:pos x="22" y="35"/>
              </a:cxn>
              <a:cxn ang="0">
                <a:pos x="21" y="35"/>
              </a:cxn>
              <a:cxn ang="0">
                <a:pos x="20" y="35"/>
              </a:cxn>
              <a:cxn ang="0">
                <a:pos x="19" y="33"/>
              </a:cxn>
              <a:cxn ang="0">
                <a:pos x="10" y="27"/>
              </a:cxn>
              <a:cxn ang="0">
                <a:pos x="3" y="31"/>
              </a:cxn>
              <a:cxn ang="0">
                <a:pos x="2" y="31"/>
              </a:cxn>
              <a:cxn ang="0">
                <a:pos x="0" y="30"/>
              </a:cxn>
              <a:cxn ang="0">
                <a:pos x="0" y="30"/>
              </a:cxn>
              <a:cxn ang="0">
                <a:pos x="32" y="7"/>
              </a:cxn>
              <a:cxn ang="0">
                <a:pos x="64" y="30"/>
              </a:cxn>
              <a:cxn ang="0">
                <a:pos x="64" y="30"/>
              </a:cxn>
              <a:cxn ang="0">
                <a:pos x="62" y="31"/>
              </a:cxn>
              <a:cxn ang="0">
                <a:pos x="34" y="51"/>
              </a:cxn>
              <a:cxn ang="0">
                <a:pos x="25" y="61"/>
              </a:cxn>
              <a:cxn ang="0">
                <a:pos x="15" y="51"/>
              </a:cxn>
              <a:cxn ang="0">
                <a:pos x="17" y="49"/>
              </a:cxn>
              <a:cxn ang="0">
                <a:pos x="20" y="51"/>
              </a:cxn>
              <a:cxn ang="0">
                <a:pos x="25" y="56"/>
              </a:cxn>
              <a:cxn ang="0">
                <a:pos x="30" y="51"/>
              </a:cxn>
              <a:cxn ang="0">
                <a:pos x="30" y="29"/>
              </a:cxn>
              <a:cxn ang="0">
                <a:pos x="32" y="29"/>
              </a:cxn>
              <a:cxn ang="0">
                <a:pos x="34" y="29"/>
              </a:cxn>
              <a:cxn ang="0">
                <a:pos x="34" y="51"/>
              </a:cxn>
              <a:cxn ang="0">
                <a:pos x="34" y="6"/>
              </a:cxn>
              <a:cxn ang="0">
                <a:pos x="32" y="6"/>
              </a:cxn>
              <a:cxn ang="0">
                <a:pos x="30" y="6"/>
              </a:cxn>
              <a:cxn ang="0">
                <a:pos x="30" y="3"/>
              </a:cxn>
              <a:cxn ang="0">
                <a:pos x="32" y="0"/>
              </a:cxn>
              <a:cxn ang="0">
                <a:pos x="34" y="3"/>
              </a:cxn>
              <a:cxn ang="0">
                <a:pos x="34" y="6"/>
              </a:cxn>
            </a:cxnLst>
            <a:rect l="0" t="0" r="r" b="b"/>
            <a:pathLst>
              <a:path w="64" h="61">
                <a:moveTo>
                  <a:pt x="62" y="31"/>
                </a:moveTo>
                <a:cubicBezTo>
                  <a:pt x="62" y="31"/>
                  <a:pt x="62" y="31"/>
                  <a:pt x="62" y="31"/>
                </a:cubicBezTo>
                <a:cubicBezTo>
                  <a:pt x="59" y="29"/>
                  <a:pt x="57" y="27"/>
                  <a:pt x="54" y="27"/>
                </a:cubicBezTo>
                <a:cubicBezTo>
                  <a:pt x="51" y="27"/>
                  <a:pt x="47" y="30"/>
                  <a:pt x="45" y="33"/>
                </a:cubicBezTo>
                <a:cubicBezTo>
                  <a:pt x="45" y="33"/>
                  <a:pt x="45" y="34"/>
                  <a:pt x="44" y="35"/>
                </a:cubicBezTo>
                <a:cubicBezTo>
                  <a:pt x="44" y="35"/>
                  <a:pt x="44" y="35"/>
                  <a:pt x="43" y="35"/>
                </a:cubicBezTo>
                <a:cubicBezTo>
                  <a:pt x="43" y="35"/>
                  <a:pt x="42" y="35"/>
                  <a:pt x="42" y="35"/>
                </a:cubicBezTo>
                <a:cubicBezTo>
                  <a:pt x="42" y="34"/>
                  <a:pt x="41" y="33"/>
                  <a:pt x="41" y="33"/>
                </a:cubicBezTo>
                <a:cubicBezTo>
                  <a:pt x="39" y="30"/>
                  <a:pt x="36" y="27"/>
                  <a:pt x="32" y="27"/>
                </a:cubicBezTo>
                <a:cubicBezTo>
                  <a:pt x="28" y="27"/>
                  <a:pt x="25" y="30"/>
                  <a:pt x="23" y="33"/>
                </a:cubicBezTo>
                <a:cubicBezTo>
                  <a:pt x="23" y="33"/>
                  <a:pt x="22" y="34"/>
                  <a:pt x="22" y="35"/>
                </a:cubicBezTo>
                <a:cubicBezTo>
                  <a:pt x="22" y="35"/>
                  <a:pt x="22" y="35"/>
                  <a:pt x="21" y="35"/>
                </a:cubicBezTo>
                <a:cubicBezTo>
                  <a:pt x="20" y="35"/>
                  <a:pt x="20" y="35"/>
                  <a:pt x="20" y="35"/>
                </a:cubicBezTo>
                <a:cubicBezTo>
                  <a:pt x="19" y="34"/>
                  <a:pt x="19" y="33"/>
                  <a:pt x="19" y="33"/>
                </a:cubicBezTo>
                <a:cubicBezTo>
                  <a:pt x="17" y="30"/>
                  <a:pt x="14" y="27"/>
                  <a:pt x="10" y="27"/>
                </a:cubicBezTo>
                <a:cubicBezTo>
                  <a:pt x="7" y="27"/>
                  <a:pt x="5" y="29"/>
                  <a:pt x="3" y="31"/>
                </a:cubicBezTo>
                <a:cubicBezTo>
                  <a:pt x="2" y="31"/>
                  <a:pt x="2" y="31"/>
                  <a:pt x="2" y="31"/>
                </a:cubicBezTo>
                <a:cubicBezTo>
                  <a:pt x="1" y="31"/>
                  <a:pt x="0" y="31"/>
                  <a:pt x="0" y="30"/>
                </a:cubicBezTo>
                <a:cubicBezTo>
                  <a:pt x="0" y="30"/>
                  <a:pt x="0" y="30"/>
                  <a:pt x="0" y="30"/>
                </a:cubicBezTo>
                <a:cubicBezTo>
                  <a:pt x="4" y="16"/>
                  <a:pt x="18" y="7"/>
                  <a:pt x="32" y="7"/>
                </a:cubicBezTo>
                <a:cubicBezTo>
                  <a:pt x="46" y="7"/>
                  <a:pt x="60" y="16"/>
                  <a:pt x="64" y="30"/>
                </a:cubicBezTo>
                <a:cubicBezTo>
                  <a:pt x="64" y="30"/>
                  <a:pt x="64" y="30"/>
                  <a:pt x="64" y="30"/>
                </a:cubicBezTo>
                <a:cubicBezTo>
                  <a:pt x="64" y="31"/>
                  <a:pt x="63" y="31"/>
                  <a:pt x="62" y="31"/>
                </a:cubicBezTo>
                <a:close/>
                <a:moveTo>
                  <a:pt x="34" y="51"/>
                </a:moveTo>
                <a:cubicBezTo>
                  <a:pt x="34" y="56"/>
                  <a:pt x="30" y="61"/>
                  <a:pt x="25" y="61"/>
                </a:cubicBezTo>
                <a:cubicBezTo>
                  <a:pt x="19" y="61"/>
                  <a:pt x="15" y="56"/>
                  <a:pt x="15" y="51"/>
                </a:cubicBezTo>
                <a:cubicBezTo>
                  <a:pt x="15" y="50"/>
                  <a:pt x="16" y="49"/>
                  <a:pt x="17" y="49"/>
                </a:cubicBezTo>
                <a:cubicBezTo>
                  <a:pt x="19" y="49"/>
                  <a:pt x="20" y="50"/>
                  <a:pt x="20" y="51"/>
                </a:cubicBezTo>
                <a:cubicBezTo>
                  <a:pt x="20" y="54"/>
                  <a:pt x="22" y="56"/>
                  <a:pt x="25" y="56"/>
                </a:cubicBezTo>
                <a:cubicBezTo>
                  <a:pt x="27" y="56"/>
                  <a:pt x="30" y="54"/>
                  <a:pt x="30" y="51"/>
                </a:cubicBezTo>
                <a:cubicBezTo>
                  <a:pt x="30" y="29"/>
                  <a:pt x="30" y="29"/>
                  <a:pt x="30" y="29"/>
                </a:cubicBezTo>
                <a:cubicBezTo>
                  <a:pt x="30" y="29"/>
                  <a:pt x="31" y="29"/>
                  <a:pt x="32" y="29"/>
                </a:cubicBezTo>
                <a:cubicBezTo>
                  <a:pt x="33" y="29"/>
                  <a:pt x="34" y="29"/>
                  <a:pt x="34" y="29"/>
                </a:cubicBezTo>
                <a:lnTo>
                  <a:pt x="34" y="51"/>
                </a:lnTo>
                <a:close/>
                <a:moveTo>
                  <a:pt x="34" y="6"/>
                </a:moveTo>
                <a:cubicBezTo>
                  <a:pt x="34" y="6"/>
                  <a:pt x="33" y="6"/>
                  <a:pt x="32" y="6"/>
                </a:cubicBezTo>
                <a:cubicBezTo>
                  <a:pt x="31" y="6"/>
                  <a:pt x="30" y="6"/>
                  <a:pt x="30" y="6"/>
                </a:cubicBezTo>
                <a:cubicBezTo>
                  <a:pt x="30" y="3"/>
                  <a:pt x="30" y="3"/>
                  <a:pt x="30" y="3"/>
                </a:cubicBezTo>
                <a:cubicBezTo>
                  <a:pt x="30" y="1"/>
                  <a:pt x="31" y="0"/>
                  <a:pt x="32" y="0"/>
                </a:cubicBezTo>
                <a:cubicBezTo>
                  <a:pt x="33" y="0"/>
                  <a:pt x="34" y="1"/>
                  <a:pt x="34" y="3"/>
                </a:cubicBezTo>
                <a:lnTo>
                  <a:pt x="34" y="6"/>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8" name="Freeform 52"/>
          <p:cNvSpPr>
            <a:spLocks noEditPoints="1"/>
          </p:cNvSpPr>
          <p:nvPr userDrawn="1"/>
        </p:nvSpPr>
        <p:spPr bwMode="auto">
          <a:xfrm>
            <a:off x="6071834" y="5307667"/>
            <a:ext cx="472180" cy="508000"/>
          </a:xfrm>
          <a:custGeom>
            <a:avLst/>
            <a:gdLst/>
            <a:ahLst/>
            <a:cxnLst>
              <a:cxn ang="0">
                <a:pos x="67" y="67"/>
              </a:cxn>
              <a:cxn ang="0">
                <a:pos x="61" y="72"/>
              </a:cxn>
              <a:cxn ang="0">
                <a:pos x="5" y="72"/>
              </a:cxn>
              <a:cxn ang="0">
                <a:pos x="0" y="67"/>
              </a:cxn>
              <a:cxn ang="0">
                <a:pos x="0" y="16"/>
              </a:cxn>
              <a:cxn ang="0">
                <a:pos x="5" y="11"/>
              </a:cxn>
              <a:cxn ang="0">
                <a:pos x="10" y="11"/>
              </a:cxn>
              <a:cxn ang="0">
                <a:pos x="10" y="7"/>
              </a:cxn>
              <a:cxn ang="0">
                <a:pos x="16" y="0"/>
              </a:cxn>
              <a:cxn ang="0">
                <a:pos x="19" y="0"/>
              </a:cxn>
              <a:cxn ang="0">
                <a:pos x="25" y="7"/>
              </a:cxn>
              <a:cxn ang="0">
                <a:pos x="25" y="11"/>
              </a:cxn>
              <a:cxn ang="0">
                <a:pos x="41" y="11"/>
              </a:cxn>
              <a:cxn ang="0">
                <a:pos x="41" y="7"/>
              </a:cxn>
              <a:cxn ang="0">
                <a:pos x="47" y="0"/>
              </a:cxn>
              <a:cxn ang="0">
                <a:pos x="50" y="0"/>
              </a:cxn>
              <a:cxn ang="0">
                <a:pos x="56" y="7"/>
              </a:cxn>
              <a:cxn ang="0">
                <a:pos x="56" y="11"/>
              </a:cxn>
              <a:cxn ang="0">
                <a:pos x="61" y="11"/>
              </a:cxn>
              <a:cxn ang="0">
                <a:pos x="67" y="16"/>
              </a:cxn>
              <a:cxn ang="0">
                <a:pos x="67" y="67"/>
              </a:cxn>
              <a:cxn ang="0">
                <a:pos x="61" y="67"/>
              </a:cxn>
              <a:cxn ang="0">
                <a:pos x="61" y="26"/>
              </a:cxn>
              <a:cxn ang="0">
                <a:pos x="5" y="26"/>
              </a:cxn>
              <a:cxn ang="0">
                <a:pos x="5" y="67"/>
              </a:cxn>
              <a:cxn ang="0">
                <a:pos x="61" y="67"/>
              </a:cxn>
              <a:cxn ang="0">
                <a:pos x="20" y="7"/>
              </a:cxn>
              <a:cxn ang="0">
                <a:pos x="19" y="5"/>
              </a:cxn>
              <a:cxn ang="0">
                <a:pos x="16" y="5"/>
              </a:cxn>
              <a:cxn ang="0">
                <a:pos x="15" y="7"/>
              </a:cxn>
              <a:cxn ang="0">
                <a:pos x="15" y="18"/>
              </a:cxn>
              <a:cxn ang="0">
                <a:pos x="16" y="20"/>
              </a:cxn>
              <a:cxn ang="0">
                <a:pos x="19" y="20"/>
              </a:cxn>
              <a:cxn ang="0">
                <a:pos x="20" y="18"/>
              </a:cxn>
              <a:cxn ang="0">
                <a:pos x="20" y="7"/>
              </a:cxn>
              <a:cxn ang="0">
                <a:pos x="51" y="7"/>
              </a:cxn>
              <a:cxn ang="0">
                <a:pos x="50" y="5"/>
              </a:cxn>
              <a:cxn ang="0">
                <a:pos x="47" y="5"/>
              </a:cxn>
              <a:cxn ang="0">
                <a:pos x="46" y="7"/>
              </a:cxn>
              <a:cxn ang="0">
                <a:pos x="46" y="18"/>
              </a:cxn>
              <a:cxn ang="0">
                <a:pos x="47" y="20"/>
              </a:cxn>
              <a:cxn ang="0">
                <a:pos x="50" y="20"/>
              </a:cxn>
              <a:cxn ang="0">
                <a:pos x="51" y="18"/>
              </a:cxn>
              <a:cxn ang="0">
                <a:pos x="51" y="7"/>
              </a:cxn>
            </a:cxnLst>
            <a:rect l="0" t="0" r="r" b="b"/>
            <a:pathLst>
              <a:path w="67" h="72">
                <a:moveTo>
                  <a:pt x="67" y="67"/>
                </a:moveTo>
                <a:cubicBezTo>
                  <a:pt x="67" y="70"/>
                  <a:pt x="64" y="72"/>
                  <a:pt x="61" y="72"/>
                </a:cubicBezTo>
                <a:cubicBezTo>
                  <a:pt x="5" y="72"/>
                  <a:pt x="5" y="72"/>
                  <a:pt x="5" y="72"/>
                </a:cubicBezTo>
                <a:cubicBezTo>
                  <a:pt x="2" y="72"/>
                  <a:pt x="0" y="70"/>
                  <a:pt x="0" y="67"/>
                </a:cubicBezTo>
                <a:cubicBezTo>
                  <a:pt x="0" y="16"/>
                  <a:pt x="0" y="16"/>
                  <a:pt x="0" y="16"/>
                </a:cubicBezTo>
                <a:cubicBezTo>
                  <a:pt x="0" y="13"/>
                  <a:pt x="2" y="11"/>
                  <a:pt x="5" y="11"/>
                </a:cubicBezTo>
                <a:cubicBezTo>
                  <a:pt x="10" y="11"/>
                  <a:pt x="10" y="11"/>
                  <a:pt x="10" y="11"/>
                </a:cubicBezTo>
                <a:cubicBezTo>
                  <a:pt x="10" y="7"/>
                  <a:pt x="10" y="7"/>
                  <a:pt x="10" y="7"/>
                </a:cubicBezTo>
                <a:cubicBezTo>
                  <a:pt x="10" y="3"/>
                  <a:pt x="13" y="0"/>
                  <a:pt x="16" y="0"/>
                </a:cubicBezTo>
                <a:cubicBezTo>
                  <a:pt x="19" y="0"/>
                  <a:pt x="19" y="0"/>
                  <a:pt x="19" y="0"/>
                </a:cubicBezTo>
                <a:cubicBezTo>
                  <a:pt x="23" y="0"/>
                  <a:pt x="25" y="3"/>
                  <a:pt x="25" y="7"/>
                </a:cubicBezTo>
                <a:cubicBezTo>
                  <a:pt x="25" y="11"/>
                  <a:pt x="25" y="11"/>
                  <a:pt x="25" y="11"/>
                </a:cubicBezTo>
                <a:cubicBezTo>
                  <a:pt x="41" y="11"/>
                  <a:pt x="41" y="11"/>
                  <a:pt x="41" y="11"/>
                </a:cubicBezTo>
                <a:cubicBezTo>
                  <a:pt x="41" y="7"/>
                  <a:pt x="41" y="7"/>
                  <a:pt x="41" y="7"/>
                </a:cubicBezTo>
                <a:cubicBezTo>
                  <a:pt x="41" y="3"/>
                  <a:pt x="44" y="0"/>
                  <a:pt x="47" y="0"/>
                </a:cubicBezTo>
                <a:cubicBezTo>
                  <a:pt x="50" y="0"/>
                  <a:pt x="50" y="0"/>
                  <a:pt x="50" y="0"/>
                </a:cubicBezTo>
                <a:cubicBezTo>
                  <a:pt x="53" y="0"/>
                  <a:pt x="56" y="3"/>
                  <a:pt x="56" y="7"/>
                </a:cubicBezTo>
                <a:cubicBezTo>
                  <a:pt x="56" y="11"/>
                  <a:pt x="56" y="11"/>
                  <a:pt x="56" y="11"/>
                </a:cubicBezTo>
                <a:cubicBezTo>
                  <a:pt x="61" y="11"/>
                  <a:pt x="61" y="11"/>
                  <a:pt x="61" y="11"/>
                </a:cubicBezTo>
                <a:cubicBezTo>
                  <a:pt x="64" y="11"/>
                  <a:pt x="67" y="13"/>
                  <a:pt x="67" y="16"/>
                </a:cubicBezTo>
                <a:lnTo>
                  <a:pt x="67" y="67"/>
                </a:lnTo>
                <a:close/>
                <a:moveTo>
                  <a:pt x="61" y="67"/>
                </a:moveTo>
                <a:cubicBezTo>
                  <a:pt x="61" y="26"/>
                  <a:pt x="61" y="26"/>
                  <a:pt x="61" y="26"/>
                </a:cubicBezTo>
                <a:cubicBezTo>
                  <a:pt x="5" y="26"/>
                  <a:pt x="5" y="26"/>
                  <a:pt x="5" y="26"/>
                </a:cubicBezTo>
                <a:cubicBezTo>
                  <a:pt x="5" y="67"/>
                  <a:pt x="5" y="67"/>
                  <a:pt x="5" y="67"/>
                </a:cubicBezTo>
                <a:lnTo>
                  <a:pt x="61" y="67"/>
                </a:lnTo>
                <a:close/>
                <a:moveTo>
                  <a:pt x="20" y="7"/>
                </a:moveTo>
                <a:cubicBezTo>
                  <a:pt x="20" y="6"/>
                  <a:pt x="20" y="5"/>
                  <a:pt x="19" y="5"/>
                </a:cubicBezTo>
                <a:cubicBezTo>
                  <a:pt x="16" y="5"/>
                  <a:pt x="16" y="5"/>
                  <a:pt x="16" y="5"/>
                </a:cubicBezTo>
                <a:cubicBezTo>
                  <a:pt x="16" y="5"/>
                  <a:pt x="15" y="6"/>
                  <a:pt x="15" y="7"/>
                </a:cubicBezTo>
                <a:cubicBezTo>
                  <a:pt x="15" y="18"/>
                  <a:pt x="15" y="18"/>
                  <a:pt x="15" y="18"/>
                </a:cubicBezTo>
                <a:cubicBezTo>
                  <a:pt x="15" y="19"/>
                  <a:pt x="16" y="20"/>
                  <a:pt x="16" y="20"/>
                </a:cubicBezTo>
                <a:cubicBezTo>
                  <a:pt x="19" y="20"/>
                  <a:pt x="19" y="20"/>
                  <a:pt x="19" y="20"/>
                </a:cubicBezTo>
                <a:cubicBezTo>
                  <a:pt x="20" y="20"/>
                  <a:pt x="20" y="19"/>
                  <a:pt x="20" y="18"/>
                </a:cubicBezTo>
                <a:lnTo>
                  <a:pt x="20" y="7"/>
                </a:lnTo>
                <a:close/>
                <a:moveTo>
                  <a:pt x="51" y="7"/>
                </a:moveTo>
                <a:cubicBezTo>
                  <a:pt x="51" y="6"/>
                  <a:pt x="51" y="5"/>
                  <a:pt x="50" y="5"/>
                </a:cubicBezTo>
                <a:cubicBezTo>
                  <a:pt x="47" y="5"/>
                  <a:pt x="47" y="5"/>
                  <a:pt x="47" y="5"/>
                </a:cubicBezTo>
                <a:cubicBezTo>
                  <a:pt x="47" y="5"/>
                  <a:pt x="46" y="6"/>
                  <a:pt x="46" y="7"/>
                </a:cubicBezTo>
                <a:cubicBezTo>
                  <a:pt x="46" y="18"/>
                  <a:pt x="46" y="18"/>
                  <a:pt x="46" y="18"/>
                </a:cubicBezTo>
                <a:cubicBezTo>
                  <a:pt x="46" y="19"/>
                  <a:pt x="47" y="20"/>
                  <a:pt x="47" y="20"/>
                </a:cubicBezTo>
                <a:cubicBezTo>
                  <a:pt x="50" y="20"/>
                  <a:pt x="50" y="20"/>
                  <a:pt x="50" y="20"/>
                </a:cubicBezTo>
                <a:cubicBezTo>
                  <a:pt x="51" y="20"/>
                  <a:pt x="51" y="19"/>
                  <a:pt x="51" y="18"/>
                </a:cubicBezTo>
                <a:lnTo>
                  <a:pt x="51" y="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9" name="Text Placeholder 3"/>
          <p:cNvSpPr>
            <a:spLocks noGrp="1"/>
          </p:cNvSpPr>
          <p:nvPr>
            <p:ph type="body" sz="half" idx="15"/>
          </p:nvPr>
        </p:nvSpPr>
        <p:spPr>
          <a:xfrm>
            <a:off x="6730538" y="2170653"/>
            <a:ext cx="4541373" cy="560351"/>
          </a:xfrm>
          <a:prstGeom prst="rect">
            <a:avLst/>
          </a:prstGeom>
        </p:spPr>
        <p:txBody>
          <a:bodyPr wrap="square" lIns="0" tIns="0" rIns="0" bIns="0" anchor="t">
            <a:noAutofit/>
          </a:bodyPr>
          <a:lstStyle>
            <a:lvl1pPr marL="0" indent="0" algn="l">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p:txBody>
      </p:sp>
      <p:sp>
        <p:nvSpPr>
          <p:cNvPr id="44" name="Text Placeholder 3"/>
          <p:cNvSpPr>
            <a:spLocks noGrp="1"/>
          </p:cNvSpPr>
          <p:nvPr>
            <p:ph type="body" sz="half" idx="17"/>
          </p:nvPr>
        </p:nvSpPr>
        <p:spPr>
          <a:xfrm>
            <a:off x="6723512" y="1896049"/>
            <a:ext cx="4554089" cy="257040"/>
          </a:xfrm>
          <a:prstGeom prst="rect">
            <a:avLst/>
          </a:prstGeom>
        </p:spPr>
        <p:txBody>
          <a:bodyPr wrap="none" lIns="0" tIns="0" rIns="0" bIns="0" anchor="ctr">
            <a:noAutofit/>
          </a:bodyPr>
          <a:lstStyle>
            <a:lvl1pPr marL="0" indent="0" algn="l">
              <a:buNone/>
              <a:defRPr sz="18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45" name="Text Placeholder 3"/>
          <p:cNvSpPr>
            <a:spLocks noGrp="1"/>
          </p:cNvSpPr>
          <p:nvPr>
            <p:ph type="body" sz="half" idx="18"/>
          </p:nvPr>
        </p:nvSpPr>
        <p:spPr>
          <a:xfrm>
            <a:off x="6730538" y="3298003"/>
            <a:ext cx="4541373" cy="480072"/>
          </a:xfrm>
          <a:prstGeom prst="rect">
            <a:avLst/>
          </a:prstGeom>
        </p:spPr>
        <p:txBody>
          <a:bodyPr wrap="square" lIns="0" tIns="0" rIns="0" bIns="0" anchor="t">
            <a:noAutofit/>
          </a:bodyPr>
          <a:lstStyle>
            <a:lvl1pPr marL="0" indent="0" algn="l">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p:txBody>
      </p:sp>
      <p:sp>
        <p:nvSpPr>
          <p:cNvPr id="46" name="Text Placeholder 3"/>
          <p:cNvSpPr>
            <a:spLocks noGrp="1"/>
          </p:cNvSpPr>
          <p:nvPr>
            <p:ph type="body" sz="half" idx="19"/>
          </p:nvPr>
        </p:nvSpPr>
        <p:spPr>
          <a:xfrm>
            <a:off x="6723512" y="3023400"/>
            <a:ext cx="4554089" cy="257040"/>
          </a:xfrm>
          <a:prstGeom prst="rect">
            <a:avLst/>
          </a:prstGeom>
        </p:spPr>
        <p:txBody>
          <a:bodyPr wrap="none" lIns="0" tIns="0" rIns="0" bIns="0" anchor="ctr">
            <a:noAutofit/>
          </a:bodyPr>
          <a:lstStyle>
            <a:lvl1pPr marL="0" indent="0" algn="l">
              <a:buNone/>
              <a:defRPr sz="18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47" name="Text Placeholder 3"/>
          <p:cNvSpPr>
            <a:spLocks noGrp="1"/>
          </p:cNvSpPr>
          <p:nvPr>
            <p:ph type="body" sz="half" idx="20"/>
          </p:nvPr>
        </p:nvSpPr>
        <p:spPr>
          <a:xfrm>
            <a:off x="6730538" y="4418552"/>
            <a:ext cx="4541373" cy="464125"/>
          </a:xfrm>
          <a:prstGeom prst="rect">
            <a:avLst/>
          </a:prstGeom>
        </p:spPr>
        <p:txBody>
          <a:bodyPr wrap="square" lIns="0" tIns="0" rIns="0" bIns="0" anchor="t">
            <a:noAutofit/>
          </a:bodyPr>
          <a:lstStyle>
            <a:lvl1pPr marL="0" indent="0" algn="l">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p:txBody>
      </p:sp>
      <p:sp>
        <p:nvSpPr>
          <p:cNvPr id="48" name="Text Placeholder 3"/>
          <p:cNvSpPr>
            <a:spLocks noGrp="1"/>
          </p:cNvSpPr>
          <p:nvPr>
            <p:ph type="body" sz="half" idx="21"/>
          </p:nvPr>
        </p:nvSpPr>
        <p:spPr>
          <a:xfrm>
            <a:off x="6723512" y="4143949"/>
            <a:ext cx="4554089" cy="257040"/>
          </a:xfrm>
          <a:prstGeom prst="rect">
            <a:avLst/>
          </a:prstGeom>
        </p:spPr>
        <p:txBody>
          <a:bodyPr wrap="none" lIns="0" tIns="0" rIns="0" bIns="0" anchor="ctr">
            <a:noAutofit/>
          </a:bodyPr>
          <a:lstStyle>
            <a:lvl1pPr marL="0" indent="0" algn="l">
              <a:buNone/>
              <a:defRPr sz="18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49" name="Text Placeholder 3"/>
          <p:cNvSpPr>
            <a:spLocks noGrp="1"/>
          </p:cNvSpPr>
          <p:nvPr>
            <p:ph type="body" sz="half" idx="22"/>
          </p:nvPr>
        </p:nvSpPr>
        <p:spPr>
          <a:xfrm>
            <a:off x="6730538" y="5510753"/>
            <a:ext cx="4541373" cy="471748"/>
          </a:xfrm>
          <a:prstGeom prst="rect">
            <a:avLst/>
          </a:prstGeom>
        </p:spPr>
        <p:txBody>
          <a:bodyPr wrap="square" lIns="0" tIns="0" rIns="0" bIns="0" anchor="t">
            <a:noAutofit/>
          </a:bodyPr>
          <a:lstStyle>
            <a:lvl1pPr marL="0" indent="0" algn="l">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p:txBody>
      </p:sp>
      <p:sp>
        <p:nvSpPr>
          <p:cNvPr id="50" name="Text Placeholder 3"/>
          <p:cNvSpPr>
            <a:spLocks noGrp="1"/>
          </p:cNvSpPr>
          <p:nvPr>
            <p:ph type="body" sz="half" idx="23"/>
          </p:nvPr>
        </p:nvSpPr>
        <p:spPr>
          <a:xfrm>
            <a:off x="6723512" y="5236149"/>
            <a:ext cx="4554089" cy="257040"/>
          </a:xfrm>
          <a:prstGeom prst="rect">
            <a:avLst/>
          </a:prstGeom>
        </p:spPr>
        <p:txBody>
          <a:bodyPr wrap="none" lIns="0" tIns="0" rIns="0" bIns="0" anchor="ctr">
            <a:noAutofit/>
          </a:bodyPr>
          <a:lstStyle>
            <a:lvl1pPr marL="0" indent="0" algn="l">
              <a:buNone/>
              <a:defRPr sz="18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25" name="Rectangle 24"/>
          <p:cNvSpPr/>
          <p:nvPr userDrawn="1"/>
        </p:nvSpPr>
        <p:spPr>
          <a:xfrm>
            <a:off x="0" y="1764367"/>
            <a:ext cx="3022333" cy="431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Text Placeholder 3"/>
          <p:cNvSpPr>
            <a:spLocks noGrp="1"/>
          </p:cNvSpPr>
          <p:nvPr>
            <p:ph type="body" sz="half" idx="24"/>
          </p:nvPr>
        </p:nvSpPr>
        <p:spPr>
          <a:xfrm>
            <a:off x="172957" y="3257672"/>
            <a:ext cx="2676419" cy="2407595"/>
          </a:xfrm>
          <a:prstGeom prst="rect">
            <a:avLst/>
          </a:prstGeom>
        </p:spPr>
        <p:txBody>
          <a:bodyPr wrap="square" lIns="0" tIns="0" rIns="0" bIns="0" anchor="t">
            <a:noAutofit/>
          </a:bodyPr>
          <a:lstStyle>
            <a:lvl1pPr marL="0" indent="0" algn="ctr">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p:txBody>
      </p:sp>
      <p:sp>
        <p:nvSpPr>
          <p:cNvPr id="29" name="Text Placeholder 3"/>
          <p:cNvSpPr>
            <a:spLocks noGrp="1"/>
          </p:cNvSpPr>
          <p:nvPr>
            <p:ph type="body" sz="half" idx="25"/>
          </p:nvPr>
        </p:nvSpPr>
        <p:spPr>
          <a:xfrm>
            <a:off x="169212" y="2260485"/>
            <a:ext cx="2683913" cy="852748"/>
          </a:xfrm>
          <a:prstGeom prst="rect">
            <a:avLst/>
          </a:prstGeom>
        </p:spPr>
        <p:txBody>
          <a:bodyPr wrap="none" lIns="0" tIns="0" rIns="0" bIns="0" anchor="t">
            <a:noAutofit/>
          </a:bodyPr>
          <a:lstStyle>
            <a:lvl1pPr marL="0" indent="0" algn="ctr">
              <a:buNone/>
              <a:defRPr sz="24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35" name="Title 1"/>
          <p:cNvSpPr>
            <a:spLocks noGrp="1"/>
          </p:cNvSpPr>
          <p:nvPr>
            <p:ph type="title" hasCustomPrompt="1"/>
          </p:nvPr>
        </p:nvSpPr>
        <p:spPr>
          <a:xfrm>
            <a:off x="2336800" y="482600"/>
            <a:ext cx="7518400" cy="471365"/>
          </a:xfrm>
          <a:prstGeom prst="rect">
            <a:avLst/>
          </a:prstGeom>
        </p:spPr>
        <p:txBody>
          <a:bodyPr wrap="none" lIns="0" tIns="0" rIns="0" bIns="0" anchor="ctr">
            <a:noAutofit/>
          </a:bodyPr>
          <a:lstStyle>
            <a:lvl1pPr algn="ctr">
              <a:defRPr sz="3200" b="1" baseline="0">
                <a:solidFill>
                  <a:schemeClr val="tx1">
                    <a:lumMod val="50000"/>
                    <a:lumOff val="50000"/>
                  </a:schemeClr>
                </a:solidFill>
              </a:defRPr>
            </a:lvl1pPr>
          </a:lstStyle>
          <a:p>
            <a:r>
              <a:rPr lang="en-US" dirty="0"/>
              <a:t>Click To Edit Master Title Style</a:t>
            </a:r>
          </a:p>
        </p:txBody>
      </p:sp>
      <p:sp>
        <p:nvSpPr>
          <p:cNvPr id="36" name="Text Placeholder 3"/>
          <p:cNvSpPr>
            <a:spLocks noGrp="1"/>
          </p:cNvSpPr>
          <p:nvPr>
            <p:ph type="body" sz="half" idx="2" hasCustomPrompt="1"/>
          </p:nvPr>
        </p:nvSpPr>
        <p:spPr>
          <a:xfrm>
            <a:off x="3352800" y="951922"/>
            <a:ext cx="5486400" cy="267661"/>
          </a:xfrm>
          <a:prstGeom prst="rect">
            <a:avLst/>
          </a:prstGeom>
        </p:spPr>
        <p:txBody>
          <a:bodyPr wrap="none" lIns="0" tIns="0" rIns="0" bIns="0" anchor="ctr">
            <a:noAutofit/>
          </a:bodyPr>
          <a:lstStyle>
            <a:lvl1pPr marL="0" indent="0" algn="ctr">
              <a:buNone/>
              <a:defRPr sz="1600"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4241473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
                                            <p:txEl>
                                              <p:pRg st="0" end="0"/>
                                            </p:txEl>
                                          </p:spTgt>
                                        </p:tgtEl>
                                        <p:attrNameLst>
                                          <p:attrName>style.visibility</p:attrName>
                                        </p:attrNameLst>
                                      </p:cBhvr>
                                      <p:to>
                                        <p:strVal val="visible"/>
                                      </p:to>
                                    </p:set>
                                    <p:animEffect transition="in" filter="fade">
                                      <p:cBhvr>
                                        <p:cTn id="11" dur="500"/>
                                        <p:tgtEl>
                                          <p:spTgt spid="36">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childTnLst>
                          </p:cTn>
                        </p:par>
                        <p:par>
                          <p:cTn id="16" fill="hold">
                            <p:stCondLst>
                              <p:cond delay="1500"/>
                            </p:stCondLst>
                            <p:childTnLst>
                              <p:par>
                                <p:cTn id="17" presetID="22" presetClass="entr" presetSubtype="4" fill="hold" grpId="0" nodeType="afterEffect" nodePh="1">
                                  <p:stCondLst>
                                    <p:cond delay="0"/>
                                  </p:stCondLst>
                                  <p:endCondLst>
                                    <p:cond evt="begin" delay="0">
                                      <p:tn val="17"/>
                                    </p:cond>
                                  </p:endCondLst>
                                  <p:childTnLst>
                                    <p:set>
                                      <p:cBhvr>
                                        <p:cTn id="18" dur="1" fill="hold">
                                          <p:stCondLst>
                                            <p:cond delay="0"/>
                                          </p:stCondLst>
                                        </p:cTn>
                                        <p:tgtEl>
                                          <p:spTgt spid="29">
                                            <p:txEl>
                                              <p:pRg st="0" end="0"/>
                                            </p:txEl>
                                          </p:spTgt>
                                        </p:tgtEl>
                                        <p:attrNameLst>
                                          <p:attrName>style.visibility</p:attrName>
                                        </p:attrNameLst>
                                      </p:cBhvr>
                                      <p:to>
                                        <p:strVal val="visible"/>
                                      </p:to>
                                    </p:set>
                                    <p:animEffect transition="in" filter="wipe(down)">
                                      <p:cBhvr>
                                        <p:cTn id="19" dur="500"/>
                                        <p:tgtEl>
                                          <p:spTgt spid="29">
                                            <p:txEl>
                                              <p:pRg st="0" end="0"/>
                                            </p:txEl>
                                          </p:spTgt>
                                        </p:tgtEl>
                                      </p:cBhvr>
                                    </p:animEffect>
                                  </p:childTnLst>
                                </p:cTn>
                              </p:par>
                            </p:childTnLst>
                          </p:cTn>
                        </p:par>
                        <p:par>
                          <p:cTn id="20" fill="hold">
                            <p:stCondLst>
                              <p:cond delay="2000"/>
                            </p:stCondLst>
                            <p:childTnLst>
                              <p:par>
                                <p:cTn id="21" presetID="22" presetClass="entr" presetSubtype="4" fill="hold" grpId="0" nodeType="afterEffect" nodePh="1">
                                  <p:stCondLst>
                                    <p:cond delay="0"/>
                                  </p:stCondLst>
                                  <p:endCondLst>
                                    <p:cond evt="begin" delay="0">
                                      <p:tn val="21"/>
                                    </p:cond>
                                  </p:endCondLst>
                                  <p:childTnLst>
                                    <p:set>
                                      <p:cBhvr>
                                        <p:cTn id="22" dur="1" fill="hold">
                                          <p:stCondLst>
                                            <p:cond delay="0"/>
                                          </p:stCondLst>
                                        </p:cTn>
                                        <p:tgtEl>
                                          <p:spTgt spid="28">
                                            <p:txEl>
                                              <p:pRg st="0" end="0"/>
                                            </p:txEl>
                                          </p:spTgt>
                                        </p:tgtEl>
                                        <p:attrNameLst>
                                          <p:attrName>style.visibility</p:attrName>
                                        </p:attrNameLst>
                                      </p:cBhvr>
                                      <p:to>
                                        <p:strVal val="visible"/>
                                      </p:to>
                                    </p:set>
                                    <p:animEffect transition="in" filter="wipe(down)">
                                      <p:cBhvr>
                                        <p:cTn id="23" dur="500"/>
                                        <p:tgtEl>
                                          <p:spTgt spid="28">
                                            <p:txEl>
                                              <p:pRg st="0" end="0"/>
                                            </p:tx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down)">
                                      <p:cBhvr>
                                        <p:cTn id="27" dur="500"/>
                                        <p:tgtEl>
                                          <p:spTgt spid="18"/>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left)">
                                      <p:cBhvr>
                                        <p:cTn id="31" dur="500"/>
                                        <p:tgtEl>
                                          <p:spTgt spid="22"/>
                                        </p:tgtEl>
                                      </p:cBhvr>
                                    </p:animEffect>
                                  </p:childTnLst>
                                </p:cTn>
                              </p:par>
                            </p:childTnLst>
                          </p:cTn>
                        </p:par>
                        <p:par>
                          <p:cTn id="32" fill="hold">
                            <p:stCondLst>
                              <p:cond delay="3500"/>
                            </p:stCondLst>
                            <p:childTnLst>
                              <p:par>
                                <p:cTn id="33" presetID="53" presetClass="entr" presetSubtype="0"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p:cTn id="35" dur="500" fill="hold"/>
                                        <p:tgtEl>
                                          <p:spTgt spid="27"/>
                                        </p:tgtEl>
                                        <p:attrNameLst>
                                          <p:attrName>ppt_w</p:attrName>
                                        </p:attrNameLst>
                                      </p:cBhvr>
                                      <p:tavLst>
                                        <p:tav tm="0">
                                          <p:val>
                                            <p:fltVal val="0"/>
                                          </p:val>
                                        </p:tav>
                                        <p:tav tm="100000">
                                          <p:val>
                                            <p:strVal val="#ppt_w"/>
                                          </p:val>
                                        </p:tav>
                                      </p:tavLst>
                                    </p:anim>
                                    <p:anim calcmode="lin" valueType="num">
                                      <p:cBhvr>
                                        <p:cTn id="36" dur="500" fill="hold"/>
                                        <p:tgtEl>
                                          <p:spTgt spid="27"/>
                                        </p:tgtEl>
                                        <p:attrNameLst>
                                          <p:attrName>ppt_h</p:attrName>
                                        </p:attrNameLst>
                                      </p:cBhvr>
                                      <p:tavLst>
                                        <p:tav tm="0">
                                          <p:val>
                                            <p:fltVal val="0"/>
                                          </p:val>
                                        </p:tav>
                                        <p:tav tm="100000">
                                          <p:val>
                                            <p:strVal val="#ppt_h"/>
                                          </p:val>
                                        </p:tav>
                                      </p:tavLst>
                                    </p:anim>
                                    <p:animEffect transition="in" filter="fade">
                                      <p:cBhvr>
                                        <p:cTn id="37" dur="500"/>
                                        <p:tgtEl>
                                          <p:spTgt spid="27"/>
                                        </p:tgtEl>
                                      </p:cBhvr>
                                    </p:animEffect>
                                  </p:childTnLst>
                                </p:cTn>
                              </p:par>
                            </p:childTnLst>
                          </p:cTn>
                        </p:par>
                        <p:par>
                          <p:cTn id="38" fill="hold">
                            <p:stCondLst>
                              <p:cond delay="4000"/>
                            </p:stCondLst>
                            <p:childTnLst>
                              <p:par>
                                <p:cTn id="39" presetID="22" presetClass="entr" presetSubtype="8" fill="hold" grpId="0" nodeType="afterEffect" nodePh="1">
                                  <p:stCondLst>
                                    <p:cond delay="0"/>
                                  </p:stCondLst>
                                  <p:endCondLst>
                                    <p:cond evt="begin" delay="0">
                                      <p:tn val="39"/>
                                    </p:cond>
                                  </p:endCondLst>
                                  <p:childTnLst>
                                    <p:set>
                                      <p:cBhvr>
                                        <p:cTn id="40" dur="1" fill="hold">
                                          <p:stCondLst>
                                            <p:cond delay="0"/>
                                          </p:stCondLst>
                                        </p:cTn>
                                        <p:tgtEl>
                                          <p:spTgt spid="44">
                                            <p:txEl>
                                              <p:pRg st="0" end="0"/>
                                            </p:txEl>
                                          </p:spTgt>
                                        </p:tgtEl>
                                        <p:attrNameLst>
                                          <p:attrName>style.visibility</p:attrName>
                                        </p:attrNameLst>
                                      </p:cBhvr>
                                      <p:to>
                                        <p:strVal val="visible"/>
                                      </p:to>
                                    </p:set>
                                    <p:animEffect transition="in" filter="wipe(left)">
                                      <p:cBhvr>
                                        <p:cTn id="41" dur="500"/>
                                        <p:tgtEl>
                                          <p:spTgt spid="44">
                                            <p:txEl>
                                              <p:pRg st="0" end="0"/>
                                            </p:txEl>
                                          </p:spTgt>
                                        </p:tgtEl>
                                      </p:cBhvr>
                                    </p:animEffect>
                                  </p:childTnLst>
                                </p:cTn>
                              </p:par>
                            </p:childTnLst>
                          </p:cTn>
                        </p:par>
                        <p:par>
                          <p:cTn id="42" fill="hold">
                            <p:stCondLst>
                              <p:cond delay="4500"/>
                            </p:stCondLst>
                            <p:childTnLst>
                              <p:par>
                                <p:cTn id="43" presetID="22" presetClass="entr" presetSubtype="8" fill="hold" grpId="0" nodeType="afterEffect" nodePh="1">
                                  <p:stCondLst>
                                    <p:cond delay="0"/>
                                  </p:stCondLst>
                                  <p:endCondLst>
                                    <p:cond evt="begin" delay="0">
                                      <p:tn val="43"/>
                                    </p:cond>
                                  </p:endCondLst>
                                  <p:childTnLst>
                                    <p:set>
                                      <p:cBhvr>
                                        <p:cTn id="44" dur="1" fill="hold">
                                          <p:stCondLst>
                                            <p:cond delay="0"/>
                                          </p:stCondLst>
                                        </p:cTn>
                                        <p:tgtEl>
                                          <p:spTgt spid="39">
                                            <p:txEl>
                                              <p:pRg st="0" end="0"/>
                                            </p:txEl>
                                          </p:spTgt>
                                        </p:tgtEl>
                                        <p:attrNameLst>
                                          <p:attrName>style.visibility</p:attrName>
                                        </p:attrNameLst>
                                      </p:cBhvr>
                                      <p:to>
                                        <p:strVal val="visible"/>
                                      </p:to>
                                    </p:set>
                                    <p:animEffect transition="in" filter="wipe(left)">
                                      <p:cBhvr>
                                        <p:cTn id="45" dur="500"/>
                                        <p:tgtEl>
                                          <p:spTgt spid="39">
                                            <p:txEl>
                                              <p:pRg st="0" end="0"/>
                                            </p:txEl>
                                          </p:spTgt>
                                        </p:tgtEl>
                                      </p:cBhvr>
                                    </p:animEffect>
                                  </p:childTnLst>
                                </p:cTn>
                              </p:par>
                            </p:childTnLst>
                          </p:cTn>
                        </p:par>
                        <p:par>
                          <p:cTn id="46" fill="hold">
                            <p:stCondLst>
                              <p:cond delay="5000"/>
                            </p:stCondLst>
                            <p:childTnLst>
                              <p:par>
                                <p:cTn id="47" presetID="22" presetClass="entr" presetSubtype="8" fill="hold" grpId="0" nodeType="after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wipe(left)">
                                      <p:cBhvr>
                                        <p:cTn id="49" dur="500"/>
                                        <p:tgtEl>
                                          <p:spTgt spid="23"/>
                                        </p:tgtEl>
                                      </p:cBhvr>
                                    </p:animEffect>
                                  </p:childTnLst>
                                </p:cTn>
                              </p:par>
                            </p:childTnLst>
                          </p:cTn>
                        </p:par>
                        <p:par>
                          <p:cTn id="50" fill="hold">
                            <p:stCondLst>
                              <p:cond delay="5500"/>
                            </p:stCondLst>
                            <p:childTnLst>
                              <p:par>
                                <p:cTn id="51" presetID="53" presetClass="entr" presetSubtype="0" fill="hold" grpId="0" nodeType="afterEffect">
                                  <p:stCondLst>
                                    <p:cond delay="0"/>
                                  </p:stCondLst>
                                  <p:childTnLst>
                                    <p:set>
                                      <p:cBhvr>
                                        <p:cTn id="52" dur="1" fill="hold">
                                          <p:stCondLst>
                                            <p:cond delay="0"/>
                                          </p:stCondLst>
                                        </p:cTn>
                                        <p:tgtEl>
                                          <p:spTgt spid="34"/>
                                        </p:tgtEl>
                                        <p:attrNameLst>
                                          <p:attrName>style.visibility</p:attrName>
                                        </p:attrNameLst>
                                      </p:cBhvr>
                                      <p:to>
                                        <p:strVal val="visible"/>
                                      </p:to>
                                    </p:set>
                                    <p:anim calcmode="lin" valueType="num">
                                      <p:cBhvr>
                                        <p:cTn id="53" dur="500" fill="hold"/>
                                        <p:tgtEl>
                                          <p:spTgt spid="34"/>
                                        </p:tgtEl>
                                        <p:attrNameLst>
                                          <p:attrName>ppt_w</p:attrName>
                                        </p:attrNameLst>
                                      </p:cBhvr>
                                      <p:tavLst>
                                        <p:tav tm="0">
                                          <p:val>
                                            <p:fltVal val="0"/>
                                          </p:val>
                                        </p:tav>
                                        <p:tav tm="100000">
                                          <p:val>
                                            <p:strVal val="#ppt_w"/>
                                          </p:val>
                                        </p:tav>
                                      </p:tavLst>
                                    </p:anim>
                                    <p:anim calcmode="lin" valueType="num">
                                      <p:cBhvr>
                                        <p:cTn id="54" dur="500" fill="hold"/>
                                        <p:tgtEl>
                                          <p:spTgt spid="34"/>
                                        </p:tgtEl>
                                        <p:attrNameLst>
                                          <p:attrName>ppt_h</p:attrName>
                                        </p:attrNameLst>
                                      </p:cBhvr>
                                      <p:tavLst>
                                        <p:tav tm="0">
                                          <p:val>
                                            <p:fltVal val="0"/>
                                          </p:val>
                                        </p:tav>
                                        <p:tav tm="100000">
                                          <p:val>
                                            <p:strVal val="#ppt_h"/>
                                          </p:val>
                                        </p:tav>
                                      </p:tavLst>
                                    </p:anim>
                                    <p:animEffect transition="in" filter="fade">
                                      <p:cBhvr>
                                        <p:cTn id="55" dur="500"/>
                                        <p:tgtEl>
                                          <p:spTgt spid="34"/>
                                        </p:tgtEl>
                                      </p:cBhvr>
                                    </p:animEffect>
                                  </p:childTnLst>
                                </p:cTn>
                              </p:par>
                            </p:childTnLst>
                          </p:cTn>
                        </p:par>
                        <p:par>
                          <p:cTn id="56" fill="hold">
                            <p:stCondLst>
                              <p:cond delay="6000"/>
                            </p:stCondLst>
                            <p:childTnLst>
                              <p:par>
                                <p:cTn id="57" presetID="22" presetClass="entr" presetSubtype="8" fill="hold" grpId="0" nodeType="afterEffect" nodePh="1">
                                  <p:stCondLst>
                                    <p:cond delay="0"/>
                                  </p:stCondLst>
                                  <p:endCondLst>
                                    <p:cond evt="begin" delay="0">
                                      <p:tn val="57"/>
                                    </p:cond>
                                  </p:endCondLst>
                                  <p:childTnLst>
                                    <p:set>
                                      <p:cBhvr>
                                        <p:cTn id="58" dur="1" fill="hold">
                                          <p:stCondLst>
                                            <p:cond delay="0"/>
                                          </p:stCondLst>
                                        </p:cTn>
                                        <p:tgtEl>
                                          <p:spTgt spid="46">
                                            <p:txEl>
                                              <p:pRg st="0" end="0"/>
                                            </p:txEl>
                                          </p:spTgt>
                                        </p:tgtEl>
                                        <p:attrNameLst>
                                          <p:attrName>style.visibility</p:attrName>
                                        </p:attrNameLst>
                                      </p:cBhvr>
                                      <p:to>
                                        <p:strVal val="visible"/>
                                      </p:to>
                                    </p:set>
                                    <p:animEffect transition="in" filter="wipe(left)">
                                      <p:cBhvr>
                                        <p:cTn id="59" dur="500"/>
                                        <p:tgtEl>
                                          <p:spTgt spid="46">
                                            <p:txEl>
                                              <p:pRg st="0" end="0"/>
                                            </p:txEl>
                                          </p:spTgt>
                                        </p:tgtEl>
                                      </p:cBhvr>
                                    </p:animEffect>
                                  </p:childTnLst>
                                </p:cTn>
                              </p:par>
                            </p:childTnLst>
                          </p:cTn>
                        </p:par>
                        <p:par>
                          <p:cTn id="60" fill="hold">
                            <p:stCondLst>
                              <p:cond delay="6500"/>
                            </p:stCondLst>
                            <p:childTnLst>
                              <p:par>
                                <p:cTn id="61" presetID="22" presetClass="entr" presetSubtype="8" fill="hold" grpId="0" nodeType="afterEffect" nodePh="1">
                                  <p:stCondLst>
                                    <p:cond delay="0"/>
                                  </p:stCondLst>
                                  <p:endCondLst>
                                    <p:cond evt="begin" delay="0">
                                      <p:tn val="61"/>
                                    </p:cond>
                                  </p:endCondLst>
                                  <p:childTnLst>
                                    <p:set>
                                      <p:cBhvr>
                                        <p:cTn id="62" dur="1" fill="hold">
                                          <p:stCondLst>
                                            <p:cond delay="0"/>
                                          </p:stCondLst>
                                        </p:cTn>
                                        <p:tgtEl>
                                          <p:spTgt spid="45">
                                            <p:txEl>
                                              <p:pRg st="0" end="0"/>
                                            </p:txEl>
                                          </p:spTgt>
                                        </p:tgtEl>
                                        <p:attrNameLst>
                                          <p:attrName>style.visibility</p:attrName>
                                        </p:attrNameLst>
                                      </p:cBhvr>
                                      <p:to>
                                        <p:strVal val="visible"/>
                                      </p:to>
                                    </p:set>
                                    <p:animEffect transition="in" filter="wipe(left)">
                                      <p:cBhvr>
                                        <p:cTn id="63" dur="500"/>
                                        <p:tgtEl>
                                          <p:spTgt spid="45">
                                            <p:txEl>
                                              <p:pRg st="0" end="0"/>
                                            </p:txEl>
                                          </p:spTgt>
                                        </p:tgtEl>
                                      </p:cBhvr>
                                    </p:animEffect>
                                  </p:childTnLst>
                                </p:cTn>
                              </p:par>
                            </p:childTnLst>
                          </p:cTn>
                        </p:par>
                        <p:par>
                          <p:cTn id="64" fill="hold">
                            <p:stCondLst>
                              <p:cond delay="7000"/>
                            </p:stCondLst>
                            <p:childTnLst>
                              <p:par>
                                <p:cTn id="65" presetID="22" presetClass="entr" presetSubtype="8" fill="hold" grpId="0" nodeType="after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wipe(left)">
                                      <p:cBhvr>
                                        <p:cTn id="67" dur="500"/>
                                        <p:tgtEl>
                                          <p:spTgt spid="24"/>
                                        </p:tgtEl>
                                      </p:cBhvr>
                                    </p:animEffect>
                                  </p:childTnLst>
                                </p:cTn>
                              </p:par>
                            </p:childTnLst>
                          </p:cTn>
                        </p:par>
                        <p:par>
                          <p:cTn id="68" fill="hold">
                            <p:stCondLst>
                              <p:cond delay="7500"/>
                            </p:stCondLst>
                            <p:childTnLst>
                              <p:par>
                                <p:cTn id="69" presetID="53" presetClass="entr" presetSubtype="0" fill="hold" grpId="0" nodeType="afterEffect">
                                  <p:stCondLst>
                                    <p:cond delay="0"/>
                                  </p:stCondLst>
                                  <p:childTnLst>
                                    <p:set>
                                      <p:cBhvr>
                                        <p:cTn id="70" dur="1" fill="hold">
                                          <p:stCondLst>
                                            <p:cond delay="0"/>
                                          </p:stCondLst>
                                        </p:cTn>
                                        <p:tgtEl>
                                          <p:spTgt spid="37"/>
                                        </p:tgtEl>
                                        <p:attrNameLst>
                                          <p:attrName>style.visibility</p:attrName>
                                        </p:attrNameLst>
                                      </p:cBhvr>
                                      <p:to>
                                        <p:strVal val="visible"/>
                                      </p:to>
                                    </p:set>
                                    <p:anim calcmode="lin" valueType="num">
                                      <p:cBhvr>
                                        <p:cTn id="71" dur="500" fill="hold"/>
                                        <p:tgtEl>
                                          <p:spTgt spid="37"/>
                                        </p:tgtEl>
                                        <p:attrNameLst>
                                          <p:attrName>ppt_w</p:attrName>
                                        </p:attrNameLst>
                                      </p:cBhvr>
                                      <p:tavLst>
                                        <p:tav tm="0">
                                          <p:val>
                                            <p:fltVal val="0"/>
                                          </p:val>
                                        </p:tav>
                                        <p:tav tm="100000">
                                          <p:val>
                                            <p:strVal val="#ppt_w"/>
                                          </p:val>
                                        </p:tav>
                                      </p:tavLst>
                                    </p:anim>
                                    <p:anim calcmode="lin" valueType="num">
                                      <p:cBhvr>
                                        <p:cTn id="72" dur="500" fill="hold"/>
                                        <p:tgtEl>
                                          <p:spTgt spid="37"/>
                                        </p:tgtEl>
                                        <p:attrNameLst>
                                          <p:attrName>ppt_h</p:attrName>
                                        </p:attrNameLst>
                                      </p:cBhvr>
                                      <p:tavLst>
                                        <p:tav tm="0">
                                          <p:val>
                                            <p:fltVal val="0"/>
                                          </p:val>
                                        </p:tav>
                                        <p:tav tm="100000">
                                          <p:val>
                                            <p:strVal val="#ppt_h"/>
                                          </p:val>
                                        </p:tav>
                                      </p:tavLst>
                                    </p:anim>
                                    <p:animEffect transition="in" filter="fade">
                                      <p:cBhvr>
                                        <p:cTn id="73" dur="500"/>
                                        <p:tgtEl>
                                          <p:spTgt spid="37"/>
                                        </p:tgtEl>
                                      </p:cBhvr>
                                    </p:animEffect>
                                  </p:childTnLst>
                                </p:cTn>
                              </p:par>
                            </p:childTnLst>
                          </p:cTn>
                        </p:par>
                        <p:par>
                          <p:cTn id="74" fill="hold">
                            <p:stCondLst>
                              <p:cond delay="8000"/>
                            </p:stCondLst>
                            <p:childTnLst>
                              <p:par>
                                <p:cTn id="75" presetID="22" presetClass="entr" presetSubtype="8" fill="hold" grpId="0" nodeType="afterEffect" nodePh="1">
                                  <p:stCondLst>
                                    <p:cond delay="0"/>
                                  </p:stCondLst>
                                  <p:endCondLst>
                                    <p:cond evt="begin" delay="0">
                                      <p:tn val="75"/>
                                    </p:cond>
                                  </p:endCondLst>
                                  <p:childTnLst>
                                    <p:set>
                                      <p:cBhvr>
                                        <p:cTn id="76" dur="1" fill="hold">
                                          <p:stCondLst>
                                            <p:cond delay="0"/>
                                          </p:stCondLst>
                                        </p:cTn>
                                        <p:tgtEl>
                                          <p:spTgt spid="48">
                                            <p:txEl>
                                              <p:pRg st="0" end="0"/>
                                            </p:txEl>
                                          </p:spTgt>
                                        </p:tgtEl>
                                        <p:attrNameLst>
                                          <p:attrName>style.visibility</p:attrName>
                                        </p:attrNameLst>
                                      </p:cBhvr>
                                      <p:to>
                                        <p:strVal val="visible"/>
                                      </p:to>
                                    </p:set>
                                    <p:animEffect transition="in" filter="wipe(left)">
                                      <p:cBhvr>
                                        <p:cTn id="77" dur="500"/>
                                        <p:tgtEl>
                                          <p:spTgt spid="48">
                                            <p:txEl>
                                              <p:pRg st="0" end="0"/>
                                            </p:txEl>
                                          </p:spTgt>
                                        </p:tgtEl>
                                      </p:cBhvr>
                                    </p:animEffect>
                                  </p:childTnLst>
                                </p:cTn>
                              </p:par>
                            </p:childTnLst>
                          </p:cTn>
                        </p:par>
                        <p:par>
                          <p:cTn id="78" fill="hold">
                            <p:stCondLst>
                              <p:cond delay="8500"/>
                            </p:stCondLst>
                            <p:childTnLst>
                              <p:par>
                                <p:cTn id="79" presetID="22" presetClass="entr" presetSubtype="8" fill="hold" grpId="0" nodeType="afterEffect" nodePh="1">
                                  <p:stCondLst>
                                    <p:cond delay="0"/>
                                  </p:stCondLst>
                                  <p:endCondLst>
                                    <p:cond evt="begin" delay="0">
                                      <p:tn val="79"/>
                                    </p:cond>
                                  </p:endCondLst>
                                  <p:childTnLst>
                                    <p:set>
                                      <p:cBhvr>
                                        <p:cTn id="80" dur="1" fill="hold">
                                          <p:stCondLst>
                                            <p:cond delay="0"/>
                                          </p:stCondLst>
                                        </p:cTn>
                                        <p:tgtEl>
                                          <p:spTgt spid="47">
                                            <p:txEl>
                                              <p:pRg st="0" end="0"/>
                                            </p:txEl>
                                          </p:spTgt>
                                        </p:tgtEl>
                                        <p:attrNameLst>
                                          <p:attrName>style.visibility</p:attrName>
                                        </p:attrNameLst>
                                      </p:cBhvr>
                                      <p:to>
                                        <p:strVal val="visible"/>
                                      </p:to>
                                    </p:set>
                                    <p:animEffect transition="in" filter="wipe(left)">
                                      <p:cBhvr>
                                        <p:cTn id="81" dur="500"/>
                                        <p:tgtEl>
                                          <p:spTgt spid="47">
                                            <p:txEl>
                                              <p:pRg st="0" end="0"/>
                                            </p:txEl>
                                          </p:spTgt>
                                        </p:tgtEl>
                                      </p:cBhvr>
                                    </p:animEffect>
                                  </p:childTnLst>
                                </p:cTn>
                              </p:par>
                            </p:childTnLst>
                          </p:cTn>
                        </p:par>
                        <p:par>
                          <p:cTn id="82" fill="hold">
                            <p:stCondLst>
                              <p:cond delay="9000"/>
                            </p:stCondLst>
                            <p:childTnLst>
                              <p:par>
                                <p:cTn id="83" presetID="22" presetClass="entr" presetSubtype="8" fill="hold" grpId="0" nodeType="afterEffect">
                                  <p:stCondLst>
                                    <p:cond delay="0"/>
                                  </p:stCondLst>
                                  <p:childTnLst>
                                    <p:set>
                                      <p:cBhvr>
                                        <p:cTn id="84" dur="1" fill="hold">
                                          <p:stCondLst>
                                            <p:cond delay="0"/>
                                          </p:stCondLst>
                                        </p:cTn>
                                        <p:tgtEl>
                                          <p:spTgt spid="26"/>
                                        </p:tgtEl>
                                        <p:attrNameLst>
                                          <p:attrName>style.visibility</p:attrName>
                                        </p:attrNameLst>
                                      </p:cBhvr>
                                      <p:to>
                                        <p:strVal val="visible"/>
                                      </p:to>
                                    </p:set>
                                    <p:animEffect transition="in" filter="wipe(left)">
                                      <p:cBhvr>
                                        <p:cTn id="85" dur="500"/>
                                        <p:tgtEl>
                                          <p:spTgt spid="26"/>
                                        </p:tgtEl>
                                      </p:cBhvr>
                                    </p:animEffect>
                                  </p:childTnLst>
                                </p:cTn>
                              </p:par>
                            </p:childTnLst>
                          </p:cTn>
                        </p:par>
                        <p:par>
                          <p:cTn id="86" fill="hold">
                            <p:stCondLst>
                              <p:cond delay="9500"/>
                            </p:stCondLst>
                            <p:childTnLst>
                              <p:par>
                                <p:cTn id="87" presetID="53" presetClass="entr" presetSubtype="0" fill="hold" grpId="0" nodeType="afterEffect">
                                  <p:stCondLst>
                                    <p:cond delay="0"/>
                                  </p:stCondLst>
                                  <p:childTnLst>
                                    <p:set>
                                      <p:cBhvr>
                                        <p:cTn id="88" dur="1" fill="hold">
                                          <p:stCondLst>
                                            <p:cond delay="0"/>
                                          </p:stCondLst>
                                        </p:cTn>
                                        <p:tgtEl>
                                          <p:spTgt spid="38"/>
                                        </p:tgtEl>
                                        <p:attrNameLst>
                                          <p:attrName>style.visibility</p:attrName>
                                        </p:attrNameLst>
                                      </p:cBhvr>
                                      <p:to>
                                        <p:strVal val="visible"/>
                                      </p:to>
                                    </p:set>
                                    <p:anim calcmode="lin" valueType="num">
                                      <p:cBhvr>
                                        <p:cTn id="89" dur="500" fill="hold"/>
                                        <p:tgtEl>
                                          <p:spTgt spid="38"/>
                                        </p:tgtEl>
                                        <p:attrNameLst>
                                          <p:attrName>ppt_w</p:attrName>
                                        </p:attrNameLst>
                                      </p:cBhvr>
                                      <p:tavLst>
                                        <p:tav tm="0">
                                          <p:val>
                                            <p:fltVal val="0"/>
                                          </p:val>
                                        </p:tav>
                                        <p:tav tm="100000">
                                          <p:val>
                                            <p:strVal val="#ppt_w"/>
                                          </p:val>
                                        </p:tav>
                                      </p:tavLst>
                                    </p:anim>
                                    <p:anim calcmode="lin" valueType="num">
                                      <p:cBhvr>
                                        <p:cTn id="90" dur="500" fill="hold"/>
                                        <p:tgtEl>
                                          <p:spTgt spid="38"/>
                                        </p:tgtEl>
                                        <p:attrNameLst>
                                          <p:attrName>ppt_h</p:attrName>
                                        </p:attrNameLst>
                                      </p:cBhvr>
                                      <p:tavLst>
                                        <p:tav tm="0">
                                          <p:val>
                                            <p:fltVal val="0"/>
                                          </p:val>
                                        </p:tav>
                                        <p:tav tm="100000">
                                          <p:val>
                                            <p:strVal val="#ppt_h"/>
                                          </p:val>
                                        </p:tav>
                                      </p:tavLst>
                                    </p:anim>
                                    <p:animEffect transition="in" filter="fade">
                                      <p:cBhvr>
                                        <p:cTn id="91" dur="500"/>
                                        <p:tgtEl>
                                          <p:spTgt spid="38"/>
                                        </p:tgtEl>
                                      </p:cBhvr>
                                    </p:animEffect>
                                  </p:childTnLst>
                                </p:cTn>
                              </p:par>
                            </p:childTnLst>
                          </p:cTn>
                        </p:par>
                        <p:par>
                          <p:cTn id="92" fill="hold">
                            <p:stCondLst>
                              <p:cond delay="10000"/>
                            </p:stCondLst>
                            <p:childTnLst>
                              <p:par>
                                <p:cTn id="93" presetID="22" presetClass="entr" presetSubtype="8" fill="hold" grpId="0" nodeType="afterEffect" nodePh="1">
                                  <p:stCondLst>
                                    <p:cond delay="0"/>
                                  </p:stCondLst>
                                  <p:endCondLst>
                                    <p:cond evt="begin" delay="0">
                                      <p:tn val="93"/>
                                    </p:cond>
                                  </p:endCondLst>
                                  <p:childTnLst>
                                    <p:set>
                                      <p:cBhvr>
                                        <p:cTn id="94" dur="1" fill="hold">
                                          <p:stCondLst>
                                            <p:cond delay="0"/>
                                          </p:stCondLst>
                                        </p:cTn>
                                        <p:tgtEl>
                                          <p:spTgt spid="50">
                                            <p:txEl>
                                              <p:pRg st="0" end="0"/>
                                            </p:txEl>
                                          </p:spTgt>
                                        </p:tgtEl>
                                        <p:attrNameLst>
                                          <p:attrName>style.visibility</p:attrName>
                                        </p:attrNameLst>
                                      </p:cBhvr>
                                      <p:to>
                                        <p:strVal val="visible"/>
                                      </p:to>
                                    </p:set>
                                    <p:animEffect transition="in" filter="wipe(left)">
                                      <p:cBhvr>
                                        <p:cTn id="95" dur="500"/>
                                        <p:tgtEl>
                                          <p:spTgt spid="50">
                                            <p:txEl>
                                              <p:pRg st="0" end="0"/>
                                            </p:txEl>
                                          </p:spTgt>
                                        </p:tgtEl>
                                      </p:cBhvr>
                                    </p:animEffect>
                                  </p:childTnLst>
                                </p:cTn>
                              </p:par>
                            </p:childTnLst>
                          </p:cTn>
                        </p:par>
                        <p:par>
                          <p:cTn id="96" fill="hold">
                            <p:stCondLst>
                              <p:cond delay="10500"/>
                            </p:stCondLst>
                            <p:childTnLst>
                              <p:par>
                                <p:cTn id="97" presetID="22" presetClass="entr" presetSubtype="8" fill="hold" grpId="0" nodeType="afterEffect" nodePh="1">
                                  <p:stCondLst>
                                    <p:cond delay="0"/>
                                  </p:stCondLst>
                                  <p:endCondLst>
                                    <p:cond evt="begin" delay="0">
                                      <p:tn val="97"/>
                                    </p:cond>
                                  </p:endCondLst>
                                  <p:childTnLst>
                                    <p:set>
                                      <p:cBhvr>
                                        <p:cTn id="98" dur="1" fill="hold">
                                          <p:stCondLst>
                                            <p:cond delay="0"/>
                                          </p:stCondLst>
                                        </p:cTn>
                                        <p:tgtEl>
                                          <p:spTgt spid="49">
                                            <p:txEl>
                                              <p:pRg st="0" end="0"/>
                                            </p:txEl>
                                          </p:spTgt>
                                        </p:tgtEl>
                                        <p:attrNameLst>
                                          <p:attrName>style.visibility</p:attrName>
                                        </p:attrNameLst>
                                      </p:cBhvr>
                                      <p:to>
                                        <p:strVal val="visible"/>
                                      </p:to>
                                    </p:set>
                                    <p:animEffect transition="in" filter="wipe(left)">
                                      <p:cBhvr>
                                        <p:cTn id="99" dur="500"/>
                                        <p:tgtEl>
                                          <p:spTgt spid="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2" grpId="0" animBg="1"/>
      <p:bldP spid="23" grpId="0" animBg="1"/>
      <p:bldP spid="24" grpId="0" animBg="1"/>
      <p:bldP spid="26" grpId="0" animBg="1"/>
      <p:bldP spid="27" grpId="0" animBg="1"/>
      <p:bldP spid="34" grpId="0" animBg="1"/>
      <p:bldP spid="37" grpId="0" animBg="1"/>
      <p:bldP spid="38" grpId="0" animBg="1"/>
      <p:bldP spid="39"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4"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5"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45"/>
                        </p:tgtEl>
                        <p:attrNameLst>
                          <p:attrName>style.visibility</p:attrName>
                        </p:attrNameLst>
                      </p:cBhvr>
                      <p:to>
                        <p:strVal val="visible"/>
                      </p:to>
                    </p:set>
                    <p:animEffect transition="in" filter="wipe(left)">
                      <p:cBhvr>
                        <p:cTn dur="500"/>
                        <p:tgtEl>
                          <p:spTgt spid="45"/>
                        </p:tgtEl>
                      </p:cBhvr>
                    </p:animEffect>
                  </p:childTnLst>
                </p:cTn>
              </p:par>
            </p:tnLst>
          </p:tmpl>
        </p:tmplLst>
      </p:bldP>
      <p:bldP spid="46"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47"/>
                        </p:tgtEl>
                        <p:attrNameLst>
                          <p:attrName>style.visibility</p:attrName>
                        </p:attrNameLst>
                      </p:cBhvr>
                      <p:to>
                        <p:strVal val="visible"/>
                      </p:to>
                    </p:set>
                    <p:animEffect transition="in" filter="wipe(left)">
                      <p:cBhvr>
                        <p:cTn dur="500"/>
                        <p:tgtEl>
                          <p:spTgt spid="47"/>
                        </p:tgtEl>
                      </p:cBhvr>
                    </p:animEffect>
                  </p:childTnLst>
                </p:cTn>
              </p:par>
            </p:tnLst>
          </p:tmpl>
        </p:tmplLst>
      </p:bldP>
      <p:bldP spid="48"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48"/>
                        </p:tgtEl>
                        <p:attrNameLst>
                          <p:attrName>style.visibility</p:attrName>
                        </p:attrNameLst>
                      </p:cBhvr>
                      <p:to>
                        <p:strVal val="visible"/>
                      </p:to>
                    </p:set>
                    <p:animEffect transition="in" filter="wipe(left)">
                      <p:cBhvr>
                        <p:cTn dur="500"/>
                        <p:tgtEl>
                          <p:spTgt spid="48"/>
                        </p:tgtEl>
                      </p:cBhvr>
                    </p:animEffect>
                  </p:childTnLst>
                </p:cTn>
              </p:par>
            </p:tnLst>
          </p:tmpl>
        </p:tmplLst>
      </p:bldP>
      <p:bldP spid="49"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25" grpId="0" animBg="1"/>
      <p:bldP spid="2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2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9"/>
                        </p:tgtEl>
                        <p:attrNameLst>
                          <p:attrName>style.visibility</p:attrName>
                        </p:attrNameLst>
                      </p:cBhvr>
                      <p:to>
                        <p:strVal val="visible"/>
                      </p:to>
                    </p:set>
                    <p:animEffect transition="in" filter="wipe(down)">
                      <p:cBhvr>
                        <p:cTn dur="500"/>
                        <p:tgtEl>
                          <p:spTgt spid="29"/>
                        </p:tgtEl>
                      </p:cBhvr>
                    </p:animEffect>
                  </p:childTnLst>
                </p:cTn>
              </p:par>
            </p:tnLst>
          </p:tmpl>
        </p:tmplLst>
      </p:bldP>
      <p:bldP spid="35" grpId="0"/>
      <p:bldP spid="36" grpId="0" build="p">
        <p:tmplLst>
          <p:tmpl lvl="1">
            <p:tnLst>
              <p:par>
                <p:cTn presetID="10" presetClass="entr" presetSubtype="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7_Pic05">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853440" y="1629446"/>
            <a:ext cx="2560320" cy="1739900"/>
          </a:xfrm>
          <a:prstGeom prst="rect">
            <a:avLst/>
          </a:prstGeom>
          <a:solidFill>
            <a:schemeClr val="bg1">
              <a:lumMod val="85000"/>
            </a:schemeClr>
          </a:solidFill>
          <a:ln w="19050">
            <a:noFill/>
          </a:ln>
        </p:spPr>
        <p:txBody>
          <a:bodyPr tIns="0" bIns="182880" anchor="b"/>
          <a:lstStyle>
            <a:lvl1pPr algn="ctr">
              <a:buNone/>
              <a:defRPr sz="1400" baseline="0">
                <a:solidFill>
                  <a:schemeClr val="tx1">
                    <a:lumMod val="50000"/>
                    <a:lumOff val="50000"/>
                  </a:schemeClr>
                </a:solidFill>
              </a:defRPr>
            </a:lvl1pPr>
          </a:lstStyle>
          <a:p>
            <a:r>
              <a:rPr lang="en-US" dirty="0"/>
              <a:t>Click Icon To Add Image</a:t>
            </a:r>
          </a:p>
        </p:txBody>
      </p:sp>
      <p:sp>
        <p:nvSpPr>
          <p:cNvPr id="11" name="Rectangle 10"/>
          <p:cNvSpPr/>
          <p:nvPr userDrawn="1"/>
        </p:nvSpPr>
        <p:spPr>
          <a:xfrm>
            <a:off x="855556" y="3369345"/>
            <a:ext cx="2560320"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b="1" dirty="0"/>
          </a:p>
        </p:txBody>
      </p:sp>
      <p:sp>
        <p:nvSpPr>
          <p:cNvPr id="50" name="Title 1"/>
          <p:cNvSpPr>
            <a:spLocks noGrp="1"/>
          </p:cNvSpPr>
          <p:nvPr>
            <p:ph type="title" hasCustomPrompt="1"/>
          </p:nvPr>
        </p:nvSpPr>
        <p:spPr>
          <a:xfrm>
            <a:off x="2336800" y="482600"/>
            <a:ext cx="7518400" cy="471365"/>
          </a:xfrm>
          <a:prstGeom prst="rect">
            <a:avLst/>
          </a:prstGeom>
        </p:spPr>
        <p:txBody>
          <a:bodyPr wrap="none" lIns="0" tIns="0" rIns="0" bIns="0" anchor="ctr">
            <a:noAutofit/>
          </a:bodyPr>
          <a:lstStyle>
            <a:lvl1pPr algn="ctr">
              <a:defRPr sz="3200" b="1" baseline="0">
                <a:solidFill>
                  <a:schemeClr val="tx1">
                    <a:lumMod val="50000"/>
                    <a:lumOff val="50000"/>
                  </a:schemeClr>
                </a:solidFill>
              </a:defRPr>
            </a:lvl1pPr>
          </a:lstStyle>
          <a:p>
            <a:r>
              <a:rPr lang="en-US" dirty="0"/>
              <a:t>Click To Edit Master Title Style</a:t>
            </a:r>
          </a:p>
        </p:txBody>
      </p:sp>
      <p:sp>
        <p:nvSpPr>
          <p:cNvPr id="51" name="Text Placeholder 3"/>
          <p:cNvSpPr>
            <a:spLocks noGrp="1"/>
          </p:cNvSpPr>
          <p:nvPr>
            <p:ph type="body" sz="half" idx="2" hasCustomPrompt="1"/>
          </p:nvPr>
        </p:nvSpPr>
        <p:spPr>
          <a:xfrm>
            <a:off x="3352800" y="951922"/>
            <a:ext cx="5486400" cy="267661"/>
          </a:xfrm>
          <a:prstGeom prst="rect">
            <a:avLst/>
          </a:prstGeom>
        </p:spPr>
        <p:txBody>
          <a:bodyPr wrap="none" lIns="0" tIns="0" rIns="0" bIns="0" anchor="ctr">
            <a:noAutofit/>
          </a:bodyPr>
          <a:lstStyle>
            <a:lvl1pPr marL="0" indent="0" algn="ctr">
              <a:buNone/>
              <a:defRPr sz="1600"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33" name="Text Placeholder 3"/>
          <p:cNvSpPr>
            <a:spLocks noGrp="1"/>
          </p:cNvSpPr>
          <p:nvPr>
            <p:ph type="body" sz="half" idx="18" hasCustomPrompt="1"/>
          </p:nvPr>
        </p:nvSpPr>
        <p:spPr>
          <a:xfrm>
            <a:off x="886036" y="3377222"/>
            <a:ext cx="2499360" cy="390649"/>
          </a:xfrm>
          <a:prstGeom prst="rect">
            <a:avLst/>
          </a:prstGeom>
        </p:spPr>
        <p:txBody>
          <a:bodyPr wrap="squar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
        <p:nvSpPr>
          <p:cNvPr id="38" name="Picture Placeholder 7"/>
          <p:cNvSpPr>
            <a:spLocks noGrp="1"/>
          </p:cNvSpPr>
          <p:nvPr>
            <p:ph type="pic" sz="quarter" idx="19" hasCustomPrompt="1"/>
          </p:nvPr>
        </p:nvSpPr>
        <p:spPr>
          <a:xfrm>
            <a:off x="853440" y="4130242"/>
            <a:ext cx="2560320" cy="1739900"/>
          </a:xfrm>
          <a:prstGeom prst="rect">
            <a:avLst/>
          </a:prstGeom>
          <a:solidFill>
            <a:schemeClr val="bg1">
              <a:lumMod val="85000"/>
            </a:schemeClr>
          </a:solidFill>
          <a:ln w="19050">
            <a:noFill/>
          </a:ln>
        </p:spPr>
        <p:txBody>
          <a:bodyPr tIns="0" bIns="182880" anchor="b"/>
          <a:lstStyle>
            <a:lvl1pPr algn="ctr">
              <a:buNone/>
              <a:defRPr sz="1400" baseline="0">
                <a:solidFill>
                  <a:schemeClr val="tx1">
                    <a:lumMod val="50000"/>
                    <a:lumOff val="50000"/>
                  </a:schemeClr>
                </a:solidFill>
              </a:defRPr>
            </a:lvl1pPr>
          </a:lstStyle>
          <a:p>
            <a:r>
              <a:rPr lang="en-US" dirty="0"/>
              <a:t>Click Icon To Add Image</a:t>
            </a:r>
          </a:p>
        </p:txBody>
      </p:sp>
      <p:sp>
        <p:nvSpPr>
          <p:cNvPr id="39" name="Rectangle 38"/>
          <p:cNvSpPr/>
          <p:nvPr userDrawn="1"/>
        </p:nvSpPr>
        <p:spPr>
          <a:xfrm>
            <a:off x="855556" y="5870141"/>
            <a:ext cx="2560320" cy="406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b="1" dirty="0"/>
          </a:p>
        </p:txBody>
      </p:sp>
      <p:sp>
        <p:nvSpPr>
          <p:cNvPr id="40" name="Text Placeholder 3"/>
          <p:cNvSpPr>
            <a:spLocks noGrp="1"/>
          </p:cNvSpPr>
          <p:nvPr>
            <p:ph type="body" sz="half" idx="20" hasCustomPrompt="1"/>
          </p:nvPr>
        </p:nvSpPr>
        <p:spPr>
          <a:xfrm>
            <a:off x="886036" y="5878018"/>
            <a:ext cx="2499360" cy="390649"/>
          </a:xfrm>
          <a:prstGeom prst="rect">
            <a:avLst/>
          </a:prstGeom>
        </p:spPr>
        <p:txBody>
          <a:bodyPr wrap="squar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
        <p:nvSpPr>
          <p:cNvPr id="41" name="Picture Placeholder 7"/>
          <p:cNvSpPr>
            <a:spLocks noGrp="1"/>
          </p:cNvSpPr>
          <p:nvPr>
            <p:ph type="pic" sz="quarter" idx="21" hasCustomPrompt="1"/>
          </p:nvPr>
        </p:nvSpPr>
        <p:spPr>
          <a:xfrm>
            <a:off x="3657600" y="1629446"/>
            <a:ext cx="2560320" cy="1739900"/>
          </a:xfrm>
          <a:prstGeom prst="rect">
            <a:avLst/>
          </a:prstGeom>
          <a:solidFill>
            <a:schemeClr val="bg1">
              <a:lumMod val="85000"/>
            </a:schemeClr>
          </a:solidFill>
          <a:ln w="19050">
            <a:noFill/>
          </a:ln>
        </p:spPr>
        <p:txBody>
          <a:bodyPr tIns="0" bIns="182880" anchor="b"/>
          <a:lstStyle>
            <a:lvl1pPr algn="ctr">
              <a:buNone/>
              <a:defRPr sz="1400" baseline="0">
                <a:solidFill>
                  <a:schemeClr val="tx1">
                    <a:lumMod val="50000"/>
                    <a:lumOff val="50000"/>
                  </a:schemeClr>
                </a:solidFill>
              </a:defRPr>
            </a:lvl1pPr>
          </a:lstStyle>
          <a:p>
            <a:r>
              <a:rPr lang="en-US" dirty="0"/>
              <a:t>Click Icon To Add Image</a:t>
            </a:r>
          </a:p>
        </p:txBody>
      </p:sp>
      <p:sp>
        <p:nvSpPr>
          <p:cNvPr id="42" name="Rectangle 41"/>
          <p:cNvSpPr/>
          <p:nvPr userDrawn="1"/>
        </p:nvSpPr>
        <p:spPr>
          <a:xfrm>
            <a:off x="3659716" y="3369345"/>
            <a:ext cx="2560320" cy="406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b="1" dirty="0"/>
          </a:p>
        </p:txBody>
      </p:sp>
      <p:sp>
        <p:nvSpPr>
          <p:cNvPr id="43" name="Text Placeholder 3"/>
          <p:cNvSpPr>
            <a:spLocks noGrp="1"/>
          </p:cNvSpPr>
          <p:nvPr>
            <p:ph type="body" sz="half" idx="22" hasCustomPrompt="1"/>
          </p:nvPr>
        </p:nvSpPr>
        <p:spPr>
          <a:xfrm>
            <a:off x="3690196" y="3377222"/>
            <a:ext cx="2499360" cy="390649"/>
          </a:xfrm>
          <a:prstGeom prst="rect">
            <a:avLst/>
          </a:prstGeom>
        </p:spPr>
        <p:txBody>
          <a:bodyPr wrap="squar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
        <p:nvSpPr>
          <p:cNvPr id="44" name="Picture Placeholder 7"/>
          <p:cNvSpPr>
            <a:spLocks noGrp="1"/>
          </p:cNvSpPr>
          <p:nvPr>
            <p:ph type="pic" sz="quarter" idx="23" hasCustomPrompt="1"/>
          </p:nvPr>
        </p:nvSpPr>
        <p:spPr>
          <a:xfrm>
            <a:off x="3657600" y="4130242"/>
            <a:ext cx="2560320" cy="1739900"/>
          </a:xfrm>
          <a:prstGeom prst="rect">
            <a:avLst/>
          </a:prstGeom>
          <a:solidFill>
            <a:schemeClr val="bg1">
              <a:lumMod val="85000"/>
            </a:schemeClr>
          </a:solidFill>
          <a:ln w="19050">
            <a:noFill/>
          </a:ln>
        </p:spPr>
        <p:txBody>
          <a:bodyPr tIns="0" bIns="182880" anchor="b"/>
          <a:lstStyle>
            <a:lvl1pPr algn="ctr">
              <a:buNone/>
              <a:defRPr sz="1400" baseline="0">
                <a:solidFill>
                  <a:schemeClr val="tx1">
                    <a:lumMod val="50000"/>
                    <a:lumOff val="50000"/>
                  </a:schemeClr>
                </a:solidFill>
              </a:defRPr>
            </a:lvl1pPr>
          </a:lstStyle>
          <a:p>
            <a:r>
              <a:rPr lang="en-US" dirty="0"/>
              <a:t>Click Icon To Add Image</a:t>
            </a:r>
          </a:p>
        </p:txBody>
      </p:sp>
      <p:sp>
        <p:nvSpPr>
          <p:cNvPr id="45" name="Rectangle 44"/>
          <p:cNvSpPr/>
          <p:nvPr userDrawn="1"/>
        </p:nvSpPr>
        <p:spPr>
          <a:xfrm>
            <a:off x="3659716" y="5870141"/>
            <a:ext cx="2560320" cy="406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b="1" dirty="0"/>
          </a:p>
        </p:txBody>
      </p:sp>
      <p:sp>
        <p:nvSpPr>
          <p:cNvPr id="46" name="Text Placeholder 3"/>
          <p:cNvSpPr>
            <a:spLocks noGrp="1"/>
          </p:cNvSpPr>
          <p:nvPr>
            <p:ph type="body" sz="half" idx="24" hasCustomPrompt="1"/>
          </p:nvPr>
        </p:nvSpPr>
        <p:spPr>
          <a:xfrm>
            <a:off x="3690196" y="5878018"/>
            <a:ext cx="2499360" cy="390649"/>
          </a:xfrm>
          <a:prstGeom prst="rect">
            <a:avLst/>
          </a:prstGeom>
        </p:spPr>
        <p:txBody>
          <a:bodyPr wrap="squar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
        <p:nvSpPr>
          <p:cNvPr id="47" name="Freeform 45"/>
          <p:cNvSpPr>
            <a:spLocks noEditPoints="1"/>
          </p:cNvSpPr>
          <p:nvPr userDrawn="1"/>
        </p:nvSpPr>
        <p:spPr bwMode="auto">
          <a:xfrm>
            <a:off x="6604000" y="2135252"/>
            <a:ext cx="414624" cy="414624"/>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59" name="Text Placeholder 3"/>
          <p:cNvSpPr>
            <a:spLocks noGrp="1"/>
          </p:cNvSpPr>
          <p:nvPr>
            <p:ph type="body" sz="half" idx="15"/>
          </p:nvPr>
        </p:nvSpPr>
        <p:spPr>
          <a:xfrm>
            <a:off x="7120224" y="2073104"/>
            <a:ext cx="4157377" cy="538920"/>
          </a:xfrm>
          <a:prstGeom prst="rect">
            <a:avLst/>
          </a:prstGeom>
        </p:spPr>
        <p:txBody>
          <a:bodyPr wrap="square" lIns="0" tIns="0" rIns="0" bIns="0" anchor="t">
            <a:noAutofit/>
          </a:bodyPr>
          <a:lstStyle>
            <a:lvl1pPr marL="0" indent="0" algn="l">
              <a:buNone/>
              <a:defRPr sz="1467" b="0"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p:txBody>
      </p:sp>
      <p:sp>
        <p:nvSpPr>
          <p:cNvPr id="66" name="Text Placeholder 3"/>
          <p:cNvSpPr>
            <a:spLocks noGrp="1"/>
          </p:cNvSpPr>
          <p:nvPr>
            <p:ph type="body" sz="half" idx="25" hasCustomPrompt="1"/>
          </p:nvPr>
        </p:nvSpPr>
        <p:spPr>
          <a:xfrm>
            <a:off x="7120222" y="1682454"/>
            <a:ext cx="4157377" cy="390649"/>
          </a:xfrm>
          <a:prstGeom prst="rect">
            <a:avLst/>
          </a:prstGeom>
        </p:spPr>
        <p:txBody>
          <a:bodyPr wrap="square" lIns="0" tIns="0" rIns="0" bIns="0" anchor="ctr">
            <a:noAutofit/>
          </a:bodyPr>
          <a:lstStyle>
            <a:lvl1pPr marL="0" indent="0" algn="l">
              <a:buNone/>
              <a:defRPr sz="1867" b="1" baseline="0">
                <a:solidFill>
                  <a:schemeClr val="accent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
        <p:nvSpPr>
          <p:cNvPr id="76" name="Freeform 45"/>
          <p:cNvSpPr>
            <a:spLocks noEditPoints="1"/>
          </p:cNvSpPr>
          <p:nvPr userDrawn="1"/>
        </p:nvSpPr>
        <p:spPr bwMode="auto">
          <a:xfrm>
            <a:off x="6604000" y="3294553"/>
            <a:ext cx="414624" cy="414624"/>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77" name="Text Placeholder 3"/>
          <p:cNvSpPr>
            <a:spLocks noGrp="1"/>
          </p:cNvSpPr>
          <p:nvPr>
            <p:ph type="body" sz="half" idx="26"/>
          </p:nvPr>
        </p:nvSpPr>
        <p:spPr>
          <a:xfrm>
            <a:off x="7120224" y="3232405"/>
            <a:ext cx="4157377" cy="538920"/>
          </a:xfrm>
          <a:prstGeom prst="rect">
            <a:avLst/>
          </a:prstGeom>
        </p:spPr>
        <p:txBody>
          <a:bodyPr wrap="square" lIns="0" tIns="0" rIns="0" bIns="0" anchor="t">
            <a:noAutofit/>
          </a:bodyPr>
          <a:lstStyle>
            <a:lvl1pPr marL="0" indent="0" algn="l">
              <a:buNone/>
              <a:defRPr sz="1467" b="0"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p:txBody>
      </p:sp>
      <p:sp>
        <p:nvSpPr>
          <p:cNvPr id="78" name="Text Placeholder 3"/>
          <p:cNvSpPr>
            <a:spLocks noGrp="1"/>
          </p:cNvSpPr>
          <p:nvPr>
            <p:ph type="body" sz="half" idx="27" hasCustomPrompt="1"/>
          </p:nvPr>
        </p:nvSpPr>
        <p:spPr>
          <a:xfrm>
            <a:off x="7120222" y="2841756"/>
            <a:ext cx="4157377" cy="390649"/>
          </a:xfrm>
          <a:prstGeom prst="rect">
            <a:avLst/>
          </a:prstGeom>
        </p:spPr>
        <p:txBody>
          <a:bodyPr wrap="square" lIns="0" tIns="0" rIns="0" bIns="0" anchor="ctr">
            <a:noAutofit/>
          </a:bodyPr>
          <a:lstStyle>
            <a:lvl1pPr marL="0" indent="0" algn="l">
              <a:buNone/>
              <a:defRPr sz="1867" b="1" baseline="0">
                <a:solidFill>
                  <a:schemeClr val="accent2"/>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
        <p:nvSpPr>
          <p:cNvPr id="79" name="Freeform 45"/>
          <p:cNvSpPr>
            <a:spLocks noEditPoints="1"/>
          </p:cNvSpPr>
          <p:nvPr userDrawn="1"/>
        </p:nvSpPr>
        <p:spPr bwMode="auto">
          <a:xfrm>
            <a:off x="6604000" y="4480332"/>
            <a:ext cx="414624" cy="414624"/>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80" name="Text Placeholder 3"/>
          <p:cNvSpPr>
            <a:spLocks noGrp="1"/>
          </p:cNvSpPr>
          <p:nvPr>
            <p:ph type="body" sz="half" idx="28"/>
          </p:nvPr>
        </p:nvSpPr>
        <p:spPr>
          <a:xfrm>
            <a:off x="7120224" y="4418184"/>
            <a:ext cx="4157377" cy="538920"/>
          </a:xfrm>
          <a:prstGeom prst="rect">
            <a:avLst/>
          </a:prstGeom>
        </p:spPr>
        <p:txBody>
          <a:bodyPr wrap="square" lIns="0" tIns="0" rIns="0" bIns="0" anchor="t">
            <a:noAutofit/>
          </a:bodyPr>
          <a:lstStyle>
            <a:lvl1pPr marL="0" indent="0" algn="l">
              <a:buNone/>
              <a:defRPr sz="1467" b="0"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p:txBody>
      </p:sp>
      <p:sp>
        <p:nvSpPr>
          <p:cNvPr id="81" name="Text Placeholder 3"/>
          <p:cNvSpPr>
            <a:spLocks noGrp="1"/>
          </p:cNvSpPr>
          <p:nvPr>
            <p:ph type="body" sz="half" idx="29" hasCustomPrompt="1"/>
          </p:nvPr>
        </p:nvSpPr>
        <p:spPr>
          <a:xfrm>
            <a:off x="7120222" y="4027534"/>
            <a:ext cx="4157377" cy="390649"/>
          </a:xfrm>
          <a:prstGeom prst="rect">
            <a:avLst/>
          </a:prstGeom>
        </p:spPr>
        <p:txBody>
          <a:bodyPr wrap="square" lIns="0" tIns="0" rIns="0" bIns="0" anchor="ctr">
            <a:noAutofit/>
          </a:bodyPr>
          <a:lstStyle>
            <a:lvl1pPr marL="0" indent="0" algn="l">
              <a:buNone/>
              <a:defRPr sz="1867" b="1" baseline="0">
                <a:solidFill>
                  <a:schemeClr val="accent3"/>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
        <p:nvSpPr>
          <p:cNvPr id="82" name="Freeform 45"/>
          <p:cNvSpPr>
            <a:spLocks noEditPoints="1"/>
          </p:cNvSpPr>
          <p:nvPr userDrawn="1"/>
        </p:nvSpPr>
        <p:spPr bwMode="auto">
          <a:xfrm>
            <a:off x="6604000" y="5702585"/>
            <a:ext cx="414624" cy="414624"/>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83" name="Text Placeholder 3"/>
          <p:cNvSpPr>
            <a:spLocks noGrp="1"/>
          </p:cNvSpPr>
          <p:nvPr>
            <p:ph type="body" sz="half" idx="30"/>
          </p:nvPr>
        </p:nvSpPr>
        <p:spPr>
          <a:xfrm>
            <a:off x="7120224" y="5640437"/>
            <a:ext cx="4157377" cy="538920"/>
          </a:xfrm>
          <a:prstGeom prst="rect">
            <a:avLst/>
          </a:prstGeom>
        </p:spPr>
        <p:txBody>
          <a:bodyPr wrap="square" lIns="0" tIns="0" rIns="0" bIns="0" anchor="t">
            <a:noAutofit/>
          </a:bodyPr>
          <a:lstStyle>
            <a:lvl1pPr marL="0" indent="0" algn="l">
              <a:buNone/>
              <a:defRPr sz="1467" b="0"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p:txBody>
      </p:sp>
      <p:sp>
        <p:nvSpPr>
          <p:cNvPr id="84" name="Text Placeholder 3"/>
          <p:cNvSpPr>
            <a:spLocks noGrp="1"/>
          </p:cNvSpPr>
          <p:nvPr>
            <p:ph type="body" sz="half" idx="31" hasCustomPrompt="1"/>
          </p:nvPr>
        </p:nvSpPr>
        <p:spPr>
          <a:xfrm>
            <a:off x="7120222" y="5249788"/>
            <a:ext cx="4157377" cy="390649"/>
          </a:xfrm>
          <a:prstGeom prst="rect">
            <a:avLst/>
          </a:prstGeom>
        </p:spPr>
        <p:txBody>
          <a:bodyPr wrap="square" lIns="0" tIns="0" rIns="0" bIns="0" anchor="ctr">
            <a:noAutofit/>
          </a:bodyPr>
          <a:lstStyle>
            <a:lvl1pPr marL="0" indent="0" algn="l">
              <a:buNone/>
              <a:defRPr sz="1867" b="1" baseline="0">
                <a:solidFill>
                  <a:schemeClr val="accent4"/>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Tree>
    <p:extLst>
      <p:ext uri="{BB962C8B-B14F-4D97-AF65-F5344CB8AC3E}">
        <p14:creationId xmlns:p14="http://schemas.microsoft.com/office/powerpoint/2010/main" val="4187084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animEffect transition="in" filter="fade">
                                      <p:cBhvr>
                                        <p:cTn id="11" dur="500"/>
                                        <p:tgtEl>
                                          <p:spTgt spid="51">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33">
                                            <p:txEl>
                                              <p:pRg st="0" end="0"/>
                                            </p:txEl>
                                          </p:spTgt>
                                        </p:tgtEl>
                                        <p:attrNameLst>
                                          <p:attrName>style.visibility</p:attrName>
                                        </p:attrNameLst>
                                      </p:cBhvr>
                                      <p:to>
                                        <p:strVal val="visible"/>
                                      </p:to>
                                    </p:set>
                                    <p:animEffect transition="in" filter="wipe(up)">
                                      <p:cBhvr>
                                        <p:cTn id="23" dur="500"/>
                                        <p:tgtEl>
                                          <p:spTgt spid="33">
                                            <p:txEl>
                                              <p:pRg st="0" end="0"/>
                                            </p:tx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wipe(down)">
                                      <p:cBhvr>
                                        <p:cTn id="27" dur="500"/>
                                        <p:tgtEl>
                                          <p:spTgt spid="38"/>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wipe(down)">
                                      <p:cBhvr>
                                        <p:cTn id="31" dur="500"/>
                                        <p:tgtEl>
                                          <p:spTgt spid="39"/>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40">
                                            <p:txEl>
                                              <p:pRg st="0" end="0"/>
                                            </p:txEl>
                                          </p:spTgt>
                                        </p:tgtEl>
                                        <p:attrNameLst>
                                          <p:attrName>style.visibility</p:attrName>
                                        </p:attrNameLst>
                                      </p:cBhvr>
                                      <p:to>
                                        <p:strVal val="visible"/>
                                      </p:to>
                                    </p:set>
                                    <p:animEffect transition="in" filter="wipe(up)">
                                      <p:cBhvr>
                                        <p:cTn id="35" dur="500"/>
                                        <p:tgtEl>
                                          <p:spTgt spid="40">
                                            <p:txEl>
                                              <p:pRg st="0" end="0"/>
                                            </p:txEl>
                                          </p:spTgt>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wipe(down)">
                                      <p:cBhvr>
                                        <p:cTn id="39" dur="500"/>
                                        <p:tgtEl>
                                          <p:spTgt spid="41"/>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wipe(down)">
                                      <p:cBhvr>
                                        <p:cTn id="43" dur="500"/>
                                        <p:tgtEl>
                                          <p:spTgt spid="42"/>
                                        </p:tgtEl>
                                      </p:cBhvr>
                                    </p:animEffect>
                                  </p:childTnLst>
                                </p:cTn>
                              </p:par>
                            </p:childTnLst>
                          </p:cTn>
                        </p:par>
                        <p:par>
                          <p:cTn id="44" fill="hold">
                            <p:stCondLst>
                              <p:cond delay="5000"/>
                            </p:stCondLst>
                            <p:childTnLst>
                              <p:par>
                                <p:cTn id="45" presetID="22" presetClass="entr" presetSubtype="1" fill="hold" grpId="0" nodeType="afterEffect">
                                  <p:stCondLst>
                                    <p:cond delay="0"/>
                                  </p:stCondLst>
                                  <p:childTnLst>
                                    <p:set>
                                      <p:cBhvr>
                                        <p:cTn id="46" dur="1" fill="hold">
                                          <p:stCondLst>
                                            <p:cond delay="0"/>
                                          </p:stCondLst>
                                        </p:cTn>
                                        <p:tgtEl>
                                          <p:spTgt spid="43">
                                            <p:txEl>
                                              <p:pRg st="0" end="0"/>
                                            </p:txEl>
                                          </p:spTgt>
                                        </p:tgtEl>
                                        <p:attrNameLst>
                                          <p:attrName>style.visibility</p:attrName>
                                        </p:attrNameLst>
                                      </p:cBhvr>
                                      <p:to>
                                        <p:strVal val="visible"/>
                                      </p:to>
                                    </p:set>
                                    <p:animEffect transition="in" filter="wipe(up)">
                                      <p:cBhvr>
                                        <p:cTn id="47" dur="500"/>
                                        <p:tgtEl>
                                          <p:spTgt spid="43">
                                            <p:txEl>
                                              <p:pRg st="0" end="0"/>
                                            </p:txEl>
                                          </p:spTgt>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wipe(down)">
                                      <p:cBhvr>
                                        <p:cTn id="51" dur="500"/>
                                        <p:tgtEl>
                                          <p:spTgt spid="44"/>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wipe(down)">
                                      <p:cBhvr>
                                        <p:cTn id="55" dur="500"/>
                                        <p:tgtEl>
                                          <p:spTgt spid="45"/>
                                        </p:tgtEl>
                                      </p:cBhvr>
                                    </p:animEffect>
                                  </p:childTnLst>
                                </p:cTn>
                              </p:par>
                            </p:childTnLst>
                          </p:cTn>
                        </p:par>
                        <p:par>
                          <p:cTn id="56" fill="hold">
                            <p:stCondLst>
                              <p:cond delay="6500"/>
                            </p:stCondLst>
                            <p:childTnLst>
                              <p:par>
                                <p:cTn id="57" presetID="22" presetClass="entr" presetSubtype="1" fill="hold" grpId="0" nodeType="afterEffect">
                                  <p:stCondLst>
                                    <p:cond delay="0"/>
                                  </p:stCondLst>
                                  <p:childTnLst>
                                    <p:set>
                                      <p:cBhvr>
                                        <p:cTn id="58" dur="1" fill="hold">
                                          <p:stCondLst>
                                            <p:cond delay="0"/>
                                          </p:stCondLst>
                                        </p:cTn>
                                        <p:tgtEl>
                                          <p:spTgt spid="46">
                                            <p:txEl>
                                              <p:pRg st="0" end="0"/>
                                            </p:txEl>
                                          </p:spTgt>
                                        </p:tgtEl>
                                        <p:attrNameLst>
                                          <p:attrName>style.visibility</p:attrName>
                                        </p:attrNameLst>
                                      </p:cBhvr>
                                      <p:to>
                                        <p:strVal val="visible"/>
                                      </p:to>
                                    </p:set>
                                    <p:animEffect transition="in" filter="wipe(up)">
                                      <p:cBhvr>
                                        <p:cTn id="59" dur="500"/>
                                        <p:tgtEl>
                                          <p:spTgt spid="46">
                                            <p:txEl>
                                              <p:pRg st="0" end="0"/>
                                            </p:txEl>
                                          </p:spTgt>
                                        </p:tgtEl>
                                      </p:cBhvr>
                                    </p:animEffect>
                                  </p:childTnLst>
                                </p:cTn>
                              </p:par>
                            </p:childTnLst>
                          </p:cTn>
                        </p:par>
                        <p:par>
                          <p:cTn id="60" fill="hold">
                            <p:stCondLst>
                              <p:cond delay="7000"/>
                            </p:stCondLst>
                            <p:childTnLst>
                              <p:par>
                                <p:cTn id="61" presetID="53" presetClass="entr" presetSubtype="0" fill="hold" grpId="0" nodeType="afterEffect">
                                  <p:stCondLst>
                                    <p:cond delay="0"/>
                                  </p:stCondLst>
                                  <p:childTnLst>
                                    <p:set>
                                      <p:cBhvr>
                                        <p:cTn id="62" dur="1" fill="hold">
                                          <p:stCondLst>
                                            <p:cond delay="0"/>
                                          </p:stCondLst>
                                        </p:cTn>
                                        <p:tgtEl>
                                          <p:spTgt spid="47"/>
                                        </p:tgtEl>
                                        <p:attrNameLst>
                                          <p:attrName>style.visibility</p:attrName>
                                        </p:attrNameLst>
                                      </p:cBhvr>
                                      <p:to>
                                        <p:strVal val="visible"/>
                                      </p:to>
                                    </p:set>
                                    <p:anim calcmode="lin" valueType="num">
                                      <p:cBhvr>
                                        <p:cTn id="63" dur="500" fill="hold"/>
                                        <p:tgtEl>
                                          <p:spTgt spid="47"/>
                                        </p:tgtEl>
                                        <p:attrNameLst>
                                          <p:attrName>ppt_w</p:attrName>
                                        </p:attrNameLst>
                                      </p:cBhvr>
                                      <p:tavLst>
                                        <p:tav tm="0">
                                          <p:val>
                                            <p:fltVal val="0"/>
                                          </p:val>
                                        </p:tav>
                                        <p:tav tm="100000">
                                          <p:val>
                                            <p:strVal val="#ppt_w"/>
                                          </p:val>
                                        </p:tav>
                                      </p:tavLst>
                                    </p:anim>
                                    <p:anim calcmode="lin" valueType="num">
                                      <p:cBhvr>
                                        <p:cTn id="64" dur="500" fill="hold"/>
                                        <p:tgtEl>
                                          <p:spTgt spid="47"/>
                                        </p:tgtEl>
                                        <p:attrNameLst>
                                          <p:attrName>ppt_h</p:attrName>
                                        </p:attrNameLst>
                                      </p:cBhvr>
                                      <p:tavLst>
                                        <p:tav tm="0">
                                          <p:val>
                                            <p:fltVal val="0"/>
                                          </p:val>
                                        </p:tav>
                                        <p:tav tm="100000">
                                          <p:val>
                                            <p:strVal val="#ppt_h"/>
                                          </p:val>
                                        </p:tav>
                                      </p:tavLst>
                                    </p:anim>
                                    <p:animEffect transition="in" filter="fade">
                                      <p:cBhvr>
                                        <p:cTn id="65" dur="500"/>
                                        <p:tgtEl>
                                          <p:spTgt spid="47"/>
                                        </p:tgtEl>
                                      </p:cBhvr>
                                    </p:animEffect>
                                  </p:childTnLst>
                                </p:cTn>
                              </p:par>
                            </p:childTnLst>
                          </p:cTn>
                        </p:par>
                        <p:par>
                          <p:cTn id="66" fill="hold">
                            <p:stCondLst>
                              <p:cond delay="7500"/>
                            </p:stCondLst>
                            <p:childTnLst>
                              <p:par>
                                <p:cTn id="67" presetID="22" presetClass="entr" presetSubtype="1" fill="hold" grpId="0" nodeType="afterEffect">
                                  <p:stCondLst>
                                    <p:cond delay="0"/>
                                  </p:stCondLst>
                                  <p:childTnLst>
                                    <p:set>
                                      <p:cBhvr>
                                        <p:cTn id="68" dur="1" fill="hold">
                                          <p:stCondLst>
                                            <p:cond delay="0"/>
                                          </p:stCondLst>
                                        </p:cTn>
                                        <p:tgtEl>
                                          <p:spTgt spid="66">
                                            <p:txEl>
                                              <p:pRg st="0" end="0"/>
                                            </p:txEl>
                                          </p:spTgt>
                                        </p:tgtEl>
                                        <p:attrNameLst>
                                          <p:attrName>style.visibility</p:attrName>
                                        </p:attrNameLst>
                                      </p:cBhvr>
                                      <p:to>
                                        <p:strVal val="visible"/>
                                      </p:to>
                                    </p:set>
                                    <p:animEffect transition="in" filter="wipe(up)">
                                      <p:cBhvr>
                                        <p:cTn id="69" dur="500"/>
                                        <p:tgtEl>
                                          <p:spTgt spid="66">
                                            <p:txEl>
                                              <p:pRg st="0" end="0"/>
                                            </p:txEl>
                                          </p:spTgt>
                                        </p:tgtEl>
                                      </p:cBhvr>
                                    </p:animEffect>
                                  </p:childTnLst>
                                </p:cTn>
                              </p:par>
                            </p:childTnLst>
                          </p:cTn>
                        </p:par>
                        <p:par>
                          <p:cTn id="70" fill="hold">
                            <p:stCondLst>
                              <p:cond delay="8000"/>
                            </p:stCondLst>
                            <p:childTnLst>
                              <p:par>
                                <p:cTn id="71" presetID="22" presetClass="entr" presetSubtype="8" fill="hold" grpId="0" nodeType="afterEffect" nodePh="1">
                                  <p:stCondLst>
                                    <p:cond delay="0"/>
                                  </p:stCondLst>
                                  <p:endCondLst>
                                    <p:cond evt="begin" delay="0">
                                      <p:tn val="71"/>
                                    </p:cond>
                                  </p:endCondLst>
                                  <p:childTnLst>
                                    <p:set>
                                      <p:cBhvr>
                                        <p:cTn id="72" dur="1" fill="hold">
                                          <p:stCondLst>
                                            <p:cond delay="0"/>
                                          </p:stCondLst>
                                        </p:cTn>
                                        <p:tgtEl>
                                          <p:spTgt spid="59">
                                            <p:txEl>
                                              <p:pRg st="0" end="0"/>
                                            </p:txEl>
                                          </p:spTgt>
                                        </p:tgtEl>
                                        <p:attrNameLst>
                                          <p:attrName>style.visibility</p:attrName>
                                        </p:attrNameLst>
                                      </p:cBhvr>
                                      <p:to>
                                        <p:strVal val="visible"/>
                                      </p:to>
                                    </p:set>
                                    <p:animEffect transition="in" filter="wipe(left)">
                                      <p:cBhvr>
                                        <p:cTn id="73" dur="500"/>
                                        <p:tgtEl>
                                          <p:spTgt spid="59">
                                            <p:txEl>
                                              <p:pRg st="0" end="0"/>
                                            </p:txEl>
                                          </p:spTgt>
                                        </p:tgtEl>
                                      </p:cBhvr>
                                    </p:animEffect>
                                  </p:childTnLst>
                                </p:cTn>
                              </p:par>
                            </p:childTnLst>
                          </p:cTn>
                        </p:par>
                        <p:par>
                          <p:cTn id="74" fill="hold">
                            <p:stCondLst>
                              <p:cond delay="8500"/>
                            </p:stCondLst>
                            <p:childTnLst>
                              <p:par>
                                <p:cTn id="75" presetID="53" presetClass="entr" presetSubtype="0" fill="hold" grpId="0" nodeType="afterEffect">
                                  <p:stCondLst>
                                    <p:cond delay="0"/>
                                  </p:stCondLst>
                                  <p:childTnLst>
                                    <p:set>
                                      <p:cBhvr>
                                        <p:cTn id="76" dur="1" fill="hold">
                                          <p:stCondLst>
                                            <p:cond delay="0"/>
                                          </p:stCondLst>
                                        </p:cTn>
                                        <p:tgtEl>
                                          <p:spTgt spid="76"/>
                                        </p:tgtEl>
                                        <p:attrNameLst>
                                          <p:attrName>style.visibility</p:attrName>
                                        </p:attrNameLst>
                                      </p:cBhvr>
                                      <p:to>
                                        <p:strVal val="visible"/>
                                      </p:to>
                                    </p:set>
                                    <p:anim calcmode="lin" valueType="num">
                                      <p:cBhvr>
                                        <p:cTn id="77" dur="500" fill="hold"/>
                                        <p:tgtEl>
                                          <p:spTgt spid="76"/>
                                        </p:tgtEl>
                                        <p:attrNameLst>
                                          <p:attrName>ppt_w</p:attrName>
                                        </p:attrNameLst>
                                      </p:cBhvr>
                                      <p:tavLst>
                                        <p:tav tm="0">
                                          <p:val>
                                            <p:fltVal val="0"/>
                                          </p:val>
                                        </p:tav>
                                        <p:tav tm="100000">
                                          <p:val>
                                            <p:strVal val="#ppt_w"/>
                                          </p:val>
                                        </p:tav>
                                      </p:tavLst>
                                    </p:anim>
                                    <p:anim calcmode="lin" valueType="num">
                                      <p:cBhvr>
                                        <p:cTn id="78" dur="500" fill="hold"/>
                                        <p:tgtEl>
                                          <p:spTgt spid="76"/>
                                        </p:tgtEl>
                                        <p:attrNameLst>
                                          <p:attrName>ppt_h</p:attrName>
                                        </p:attrNameLst>
                                      </p:cBhvr>
                                      <p:tavLst>
                                        <p:tav tm="0">
                                          <p:val>
                                            <p:fltVal val="0"/>
                                          </p:val>
                                        </p:tav>
                                        <p:tav tm="100000">
                                          <p:val>
                                            <p:strVal val="#ppt_h"/>
                                          </p:val>
                                        </p:tav>
                                      </p:tavLst>
                                    </p:anim>
                                    <p:animEffect transition="in" filter="fade">
                                      <p:cBhvr>
                                        <p:cTn id="79" dur="500"/>
                                        <p:tgtEl>
                                          <p:spTgt spid="76"/>
                                        </p:tgtEl>
                                      </p:cBhvr>
                                    </p:animEffect>
                                  </p:childTnLst>
                                </p:cTn>
                              </p:par>
                            </p:childTnLst>
                          </p:cTn>
                        </p:par>
                        <p:par>
                          <p:cTn id="80" fill="hold">
                            <p:stCondLst>
                              <p:cond delay="9000"/>
                            </p:stCondLst>
                            <p:childTnLst>
                              <p:par>
                                <p:cTn id="81" presetID="22" presetClass="entr" presetSubtype="1" fill="hold" grpId="0" nodeType="afterEffect">
                                  <p:stCondLst>
                                    <p:cond delay="0"/>
                                  </p:stCondLst>
                                  <p:childTnLst>
                                    <p:set>
                                      <p:cBhvr>
                                        <p:cTn id="82" dur="1" fill="hold">
                                          <p:stCondLst>
                                            <p:cond delay="0"/>
                                          </p:stCondLst>
                                        </p:cTn>
                                        <p:tgtEl>
                                          <p:spTgt spid="78">
                                            <p:txEl>
                                              <p:pRg st="0" end="0"/>
                                            </p:txEl>
                                          </p:spTgt>
                                        </p:tgtEl>
                                        <p:attrNameLst>
                                          <p:attrName>style.visibility</p:attrName>
                                        </p:attrNameLst>
                                      </p:cBhvr>
                                      <p:to>
                                        <p:strVal val="visible"/>
                                      </p:to>
                                    </p:set>
                                    <p:animEffect transition="in" filter="wipe(up)">
                                      <p:cBhvr>
                                        <p:cTn id="83" dur="500"/>
                                        <p:tgtEl>
                                          <p:spTgt spid="78">
                                            <p:txEl>
                                              <p:pRg st="0" end="0"/>
                                            </p:txEl>
                                          </p:spTgt>
                                        </p:tgtEl>
                                      </p:cBhvr>
                                    </p:animEffect>
                                  </p:childTnLst>
                                </p:cTn>
                              </p:par>
                            </p:childTnLst>
                          </p:cTn>
                        </p:par>
                        <p:par>
                          <p:cTn id="84" fill="hold">
                            <p:stCondLst>
                              <p:cond delay="9500"/>
                            </p:stCondLst>
                            <p:childTnLst>
                              <p:par>
                                <p:cTn id="85" presetID="22" presetClass="entr" presetSubtype="8" fill="hold" grpId="0" nodeType="afterEffect" nodePh="1">
                                  <p:stCondLst>
                                    <p:cond delay="0"/>
                                  </p:stCondLst>
                                  <p:endCondLst>
                                    <p:cond evt="begin" delay="0">
                                      <p:tn val="85"/>
                                    </p:cond>
                                  </p:endCondLst>
                                  <p:childTnLst>
                                    <p:set>
                                      <p:cBhvr>
                                        <p:cTn id="86" dur="1" fill="hold">
                                          <p:stCondLst>
                                            <p:cond delay="0"/>
                                          </p:stCondLst>
                                        </p:cTn>
                                        <p:tgtEl>
                                          <p:spTgt spid="77">
                                            <p:txEl>
                                              <p:pRg st="0" end="0"/>
                                            </p:txEl>
                                          </p:spTgt>
                                        </p:tgtEl>
                                        <p:attrNameLst>
                                          <p:attrName>style.visibility</p:attrName>
                                        </p:attrNameLst>
                                      </p:cBhvr>
                                      <p:to>
                                        <p:strVal val="visible"/>
                                      </p:to>
                                    </p:set>
                                    <p:animEffect transition="in" filter="wipe(left)">
                                      <p:cBhvr>
                                        <p:cTn id="87" dur="500"/>
                                        <p:tgtEl>
                                          <p:spTgt spid="77">
                                            <p:txEl>
                                              <p:pRg st="0" end="0"/>
                                            </p:txEl>
                                          </p:spTgt>
                                        </p:tgtEl>
                                      </p:cBhvr>
                                    </p:animEffect>
                                  </p:childTnLst>
                                </p:cTn>
                              </p:par>
                            </p:childTnLst>
                          </p:cTn>
                        </p:par>
                        <p:par>
                          <p:cTn id="88" fill="hold">
                            <p:stCondLst>
                              <p:cond delay="10000"/>
                            </p:stCondLst>
                            <p:childTnLst>
                              <p:par>
                                <p:cTn id="89" presetID="53" presetClass="entr" presetSubtype="0" fill="hold" grpId="0" nodeType="afterEffect">
                                  <p:stCondLst>
                                    <p:cond delay="0"/>
                                  </p:stCondLst>
                                  <p:childTnLst>
                                    <p:set>
                                      <p:cBhvr>
                                        <p:cTn id="90" dur="1" fill="hold">
                                          <p:stCondLst>
                                            <p:cond delay="0"/>
                                          </p:stCondLst>
                                        </p:cTn>
                                        <p:tgtEl>
                                          <p:spTgt spid="79"/>
                                        </p:tgtEl>
                                        <p:attrNameLst>
                                          <p:attrName>style.visibility</p:attrName>
                                        </p:attrNameLst>
                                      </p:cBhvr>
                                      <p:to>
                                        <p:strVal val="visible"/>
                                      </p:to>
                                    </p:set>
                                    <p:anim calcmode="lin" valueType="num">
                                      <p:cBhvr>
                                        <p:cTn id="91" dur="500" fill="hold"/>
                                        <p:tgtEl>
                                          <p:spTgt spid="79"/>
                                        </p:tgtEl>
                                        <p:attrNameLst>
                                          <p:attrName>ppt_w</p:attrName>
                                        </p:attrNameLst>
                                      </p:cBhvr>
                                      <p:tavLst>
                                        <p:tav tm="0">
                                          <p:val>
                                            <p:fltVal val="0"/>
                                          </p:val>
                                        </p:tav>
                                        <p:tav tm="100000">
                                          <p:val>
                                            <p:strVal val="#ppt_w"/>
                                          </p:val>
                                        </p:tav>
                                      </p:tavLst>
                                    </p:anim>
                                    <p:anim calcmode="lin" valueType="num">
                                      <p:cBhvr>
                                        <p:cTn id="92" dur="500" fill="hold"/>
                                        <p:tgtEl>
                                          <p:spTgt spid="79"/>
                                        </p:tgtEl>
                                        <p:attrNameLst>
                                          <p:attrName>ppt_h</p:attrName>
                                        </p:attrNameLst>
                                      </p:cBhvr>
                                      <p:tavLst>
                                        <p:tav tm="0">
                                          <p:val>
                                            <p:fltVal val="0"/>
                                          </p:val>
                                        </p:tav>
                                        <p:tav tm="100000">
                                          <p:val>
                                            <p:strVal val="#ppt_h"/>
                                          </p:val>
                                        </p:tav>
                                      </p:tavLst>
                                    </p:anim>
                                    <p:animEffect transition="in" filter="fade">
                                      <p:cBhvr>
                                        <p:cTn id="93" dur="500"/>
                                        <p:tgtEl>
                                          <p:spTgt spid="79"/>
                                        </p:tgtEl>
                                      </p:cBhvr>
                                    </p:animEffect>
                                  </p:childTnLst>
                                </p:cTn>
                              </p:par>
                            </p:childTnLst>
                          </p:cTn>
                        </p:par>
                        <p:par>
                          <p:cTn id="94" fill="hold">
                            <p:stCondLst>
                              <p:cond delay="10500"/>
                            </p:stCondLst>
                            <p:childTnLst>
                              <p:par>
                                <p:cTn id="95" presetID="22" presetClass="entr" presetSubtype="1" fill="hold" grpId="0" nodeType="afterEffect">
                                  <p:stCondLst>
                                    <p:cond delay="0"/>
                                  </p:stCondLst>
                                  <p:childTnLst>
                                    <p:set>
                                      <p:cBhvr>
                                        <p:cTn id="96" dur="1" fill="hold">
                                          <p:stCondLst>
                                            <p:cond delay="0"/>
                                          </p:stCondLst>
                                        </p:cTn>
                                        <p:tgtEl>
                                          <p:spTgt spid="81">
                                            <p:txEl>
                                              <p:pRg st="0" end="0"/>
                                            </p:txEl>
                                          </p:spTgt>
                                        </p:tgtEl>
                                        <p:attrNameLst>
                                          <p:attrName>style.visibility</p:attrName>
                                        </p:attrNameLst>
                                      </p:cBhvr>
                                      <p:to>
                                        <p:strVal val="visible"/>
                                      </p:to>
                                    </p:set>
                                    <p:animEffect transition="in" filter="wipe(up)">
                                      <p:cBhvr>
                                        <p:cTn id="97" dur="500"/>
                                        <p:tgtEl>
                                          <p:spTgt spid="81">
                                            <p:txEl>
                                              <p:pRg st="0" end="0"/>
                                            </p:txEl>
                                          </p:spTgt>
                                        </p:tgtEl>
                                      </p:cBhvr>
                                    </p:animEffect>
                                  </p:childTnLst>
                                </p:cTn>
                              </p:par>
                            </p:childTnLst>
                          </p:cTn>
                        </p:par>
                        <p:par>
                          <p:cTn id="98" fill="hold">
                            <p:stCondLst>
                              <p:cond delay="11000"/>
                            </p:stCondLst>
                            <p:childTnLst>
                              <p:par>
                                <p:cTn id="99" presetID="22" presetClass="entr" presetSubtype="8" fill="hold" grpId="0" nodeType="afterEffect" nodePh="1">
                                  <p:stCondLst>
                                    <p:cond delay="0"/>
                                  </p:stCondLst>
                                  <p:endCondLst>
                                    <p:cond evt="begin" delay="0">
                                      <p:tn val="99"/>
                                    </p:cond>
                                  </p:endCondLst>
                                  <p:childTnLst>
                                    <p:set>
                                      <p:cBhvr>
                                        <p:cTn id="100" dur="1" fill="hold">
                                          <p:stCondLst>
                                            <p:cond delay="0"/>
                                          </p:stCondLst>
                                        </p:cTn>
                                        <p:tgtEl>
                                          <p:spTgt spid="80">
                                            <p:txEl>
                                              <p:pRg st="0" end="0"/>
                                            </p:txEl>
                                          </p:spTgt>
                                        </p:tgtEl>
                                        <p:attrNameLst>
                                          <p:attrName>style.visibility</p:attrName>
                                        </p:attrNameLst>
                                      </p:cBhvr>
                                      <p:to>
                                        <p:strVal val="visible"/>
                                      </p:to>
                                    </p:set>
                                    <p:animEffect transition="in" filter="wipe(left)">
                                      <p:cBhvr>
                                        <p:cTn id="101" dur="500"/>
                                        <p:tgtEl>
                                          <p:spTgt spid="80">
                                            <p:txEl>
                                              <p:pRg st="0" end="0"/>
                                            </p:txEl>
                                          </p:spTgt>
                                        </p:tgtEl>
                                      </p:cBhvr>
                                    </p:animEffect>
                                  </p:childTnLst>
                                </p:cTn>
                              </p:par>
                            </p:childTnLst>
                          </p:cTn>
                        </p:par>
                        <p:par>
                          <p:cTn id="102" fill="hold">
                            <p:stCondLst>
                              <p:cond delay="11500"/>
                            </p:stCondLst>
                            <p:childTnLst>
                              <p:par>
                                <p:cTn id="103" presetID="53" presetClass="entr" presetSubtype="0" fill="hold" grpId="0" nodeType="afterEffect">
                                  <p:stCondLst>
                                    <p:cond delay="0"/>
                                  </p:stCondLst>
                                  <p:childTnLst>
                                    <p:set>
                                      <p:cBhvr>
                                        <p:cTn id="104" dur="1" fill="hold">
                                          <p:stCondLst>
                                            <p:cond delay="0"/>
                                          </p:stCondLst>
                                        </p:cTn>
                                        <p:tgtEl>
                                          <p:spTgt spid="82"/>
                                        </p:tgtEl>
                                        <p:attrNameLst>
                                          <p:attrName>style.visibility</p:attrName>
                                        </p:attrNameLst>
                                      </p:cBhvr>
                                      <p:to>
                                        <p:strVal val="visible"/>
                                      </p:to>
                                    </p:set>
                                    <p:anim calcmode="lin" valueType="num">
                                      <p:cBhvr>
                                        <p:cTn id="105" dur="500" fill="hold"/>
                                        <p:tgtEl>
                                          <p:spTgt spid="82"/>
                                        </p:tgtEl>
                                        <p:attrNameLst>
                                          <p:attrName>ppt_w</p:attrName>
                                        </p:attrNameLst>
                                      </p:cBhvr>
                                      <p:tavLst>
                                        <p:tav tm="0">
                                          <p:val>
                                            <p:fltVal val="0"/>
                                          </p:val>
                                        </p:tav>
                                        <p:tav tm="100000">
                                          <p:val>
                                            <p:strVal val="#ppt_w"/>
                                          </p:val>
                                        </p:tav>
                                      </p:tavLst>
                                    </p:anim>
                                    <p:anim calcmode="lin" valueType="num">
                                      <p:cBhvr>
                                        <p:cTn id="106" dur="500" fill="hold"/>
                                        <p:tgtEl>
                                          <p:spTgt spid="82"/>
                                        </p:tgtEl>
                                        <p:attrNameLst>
                                          <p:attrName>ppt_h</p:attrName>
                                        </p:attrNameLst>
                                      </p:cBhvr>
                                      <p:tavLst>
                                        <p:tav tm="0">
                                          <p:val>
                                            <p:fltVal val="0"/>
                                          </p:val>
                                        </p:tav>
                                        <p:tav tm="100000">
                                          <p:val>
                                            <p:strVal val="#ppt_h"/>
                                          </p:val>
                                        </p:tav>
                                      </p:tavLst>
                                    </p:anim>
                                    <p:animEffect transition="in" filter="fade">
                                      <p:cBhvr>
                                        <p:cTn id="107" dur="500"/>
                                        <p:tgtEl>
                                          <p:spTgt spid="82"/>
                                        </p:tgtEl>
                                      </p:cBhvr>
                                    </p:animEffect>
                                  </p:childTnLst>
                                </p:cTn>
                              </p:par>
                            </p:childTnLst>
                          </p:cTn>
                        </p:par>
                        <p:par>
                          <p:cTn id="108" fill="hold">
                            <p:stCondLst>
                              <p:cond delay="12000"/>
                            </p:stCondLst>
                            <p:childTnLst>
                              <p:par>
                                <p:cTn id="109" presetID="22" presetClass="entr" presetSubtype="1" fill="hold" grpId="0" nodeType="afterEffect">
                                  <p:stCondLst>
                                    <p:cond delay="0"/>
                                  </p:stCondLst>
                                  <p:childTnLst>
                                    <p:set>
                                      <p:cBhvr>
                                        <p:cTn id="110" dur="1" fill="hold">
                                          <p:stCondLst>
                                            <p:cond delay="0"/>
                                          </p:stCondLst>
                                        </p:cTn>
                                        <p:tgtEl>
                                          <p:spTgt spid="84">
                                            <p:txEl>
                                              <p:pRg st="0" end="0"/>
                                            </p:txEl>
                                          </p:spTgt>
                                        </p:tgtEl>
                                        <p:attrNameLst>
                                          <p:attrName>style.visibility</p:attrName>
                                        </p:attrNameLst>
                                      </p:cBhvr>
                                      <p:to>
                                        <p:strVal val="visible"/>
                                      </p:to>
                                    </p:set>
                                    <p:animEffect transition="in" filter="wipe(up)">
                                      <p:cBhvr>
                                        <p:cTn id="111" dur="500"/>
                                        <p:tgtEl>
                                          <p:spTgt spid="84">
                                            <p:txEl>
                                              <p:pRg st="0" end="0"/>
                                            </p:txEl>
                                          </p:spTgt>
                                        </p:tgtEl>
                                      </p:cBhvr>
                                    </p:animEffect>
                                  </p:childTnLst>
                                </p:cTn>
                              </p:par>
                            </p:childTnLst>
                          </p:cTn>
                        </p:par>
                        <p:par>
                          <p:cTn id="112" fill="hold">
                            <p:stCondLst>
                              <p:cond delay="12500"/>
                            </p:stCondLst>
                            <p:childTnLst>
                              <p:par>
                                <p:cTn id="113" presetID="22" presetClass="entr" presetSubtype="8" fill="hold" grpId="0" nodeType="afterEffect" nodePh="1">
                                  <p:stCondLst>
                                    <p:cond delay="0"/>
                                  </p:stCondLst>
                                  <p:endCondLst>
                                    <p:cond evt="begin" delay="0">
                                      <p:tn val="113"/>
                                    </p:cond>
                                  </p:endCondLst>
                                  <p:childTnLst>
                                    <p:set>
                                      <p:cBhvr>
                                        <p:cTn id="114" dur="1" fill="hold">
                                          <p:stCondLst>
                                            <p:cond delay="0"/>
                                          </p:stCondLst>
                                        </p:cTn>
                                        <p:tgtEl>
                                          <p:spTgt spid="83">
                                            <p:txEl>
                                              <p:pRg st="0" end="0"/>
                                            </p:txEl>
                                          </p:spTgt>
                                        </p:tgtEl>
                                        <p:attrNameLst>
                                          <p:attrName>style.visibility</p:attrName>
                                        </p:attrNameLst>
                                      </p:cBhvr>
                                      <p:to>
                                        <p:strVal val="visible"/>
                                      </p:to>
                                    </p:set>
                                    <p:animEffect transition="in" filter="wipe(left)">
                                      <p:cBhvr>
                                        <p:cTn id="115" dur="500"/>
                                        <p:tgtEl>
                                          <p:spTgt spid="8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50" grpId="0"/>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33" grpId="0" build="p">
        <p:tmplLst>
          <p:tmpl lvl="1">
            <p:tnLst>
              <p:par>
                <p:cTn presetID="22" presetClass="entr" presetSubtype="1"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up)">
                      <p:cBhvr>
                        <p:cTn dur="500"/>
                        <p:tgtEl>
                          <p:spTgt spid="33"/>
                        </p:tgtEl>
                      </p:cBhvr>
                    </p:animEffect>
                  </p:childTnLst>
                </p:cTn>
              </p:par>
            </p:tnLst>
          </p:tmpl>
        </p:tmplLst>
      </p:bldP>
      <p:bldP spid="38" grpId="0" animBg="1"/>
      <p:bldP spid="39" grpId="0" animBg="1"/>
      <p:bldP spid="40" grpId="0" build="p">
        <p:tmplLst>
          <p:tmpl lvl="1">
            <p:tnLst>
              <p:par>
                <p:cTn presetID="22" presetClass="entr" presetSubtype="1"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wipe(up)">
                      <p:cBhvr>
                        <p:cTn dur="500"/>
                        <p:tgtEl>
                          <p:spTgt spid="40"/>
                        </p:tgtEl>
                      </p:cBhvr>
                    </p:animEffect>
                  </p:childTnLst>
                </p:cTn>
              </p:par>
            </p:tnLst>
          </p:tmpl>
        </p:tmplLst>
      </p:bldP>
      <p:bldP spid="41" grpId="0" animBg="1"/>
      <p:bldP spid="42" grpId="0" animBg="1"/>
      <p:bldP spid="43" grpId="0" build="p">
        <p:tmplLst>
          <p:tmpl lvl="1">
            <p:tnLst>
              <p:par>
                <p:cTn presetID="22" presetClass="entr" presetSubtype="1"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up)">
                      <p:cBhvr>
                        <p:cTn dur="500"/>
                        <p:tgtEl>
                          <p:spTgt spid="43"/>
                        </p:tgtEl>
                      </p:cBhvr>
                    </p:animEffect>
                  </p:childTnLst>
                </p:cTn>
              </p:par>
            </p:tnLst>
          </p:tmpl>
        </p:tmplLst>
      </p:bldP>
      <p:bldP spid="44" grpId="0" animBg="1"/>
      <p:bldP spid="45" grpId="0" animBg="1"/>
      <p:bldP spid="46" grpId="0" build="p">
        <p:tmplLst>
          <p:tmpl lvl="1">
            <p:tnLst>
              <p:par>
                <p:cTn presetID="22" presetClass="entr" presetSubtype="1"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up)">
                      <p:cBhvr>
                        <p:cTn dur="500"/>
                        <p:tgtEl>
                          <p:spTgt spid="46"/>
                        </p:tgtEl>
                      </p:cBhvr>
                    </p:animEffect>
                  </p:childTnLst>
                </p:cTn>
              </p:par>
            </p:tnLst>
          </p:tmpl>
        </p:tmplLst>
      </p:bldP>
      <p:bldP spid="47" grpId="0" animBg="1"/>
      <p:bldP spid="59"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59"/>
                        </p:tgtEl>
                        <p:attrNameLst>
                          <p:attrName>style.visibility</p:attrName>
                        </p:attrNameLst>
                      </p:cBhvr>
                      <p:to>
                        <p:strVal val="visible"/>
                      </p:to>
                    </p:set>
                    <p:animEffect transition="in" filter="wipe(left)">
                      <p:cBhvr>
                        <p:cTn dur="500"/>
                        <p:tgtEl>
                          <p:spTgt spid="59"/>
                        </p:tgtEl>
                      </p:cBhvr>
                    </p:animEffect>
                  </p:childTnLst>
                </p:cTn>
              </p:par>
            </p:tnLst>
          </p:tmpl>
        </p:tmplLst>
      </p:bldP>
      <p:bldP spid="66" grpId="0" build="p">
        <p:tmplLst>
          <p:tmpl lvl="1">
            <p:tnLst>
              <p:par>
                <p:cTn presetID="22" presetClass="entr" presetSubtype="1"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wipe(up)">
                      <p:cBhvr>
                        <p:cTn dur="500"/>
                        <p:tgtEl>
                          <p:spTgt spid="66"/>
                        </p:tgtEl>
                      </p:cBhvr>
                    </p:animEffect>
                  </p:childTnLst>
                </p:cTn>
              </p:par>
            </p:tnLst>
          </p:tmpl>
        </p:tmplLst>
      </p:bldP>
      <p:bldP spid="76" grpId="0" animBg="1"/>
      <p:bldP spid="77"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77"/>
                        </p:tgtEl>
                        <p:attrNameLst>
                          <p:attrName>style.visibility</p:attrName>
                        </p:attrNameLst>
                      </p:cBhvr>
                      <p:to>
                        <p:strVal val="visible"/>
                      </p:to>
                    </p:set>
                    <p:animEffect transition="in" filter="wipe(left)">
                      <p:cBhvr>
                        <p:cTn dur="500"/>
                        <p:tgtEl>
                          <p:spTgt spid="77"/>
                        </p:tgtEl>
                      </p:cBhvr>
                    </p:animEffect>
                  </p:childTnLst>
                </p:cTn>
              </p:par>
            </p:tnLst>
          </p:tmpl>
        </p:tmplLst>
      </p:bldP>
      <p:bldP spid="78" grpId="0" build="p">
        <p:tmplLst>
          <p:tmpl lvl="1">
            <p:tnLst>
              <p:par>
                <p:cTn presetID="22" presetClass="entr" presetSubtype="1"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Effect transition="in" filter="wipe(up)">
                      <p:cBhvr>
                        <p:cTn dur="500"/>
                        <p:tgtEl>
                          <p:spTgt spid="78"/>
                        </p:tgtEl>
                      </p:cBhvr>
                    </p:animEffect>
                  </p:childTnLst>
                </p:cTn>
              </p:par>
            </p:tnLst>
          </p:tmpl>
        </p:tmplLst>
      </p:bldP>
      <p:bldP spid="79" grpId="0" animBg="1"/>
      <p:bldP spid="80"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80"/>
                        </p:tgtEl>
                        <p:attrNameLst>
                          <p:attrName>style.visibility</p:attrName>
                        </p:attrNameLst>
                      </p:cBhvr>
                      <p:to>
                        <p:strVal val="visible"/>
                      </p:to>
                    </p:set>
                    <p:animEffect transition="in" filter="wipe(left)">
                      <p:cBhvr>
                        <p:cTn dur="500"/>
                        <p:tgtEl>
                          <p:spTgt spid="80"/>
                        </p:tgtEl>
                      </p:cBhvr>
                    </p:animEffect>
                  </p:childTnLst>
                </p:cTn>
              </p:par>
            </p:tnLst>
          </p:tmpl>
        </p:tmplLst>
      </p:bldP>
      <p:bldP spid="81" grpId="0" build="p">
        <p:tmplLst>
          <p:tmpl lvl="1">
            <p:tnLst>
              <p:par>
                <p:cTn presetID="22" presetClass="entr" presetSubtype="1" fill="hold" nodeType="after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wipe(up)">
                      <p:cBhvr>
                        <p:cTn dur="500"/>
                        <p:tgtEl>
                          <p:spTgt spid="81"/>
                        </p:tgtEl>
                      </p:cBhvr>
                    </p:animEffect>
                  </p:childTnLst>
                </p:cTn>
              </p:par>
            </p:tnLst>
          </p:tmpl>
        </p:tmplLst>
      </p:bldP>
      <p:bldP spid="82" grpId="0" animBg="1"/>
      <p:bldP spid="83"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83"/>
                        </p:tgtEl>
                        <p:attrNameLst>
                          <p:attrName>style.visibility</p:attrName>
                        </p:attrNameLst>
                      </p:cBhvr>
                      <p:to>
                        <p:strVal val="visible"/>
                      </p:to>
                    </p:set>
                    <p:animEffect transition="in" filter="wipe(left)">
                      <p:cBhvr>
                        <p:cTn dur="500"/>
                        <p:tgtEl>
                          <p:spTgt spid="83"/>
                        </p:tgtEl>
                      </p:cBhvr>
                    </p:animEffect>
                  </p:childTnLst>
                </p:cTn>
              </p:par>
            </p:tnLst>
          </p:tmpl>
        </p:tmplLst>
      </p:bldP>
      <p:bldP spid="84" grpId="0" build="p">
        <p:tmplLst>
          <p:tmpl lvl="1">
            <p:tnLst>
              <p:par>
                <p:cTn presetID="22" presetClass="entr" presetSubtype="1" fill="hold" nodeType="afterEffect">
                  <p:stCondLst>
                    <p:cond delay="0"/>
                  </p:stCondLst>
                  <p:childTnLst>
                    <p:set>
                      <p:cBhvr>
                        <p:cTn dur="1" fill="hold">
                          <p:stCondLst>
                            <p:cond delay="0"/>
                          </p:stCondLst>
                        </p:cTn>
                        <p:tgtEl>
                          <p:spTgt spid="84"/>
                        </p:tgtEl>
                        <p:attrNameLst>
                          <p:attrName>style.visibility</p:attrName>
                        </p:attrNameLst>
                      </p:cBhvr>
                      <p:to>
                        <p:strVal val="visible"/>
                      </p:to>
                    </p:set>
                    <p:animEffect transition="in" filter="wipe(up)">
                      <p:cBhvr>
                        <p:cTn dur="500"/>
                        <p:tgtEl>
                          <p:spTgt spid="84"/>
                        </p:tgtEl>
                      </p:cBhvr>
                    </p:animEffect>
                  </p:childTnLst>
                </p:cTn>
              </p:par>
            </p:tnLst>
          </p:tmpl>
        </p:tmplLst>
      </p:bldP>
    </p:bld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8_Pic05">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887984" y="1510378"/>
            <a:ext cx="4531360" cy="1887703"/>
          </a:xfrm>
          <a:prstGeom prst="rect">
            <a:avLst/>
          </a:prstGeom>
          <a:solidFill>
            <a:schemeClr val="bg1">
              <a:lumMod val="85000"/>
            </a:schemeClr>
          </a:solidFill>
          <a:ln w="19050">
            <a:noFill/>
          </a:ln>
        </p:spPr>
        <p:txBody>
          <a:bodyPr tIns="0" bIns="182880" anchor="b"/>
          <a:lstStyle>
            <a:lvl1pPr algn="ctr">
              <a:buNone/>
              <a:defRPr sz="1400" baseline="0">
                <a:solidFill>
                  <a:schemeClr val="tx1">
                    <a:lumMod val="50000"/>
                    <a:lumOff val="50000"/>
                  </a:schemeClr>
                </a:solidFill>
              </a:defRPr>
            </a:lvl1pPr>
          </a:lstStyle>
          <a:p>
            <a:r>
              <a:rPr lang="en-US" dirty="0"/>
              <a:t>Click Icon To Add Image</a:t>
            </a:r>
          </a:p>
        </p:txBody>
      </p:sp>
      <p:sp>
        <p:nvSpPr>
          <p:cNvPr id="11" name="Rectangle 10"/>
          <p:cNvSpPr/>
          <p:nvPr userDrawn="1"/>
        </p:nvSpPr>
        <p:spPr>
          <a:xfrm>
            <a:off x="887984" y="3398080"/>
            <a:ext cx="4547616"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b="1" dirty="0"/>
          </a:p>
        </p:txBody>
      </p:sp>
      <p:sp>
        <p:nvSpPr>
          <p:cNvPr id="50" name="Title 1"/>
          <p:cNvSpPr>
            <a:spLocks noGrp="1"/>
          </p:cNvSpPr>
          <p:nvPr>
            <p:ph type="title" hasCustomPrompt="1"/>
          </p:nvPr>
        </p:nvSpPr>
        <p:spPr>
          <a:xfrm>
            <a:off x="2336800" y="482600"/>
            <a:ext cx="7518400" cy="471365"/>
          </a:xfrm>
          <a:prstGeom prst="rect">
            <a:avLst/>
          </a:prstGeom>
        </p:spPr>
        <p:txBody>
          <a:bodyPr wrap="none" lIns="0" tIns="0" rIns="0" bIns="0" anchor="ctr">
            <a:noAutofit/>
          </a:bodyPr>
          <a:lstStyle>
            <a:lvl1pPr algn="ctr">
              <a:defRPr sz="3200" b="1" baseline="0">
                <a:solidFill>
                  <a:schemeClr val="tx1">
                    <a:lumMod val="50000"/>
                    <a:lumOff val="50000"/>
                  </a:schemeClr>
                </a:solidFill>
              </a:defRPr>
            </a:lvl1pPr>
          </a:lstStyle>
          <a:p>
            <a:r>
              <a:rPr lang="en-US" dirty="0"/>
              <a:t>Click To Edit Master Title Style</a:t>
            </a:r>
          </a:p>
        </p:txBody>
      </p:sp>
      <p:sp>
        <p:nvSpPr>
          <p:cNvPr id="51" name="Text Placeholder 3"/>
          <p:cNvSpPr>
            <a:spLocks noGrp="1"/>
          </p:cNvSpPr>
          <p:nvPr>
            <p:ph type="body" sz="half" idx="2" hasCustomPrompt="1"/>
          </p:nvPr>
        </p:nvSpPr>
        <p:spPr>
          <a:xfrm>
            <a:off x="3352800" y="951922"/>
            <a:ext cx="5486400" cy="267661"/>
          </a:xfrm>
          <a:prstGeom prst="rect">
            <a:avLst/>
          </a:prstGeom>
        </p:spPr>
        <p:txBody>
          <a:bodyPr wrap="none" lIns="0" tIns="0" rIns="0" bIns="0" anchor="ctr">
            <a:noAutofit/>
          </a:bodyPr>
          <a:lstStyle>
            <a:lvl1pPr marL="0" indent="0" algn="ctr">
              <a:buNone/>
              <a:defRPr sz="1600"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33" name="Text Placeholder 3"/>
          <p:cNvSpPr>
            <a:spLocks noGrp="1"/>
          </p:cNvSpPr>
          <p:nvPr>
            <p:ph type="body" sz="half" idx="18" hasCustomPrompt="1"/>
          </p:nvPr>
        </p:nvSpPr>
        <p:spPr>
          <a:xfrm>
            <a:off x="1099312" y="3405957"/>
            <a:ext cx="4124960" cy="390649"/>
          </a:xfrm>
          <a:prstGeom prst="rect">
            <a:avLst/>
          </a:prstGeom>
        </p:spPr>
        <p:txBody>
          <a:bodyPr wrap="squar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
        <p:nvSpPr>
          <p:cNvPr id="28" name="Picture Placeholder 7"/>
          <p:cNvSpPr>
            <a:spLocks noGrp="1"/>
          </p:cNvSpPr>
          <p:nvPr>
            <p:ph type="pic" sz="quarter" idx="19" hasCustomPrompt="1"/>
          </p:nvPr>
        </p:nvSpPr>
        <p:spPr>
          <a:xfrm>
            <a:off x="887984" y="4139831"/>
            <a:ext cx="4531360" cy="1904267"/>
          </a:xfrm>
          <a:prstGeom prst="rect">
            <a:avLst/>
          </a:prstGeom>
          <a:solidFill>
            <a:schemeClr val="bg1">
              <a:lumMod val="85000"/>
            </a:schemeClr>
          </a:solidFill>
          <a:ln w="19050">
            <a:noFill/>
          </a:ln>
        </p:spPr>
        <p:txBody>
          <a:bodyPr tIns="0" bIns="182880" anchor="b"/>
          <a:lstStyle>
            <a:lvl1pPr algn="ctr">
              <a:buNone/>
              <a:defRPr sz="1400" baseline="0">
                <a:solidFill>
                  <a:schemeClr val="tx1">
                    <a:lumMod val="50000"/>
                    <a:lumOff val="50000"/>
                  </a:schemeClr>
                </a:solidFill>
              </a:defRPr>
            </a:lvl1pPr>
          </a:lstStyle>
          <a:p>
            <a:r>
              <a:rPr lang="en-US" dirty="0"/>
              <a:t>Click Icon To Add Image</a:t>
            </a:r>
          </a:p>
        </p:txBody>
      </p:sp>
      <p:sp>
        <p:nvSpPr>
          <p:cNvPr id="29" name="Rectangle 28"/>
          <p:cNvSpPr/>
          <p:nvPr userDrawn="1"/>
        </p:nvSpPr>
        <p:spPr>
          <a:xfrm>
            <a:off x="887984" y="6044096"/>
            <a:ext cx="4547616" cy="406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b="1" dirty="0"/>
          </a:p>
        </p:txBody>
      </p:sp>
      <p:sp>
        <p:nvSpPr>
          <p:cNvPr id="30" name="Text Placeholder 3"/>
          <p:cNvSpPr>
            <a:spLocks noGrp="1"/>
          </p:cNvSpPr>
          <p:nvPr>
            <p:ph type="body" sz="half" idx="20" hasCustomPrompt="1"/>
          </p:nvPr>
        </p:nvSpPr>
        <p:spPr>
          <a:xfrm>
            <a:off x="1099312" y="6051973"/>
            <a:ext cx="4124960" cy="390649"/>
          </a:xfrm>
          <a:prstGeom prst="rect">
            <a:avLst/>
          </a:prstGeom>
        </p:spPr>
        <p:txBody>
          <a:bodyPr wrap="squar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
        <p:nvSpPr>
          <p:cNvPr id="31" name="Rectangle 30"/>
          <p:cNvSpPr/>
          <p:nvPr userDrawn="1"/>
        </p:nvSpPr>
        <p:spPr>
          <a:xfrm>
            <a:off x="5626100" y="1497496"/>
            <a:ext cx="5689600" cy="1193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34" name="Straight Connector 33"/>
          <p:cNvCxnSpPr/>
          <p:nvPr userDrawn="1"/>
        </p:nvCxnSpPr>
        <p:spPr>
          <a:xfrm rot="5400000">
            <a:off x="6109759" y="2093867"/>
            <a:ext cx="786341" cy="1059"/>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3"/>
          <p:cNvSpPr>
            <a:spLocks noGrp="1"/>
          </p:cNvSpPr>
          <p:nvPr>
            <p:ph type="body" sz="half" idx="15"/>
          </p:nvPr>
        </p:nvSpPr>
        <p:spPr>
          <a:xfrm>
            <a:off x="6760513" y="2020296"/>
            <a:ext cx="4157377" cy="538920"/>
          </a:xfrm>
          <a:prstGeom prst="rect">
            <a:avLst/>
          </a:prstGeom>
        </p:spPr>
        <p:txBody>
          <a:bodyPr wrap="square" lIns="0" tIns="0" rIns="0" bIns="0" anchor="t">
            <a:noAutofit/>
          </a:bodyPr>
          <a:lstStyle>
            <a:lvl1pPr marL="0" indent="0" algn="l">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p:txBody>
      </p:sp>
      <p:sp>
        <p:nvSpPr>
          <p:cNvPr id="48" name="Text Placeholder 3"/>
          <p:cNvSpPr>
            <a:spLocks noGrp="1"/>
          </p:cNvSpPr>
          <p:nvPr>
            <p:ph type="body" sz="half" idx="25" hasCustomPrompt="1"/>
          </p:nvPr>
        </p:nvSpPr>
        <p:spPr>
          <a:xfrm>
            <a:off x="6760512" y="1629646"/>
            <a:ext cx="4157377" cy="390649"/>
          </a:xfrm>
          <a:prstGeom prst="rect">
            <a:avLst/>
          </a:prstGeom>
        </p:spPr>
        <p:txBody>
          <a:bodyPr wrap="square" lIns="0" tIns="0" rIns="0" bIns="0" anchor="ctr">
            <a:noAutofit/>
          </a:bodyPr>
          <a:lstStyle>
            <a:lvl1pPr marL="0" indent="0" algn="l">
              <a:buNone/>
              <a:defRPr sz="18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
        <p:nvSpPr>
          <p:cNvPr id="49" name="Freeform 62"/>
          <p:cNvSpPr>
            <a:spLocks noChangeAspect="1" noEditPoints="1"/>
          </p:cNvSpPr>
          <p:nvPr userDrawn="1"/>
        </p:nvSpPr>
        <p:spPr bwMode="auto">
          <a:xfrm>
            <a:off x="5827299" y="1852163"/>
            <a:ext cx="480624" cy="484467"/>
          </a:xfrm>
          <a:custGeom>
            <a:avLst/>
            <a:gdLst/>
            <a:ahLst/>
            <a:cxnLst>
              <a:cxn ang="0">
                <a:pos x="58" y="33"/>
              </a:cxn>
              <a:cxn ang="0">
                <a:pos x="57" y="34"/>
              </a:cxn>
              <a:cxn ang="0">
                <a:pos x="50" y="35"/>
              </a:cxn>
              <a:cxn ang="0">
                <a:pos x="49" y="39"/>
              </a:cxn>
              <a:cxn ang="0">
                <a:pos x="53" y="44"/>
              </a:cxn>
              <a:cxn ang="0">
                <a:pos x="53" y="45"/>
              </a:cxn>
              <a:cxn ang="0">
                <a:pos x="53" y="46"/>
              </a:cxn>
              <a:cxn ang="0">
                <a:pos x="45" y="53"/>
              </a:cxn>
              <a:cxn ang="0">
                <a:pos x="44" y="52"/>
              </a:cxn>
              <a:cxn ang="0">
                <a:pos x="39" y="48"/>
              </a:cxn>
              <a:cxn ang="0">
                <a:pos x="36" y="50"/>
              </a:cxn>
              <a:cxn ang="0">
                <a:pos x="34" y="57"/>
              </a:cxn>
              <a:cxn ang="0">
                <a:pos x="33" y="58"/>
              </a:cxn>
              <a:cxn ang="0">
                <a:pos x="25" y="58"/>
              </a:cxn>
              <a:cxn ang="0">
                <a:pos x="23" y="57"/>
              </a:cxn>
              <a:cxn ang="0">
                <a:pos x="22" y="50"/>
              </a:cxn>
              <a:cxn ang="0">
                <a:pos x="19" y="48"/>
              </a:cxn>
              <a:cxn ang="0">
                <a:pos x="14" y="52"/>
              </a:cxn>
              <a:cxn ang="0">
                <a:pos x="13" y="53"/>
              </a:cxn>
              <a:cxn ang="0">
                <a:pos x="12" y="52"/>
              </a:cxn>
              <a:cxn ang="0">
                <a:pos x="5" y="46"/>
              </a:cxn>
              <a:cxn ang="0">
                <a:pos x="5" y="45"/>
              </a:cxn>
              <a:cxn ang="0">
                <a:pos x="5" y="44"/>
              </a:cxn>
              <a:cxn ang="0">
                <a:pos x="9" y="39"/>
              </a:cxn>
              <a:cxn ang="0">
                <a:pos x="8" y="35"/>
              </a:cxn>
              <a:cxn ang="0">
                <a:pos x="1" y="34"/>
              </a:cxn>
              <a:cxn ang="0">
                <a:pos x="0" y="33"/>
              </a:cxn>
              <a:cxn ang="0">
                <a:pos x="0" y="24"/>
              </a:cxn>
              <a:cxn ang="0">
                <a:pos x="1" y="23"/>
              </a:cxn>
              <a:cxn ang="0">
                <a:pos x="8" y="22"/>
              </a:cxn>
              <a:cxn ang="0">
                <a:pos x="9" y="18"/>
              </a:cxn>
              <a:cxn ang="0">
                <a:pos x="5" y="13"/>
              </a:cxn>
              <a:cxn ang="0">
                <a:pos x="5" y="12"/>
              </a:cxn>
              <a:cxn ang="0">
                <a:pos x="5" y="11"/>
              </a:cxn>
              <a:cxn ang="0">
                <a:pos x="13" y="5"/>
              </a:cxn>
              <a:cxn ang="0">
                <a:pos x="14" y="5"/>
              </a:cxn>
              <a:cxn ang="0">
                <a:pos x="19" y="9"/>
              </a:cxn>
              <a:cxn ang="0">
                <a:pos x="22" y="8"/>
              </a:cxn>
              <a:cxn ang="0">
                <a:pos x="23" y="1"/>
              </a:cxn>
              <a:cxn ang="0">
                <a:pos x="25" y="0"/>
              </a:cxn>
              <a:cxn ang="0">
                <a:pos x="33" y="0"/>
              </a:cxn>
              <a:cxn ang="0">
                <a:pos x="34" y="1"/>
              </a:cxn>
              <a:cxn ang="0">
                <a:pos x="36" y="8"/>
              </a:cxn>
              <a:cxn ang="0">
                <a:pos x="39" y="9"/>
              </a:cxn>
              <a:cxn ang="0">
                <a:pos x="44" y="5"/>
              </a:cxn>
              <a:cxn ang="0">
                <a:pos x="45" y="5"/>
              </a:cxn>
              <a:cxn ang="0">
                <a:pos x="46" y="5"/>
              </a:cxn>
              <a:cxn ang="0">
                <a:pos x="52" y="12"/>
              </a:cxn>
              <a:cxn ang="0">
                <a:pos x="53" y="12"/>
              </a:cxn>
              <a:cxn ang="0">
                <a:pos x="52" y="13"/>
              </a:cxn>
              <a:cxn ang="0">
                <a:pos x="48" y="18"/>
              </a:cxn>
              <a:cxn ang="0">
                <a:pos x="50" y="22"/>
              </a:cxn>
              <a:cxn ang="0">
                <a:pos x="57" y="23"/>
              </a:cxn>
              <a:cxn ang="0">
                <a:pos x="58" y="25"/>
              </a:cxn>
              <a:cxn ang="0">
                <a:pos x="58" y="33"/>
              </a:cxn>
              <a:cxn ang="0">
                <a:pos x="29" y="19"/>
              </a:cxn>
              <a:cxn ang="0">
                <a:pos x="19" y="29"/>
              </a:cxn>
              <a:cxn ang="0">
                <a:pos x="29" y="38"/>
              </a:cxn>
              <a:cxn ang="0">
                <a:pos x="39" y="29"/>
              </a:cxn>
              <a:cxn ang="0">
                <a:pos x="29" y="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52" name="Rectangle 51"/>
          <p:cNvSpPr/>
          <p:nvPr userDrawn="1"/>
        </p:nvSpPr>
        <p:spPr>
          <a:xfrm>
            <a:off x="5626100" y="2752588"/>
            <a:ext cx="5689600" cy="1193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53" name="Straight Connector 52"/>
          <p:cNvCxnSpPr/>
          <p:nvPr userDrawn="1"/>
        </p:nvCxnSpPr>
        <p:spPr>
          <a:xfrm rot="5400000">
            <a:off x="6109759" y="3348959"/>
            <a:ext cx="786341" cy="1059"/>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54" name="Text Placeholder 3"/>
          <p:cNvSpPr>
            <a:spLocks noGrp="1"/>
          </p:cNvSpPr>
          <p:nvPr>
            <p:ph type="body" sz="half" idx="26"/>
          </p:nvPr>
        </p:nvSpPr>
        <p:spPr>
          <a:xfrm>
            <a:off x="6760513" y="3275388"/>
            <a:ext cx="4157377" cy="538920"/>
          </a:xfrm>
          <a:prstGeom prst="rect">
            <a:avLst/>
          </a:prstGeom>
        </p:spPr>
        <p:txBody>
          <a:bodyPr wrap="square" lIns="0" tIns="0" rIns="0" bIns="0" anchor="t">
            <a:noAutofit/>
          </a:bodyPr>
          <a:lstStyle>
            <a:lvl1pPr marL="0" indent="0" algn="l">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p:txBody>
      </p:sp>
      <p:sp>
        <p:nvSpPr>
          <p:cNvPr id="55" name="Text Placeholder 3"/>
          <p:cNvSpPr>
            <a:spLocks noGrp="1"/>
          </p:cNvSpPr>
          <p:nvPr>
            <p:ph type="body" sz="half" idx="27" hasCustomPrompt="1"/>
          </p:nvPr>
        </p:nvSpPr>
        <p:spPr>
          <a:xfrm>
            <a:off x="6760512" y="2884738"/>
            <a:ext cx="4157377" cy="390649"/>
          </a:xfrm>
          <a:prstGeom prst="rect">
            <a:avLst/>
          </a:prstGeom>
        </p:spPr>
        <p:txBody>
          <a:bodyPr wrap="square" lIns="0" tIns="0" rIns="0" bIns="0" anchor="ctr">
            <a:noAutofit/>
          </a:bodyPr>
          <a:lstStyle>
            <a:lvl1pPr marL="0" indent="0" algn="l">
              <a:buNone/>
              <a:defRPr sz="18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
        <p:nvSpPr>
          <p:cNvPr id="57" name="Rectangle 56"/>
          <p:cNvSpPr/>
          <p:nvPr userDrawn="1"/>
        </p:nvSpPr>
        <p:spPr>
          <a:xfrm>
            <a:off x="5626100" y="4007680"/>
            <a:ext cx="5689600" cy="1193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58" name="Straight Connector 57"/>
          <p:cNvCxnSpPr/>
          <p:nvPr userDrawn="1"/>
        </p:nvCxnSpPr>
        <p:spPr>
          <a:xfrm rot="5400000">
            <a:off x="6109759" y="4604051"/>
            <a:ext cx="786341" cy="1059"/>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60" name="Text Placeholder 3"/>
          <p:cNvSpPr>
            <a:spLocks noGrp="1"/>
          </p:cNvSpPr>
          <p:nvPr>
            <p:ph type="body" sz="half" idx="28"/>
          </p:nvPr>
        </p:nvSpPr>
        <p:spPr>
          <a:xfrm>
            <a:off x="6760513" y="4530480"/>
            <a:ext cx="4157377" cy="538920"/>
          </a:xfrm>
          <a:prstGeom prst="rect">
            <a:avLst/>
          </a:prstGeom>
        </p:spPr>
        <p:txBody>
          <a:bodyPr wrap="square" lIns="0" tIns="0" rIns="0" bIns="0" anchor="t">
            <a:noAutofit/>
          </a:bodyPr>
          <a:lstStyle>
            <a:lvl1pPr marL="0" indent="0" algn="l">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p:txBody>
      </p:sp>
      <p:sp>
        <p:nvSpPr>
          <p:cNvPr id="61" name="Text Placeholder 3"/>
          <p:cNvSpPr>
            <a:spLocks noGrp="1"/>
          </p:cNvSpPr>
          <p:nvPr>
            <p:ph type="body" sz="half" idx="29" hasCustomPrompt="1"/>
          </p:nvPr>
        </p:nvSpPr>
        <p:spPr>
          <a:xfrm>
            <a:off x="6760512" y="4139830"/>
            <a:ext cx="4157377" cy="390649"/>
          </a:xfrm>
          <a:prstGeom prst="rect">
            <a:avLst/>
          </a:prstGeom>
        </p:spPr>
        <p:txBody>
          <a:bodyPr wrap="square" lIns="0" tIns="0" rIns="0" bIns="0" anchor="ctr">
            <a:noAutofit/>
          </a:bodyPr>
          <a:lstStyle>
            <a:lvl1pPr marL="0" indent="0" algn="l">
              <a:buNone/>
              <a:defRPr sz="18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
        <p:nvSpPr>
          <p:cNvPr id="63" name="Rectangle 62"/>
          <p:cNvSpPr/>
          <p:nvPr userDrawn="1"/>
        </p:nvSpPr>
        <p:spPr>
          <a:xfrm>
            <a:off x="5626100" y="5284161"/>
            <a:ext cx="5689600" cy="1193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64" name="Straight Connector 63"/>
          <p:cNvCxnSpPr/>
          <p:nvPr userDrawn="1"/>
        </p:nvCxnSpPr>
        <p:spPr>
          <a:xfrm rot="5400000">
            <a:off x="6109759" y="5880532"/>
            <a:ext cx="786341" cy="1059"/>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65" name="Text Placeholder 3"/>
          <p:cNvSpPr>
            <a:spLocks noGrp="1"/>
          </p:cNvSpPr>
          <p:nvPr>
            <p:ph type="body" sz="half" idx="30"/>
          </p:nvPr>
        </p:nvSpPr>
        <p:spPr>
          <a:xfrm>
            <a:off x="6760513" y="5806961"/>
            <a:ext cx="4157377" cy="538920"/>
          </a:xfrm>
          <a:prstGeom prst="rect">
            <a:avLst/>
          </a:prstGeom>
        </p:spPr>
        <p:txBody>
          <a:bodyPr wrap="square" lIns="0" tIns="0" rIns="0" bIns="0" anchor="t">
            <a:noAutofit/>
          </a:bodyPr>
          <a:lstStyle>
            <a:lvl1pPr marL="0" indent="0" algn="l">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p:txBody>
      </p:sp>
      <p:sp>
        <p:nvSpPr>
          <p:cNvPr id="67" name="Text Placeholder 3"/>
          <p:cNvSpPr>
            <a:spLocks noGrp="1"/>
          </p:cNvSpPr>
          <p:nvPr>
            <p:ph type="body" sz="half" idx="31" hasCustomPrompt="1"/>
          </p:nvPr>
        </p:nvSpPr>
        <p:spPr>
          <a:xfrm>
            <a:off x="6760512" y="5416312"/>
            <a:ext cx="4157377" cy="390649"/>
          </a:xfrm>
          <a:prstGeom prst="rect">
            <a:avLst/>
          </a:prstGeom>
        </p:spPr>
        <p:txBody>
          <a:bodyPr wrap="square" lIns="0" tIns="0" rIns="0" bIns="0" anchor="ctr">
            <a:noAutofit/>
          </a:bodyPr>
          <a:lstStyle>
            <a:lvl1pPr marL="0" indent="0" algn="l">
              <a:buNone/>
              <a:defRPr sz="18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
        <p:nvSpPr>
          <p:cNvPr id="69" name="Freeform 245"/>
          <p:cNvSpPr>
            <a:spLocks noChangeAspect="1"/>
          </p:cNvSpPr>
          <p:nvPr userDrawn="1"/>
        </p:nvSpPr>
        <p:spPr bwMode="auto">
          <a:xfrm>
            <a:off x="5814803" y="3115514"/>
            <a:ext cx="467949" cy="467949"/>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70" name="Freeform 132"/>
          <p:cNvSpPr>
            <a:spLocks noChangeAspect="1" noEditPoints="1"/>
          </p:cNvSpPr>
          <p:nvPr userDrawn="1"/>
        </p:nvSpPr>
        <p:spPr bwMode="auto">
          <a:xfrm>
            <a:off x="5791200" y="4358203"/>
            <a:ext cx="515155" cy="492755"/>
          </a:xfrm>
          <a:custGeom>
            <a:avLst/>
            <a:gdLst/>
            <a:ahLst/>
            <a:cxnLst>
              <a:cxn ang="0">
                <a:pos x="62" y="31"/>
              </a:cxn>
              <a:cxn ang="0">
                <a:pos x="62" y="31"/>
              </a:cxn>
              <a:cxn ang="0">
                <a:pos x="54" y="27"/>
              </a:cxn>
              <a:cxn ang="0">
                <a:pos x="45" y="33"/>
              </a:cxn>
              <a:cxn ang="0">
                <a:pos x="44" y="35"/>
              </a:cxn>
              <a:cxn ang="0">
                <a:pos x="43" y="35"/>
              </a:cxn>
              <a:cxn ang="0">
                <a:pos x="42" y="35"/>
              </a:cxn>
              <a:cxn ang="0">
                <a:pos x="41" y="33"/>
              </a:cxn>
              <a:cxn ang="0">
                <a:pos x="32" y="27"/>
              </a:cxn>
              <a:cxn ang="0">
                <a:pos x="23" y="33"/>
              </a:cxn>
              <a:cxn ang="0">
                <a:pos x="22" y="35"/>
              </a:cxn>
              <a:cxn ang="0">
                <a:pos x="21" y="35"/>
              </a:cxn>
              <a:cxn ang="0">
                <a:pos x="20" y="35"/>
              </a:cxn>
              <a:cxn ang="0">
                <a:pos x="19" y="33"/>
              </a:cxn>
              <a:cxn ang="0">
                <a:pos x="10" y="27"/>
              </a:cxn>
              <a:cxn ang="0">
                <a:pos x="3" y="31"/>
              </a:cxn>
              <a:cxn ang="0">
                <a:pos x="2" y="31"/>
              </a:cxn>
              <a:cxn ang="0">
                <a:pos x="0" y="30"/>
              </a:cxn>
              <a:cxn ang="0">
                <a:pos x="0" y="30"/>
              </a:cxn>
              <a:cxn ang="0">
                <a:pos x="32" y="7"/>
              </a:cxn>
              <a:cxn ang="0">
                <a:pos x="64" y="30"/>
              </a:cxn>
              <a:cxn ang="0">
                <a:pos x="64" y="30"/>
              </a:cxn>
              <a:cxn ang="0">
                <a:pos x="62" y="31"/>
              </a:cxn>
              <a:cxn ang="0">
                <a:pos x="34" y="51"/>
              </a:cxn>
              <a:cxn ang="0">
                <a:pos x="25" y="61"/>
              </a:cxn>
              <a:cxn ang="0">
                <a:pos x="15" y="51"/>
              </a:cxn>
              <a:cxn ang="0">
                <a:pos x="17" y="49"/>
              </a:cxn>
              <a:cxn ang="0">
                <a:pos x="20" y="51"/>
              </a:cxn>
              <a:cxn ang="0">
                <a:pos x="25" y="56"/>
              </a:cxn>
              <a:cxn ang="0">
                <a:pos x="30" y="51"/>
              </a:cxn>
              <a:cxn ang="0">
                <a:pos x="30" y="29"/>
              </a:cxn>
              <a:cxn ang="0">
                <a:pos x="32" y="29"/>
              </a:cxn>
              <a:cxn ang="0">
                <a:pos x="34" y="29"/>
              </a:cxn>
              <a:cxn ang="0">
                <a:pos x="34" y="51"/>
              </a:cxn>
              <a:cxn ang="0">
                <a:pos x="34" y="6"/>
              </a:cxn>
              <a:cxn ang="0">
                <a:pos x="32" y="6"/>
              </a:cxn>
              <a:cxn ang="0">
                <a:pos x="30" y="6"/>
              </a:cxn>
              <a:cxn ang="0">
                <a:pos x="30" y="3"/>
              </a:cxn>
              <a:cxn ang="0">
                <a:pos x="32" y="0"/>
              </a:cxn>
              <a:cxn ang="0">
                <a:pos x="34" y="3"/>
              </a:cxn>
              <a:cxn ang="0">
                <a:pos x="34" y="6"/>
              </a:cxn>
            </a:cxnLst>
            <a:rect l="0" t="0" r="r" b="b"/>
            <a:pathLst>
              <a:path w="64" h="61">
                <a:moveTo>
                  <a:pt x="62" y="31"/>
                </a:moveTo>
                <a:cubicBezTo>
                  <a:pt x="62" y="31"/>
                  <a:pt x="62" y="31"/>
                  <a:pt x="62" y="31"/>
                </a:cubicBezTo>
                <a:cubicBezTo>
                  <a:pt x="59" y="29"/>
                  <a:pt x="57" y="27"/>
                  <a:pt x="54" y="27"/>
                </a:cubicBezTo>
                <a:cubicBezTo>
                  <a:pt x="51" y="27"/>
                  <a:pt x="47" y="30"/>
                  <a:pt x="45" y="33"/>
                </a:cubicBezTo>
                <a:cubicBezTo>
                  <a:pt x="45" y="33"/>
                  <a:pt x="45" y="34"/>
                  <a:pt x="44" y="35"/>
                </a:cubicBezTo>
                <a:cubicBezTo>
                  <a:pt x="44" y="35"/>
                  <a:pt x="44" y="35"/>
                  <a:pt x="43" y="35"/>
                </a:cubicBezTo>
                <a:cubicBezTo>
                  <a:pt x="43" y="35"/>
                  <a:pt x="42" y="35"/>
                  <a:pt x="42" y="35"/>
                </a:cubicBezTo>
                <a:cubicBezTo>
                  <a:pt x="42" y="34"/>
                  <a:pt x="41" y="33"/>
                  <a:pt x="41" y="33"/>
                </a:cubicBezTo>
                <a:cubicBezTo>
                  <a:pt x="39" y="30"/>
                  <a:pt x="36" y="27"/>
                  <a:pt x="32" y="27"/>
                </a:cubicBezTo>
                <a:cubicBezTo>
                  <a:pt x="28" y="27"/>
                  <a:pt x="25" y="30"/>
                  <a:pt x="23" y="33"/>
                </a:cubicBezTo>
                <a:cubicBezTo>
                  <a:pt x="23" y="33"/>
                  <a:pt x="22" y="34"/>
                  <a:pt x="22" y="35"/>
                </a:cubicBezTo>
                <a:cubicBezTo>
                  <a:pt x="22" y="35"/>
                  <a:pt x="22" y="35"/>
                  <a:pt x="21" y="35"/>
                </a:cubicBezTo>
                <a:cubicBezTo>
                  <a:pt x="20" y="35"/>
                  <a:pt x="20" y="35"/>
                  <a:pt x="20" y="35"/>
                </a:cubicBezTo>
                <a:cubicBezTo>
                  <a:pt x="19" y="34"/>
                  <a:pt x="19" y="33"/>
                  <a:pt x="19" y="33"/>
                </a:cubicBezTo>
                <a:cubicBezTo>
                  <a:pt x="17" y="30"/>
                  <a:pt x="14" y="27"/>
                  <a:pt x="10" y="27"/>
                </a:cubicBezTo>
                <a:cubicBezTo>
                  <a:pt x="7" y="27"/>
                  <a:pt x="5" y="29"/>
                  <a:pt x="3" y="31"/>
                </a:cubicBezTo>
                <a:cubicBezTo>
                  <a:pt x="2" y="31"/>
                  <a:pt x="2" y="31"/>
                  <a:pt x="2" y="31"/>
                </a:cubicBezTo>
                <a:cubicBezTo>
                  <a:pt x="1" y="31"/>
                  <a:pt x="0" y="31"/>
                  <a:pt x="0" y="30"/>
                </a:cubicBezTo>
                <a:cubicBezTo>
                  <a:pt x="0" y="30"/>
                  <a:pt x="0" y="30"/>
                  <a:pt x="0" y="30"/>
                </a:cubicBezTo>
                <a:cubicBezTo>
                  <a:pt x="4" y="16"/>
                  <a:pt x="18" y="7"/>
                  <a:pt x="32" y="7"/>
                </a:cubicBezTo>
                <a:cubicBezTo>
                  <a:pt x="46" y="7"/>
                  <a:pt x="60" y="16"/>
                  <a:pt x="64" y="30"/>
                </a:cubicBezTo>
                <a:cubicBezTo>
                  <a:pt x="64" y="30"/>
                  <a:pt x="64" y="30"/>
                  <a:pt x="64" y="30"/>
                </a:cubicBezTo>
                <a:cubicBezTo>
                  <a:pt x="64" y="31"/>
                  <a:pt x="63" y="31"/>
                  <a:pt x="62" y="31"/>
                </a:cubicBezTo>
                <a:close/>
                <a:moveTo>
                  <a:pt x="34" y="51"/>
                </a:moveTo>
                <a:cubicBezTo>
                  <a:pt x="34" y="56"/>
                  <a:pt x="30" y="61"/>
                  <a:pt x="25" y="61"/>
                </a:cubicBezTo>
                <a:cubicBezTo>
                  <a:pt x="19" y="61"/>
                  <a:pt x="15" y="56"/>
                  <a:pt x="15" y="51"/>
                </a:cubicBezTo>
                <a:cubicBezTo>
                  <a:pt x="15" y="50"/>
                  <a:pt x="16" y="49"/>
                  <a:pt x="17" y="49"/>
                </a:cubicBezTo>
                <a:cubicBezTo>
                  <a:pt x="19" y="49"/>
                  <a:pt x="20" y="50"/>
                  <a:pt x="20" y="51"/>
                </a:cubicBezTo>
                <a:cubicBezTo>
                  <a:pt x="20" y="54"/>
                  <a:pt x="22" y="56"/>
                  <a:pt x="25" y="56"/>
                </a:cubicBezTo>
                <a:cubicBezTo>
                  <a:pt x="27" y="56"/>
                  <a:pt x="30" y="54"/>
                  <a:pt x="30" y="51"/>
                </a:cubicBezTo>
                <a:cubicBezTo>
                  <a:pt x="30" y="29"/>
                  <a:pt x="30" y="29"/>
                  <a:pt x="30" y="29"/>
                </a:cubicBezTo>
                <a:cubicBezTo>
                  <a:pt x="30" y="29"/>
                  <a:pt x="31" y="29"/>
                  <a:pt x="32" y="29"/>
                </a:cubicBezTo>
                <a:cubicBezTo>
                  <a:pt x="33" y="29"/>
                  <a:pt x="34" y="29"/>
                  <a:pt x="34" y="29"/>
                </a:cubicBezTo>
                <a:lnTo>
                  <a:pt x="34" y="51"/>
                </a:lnTo>
                <a:close/>
                <a:moveTo>
                  <a:pt x="34" y="6"/>
                </a:moveTo>
                <a:cubicBezTo>
                  <a:pt x="34" y="6"/>
                  <a:pt x="33" y="6"/>
                  <a:pt x="32" y="6"/>
                </a:cubicBezTo>
                <a:cubicBezTo>
                  <a:pt x="31" y="6"/>
                  <a:pt x="30" y="6"/>
                  <a:pt x="30" y="6"/>
                </a:cubicBezTo>
                <a:cubicBezTo>
                  <a:pt x="30" y="3"/>
                  <a:pt x="30" y="3"/>
                  <a:pt x="30" y="3"/>
                </a:cubicBezTo>
                <a:cubicBezTo>
                  <a:pt x="30" y="1"/>
                  <a:pt x="31" y="0"/>
                  <a:pt x="32" y="0"/>
                </a:cubicBezTo>
                <a:cubicBezTo>
                  <a:pt x="33" y="0"/>
                  <a:pt x="34" y="1"/>
                  <a:pt x="34" y="3"/>
                </a:cubicBezTo>
                <a:lnTo>
                  <a:pt x="34" y="6"/>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71" name="Freeform 52"/>
          <p:cNvSpPr>
            <a:spLocks noEditPoints="1"/>
          </p:cNvSpPr>
          <p:nvPr userDrawn="1"/>
        </p:nvSpPr>
        <p:spPr bwMode="auto">
          <a:xfrm>
            <a:off x="5812689" y="5627061"/>
            <a:ext cx="472180" cy="508000"/>
          </a:xfrm>
          <a:custGeom>
            <a:avLst/>
            <a:gdLst/>
            <a:ahLst/>
            <a:cxnLst>
              <a:cxn ang="0">
                <a:pos x="67" y="67"/>
              </a:cxn>
              <a:cxn ang="0">
                <a:pos x="61" y="72"/>
              </a:cxn>
              <a:cxn ang="0">
                <a:pos x="5" y="72"/>
              </a:cxn>
              <a:cxn ang="0">
                <a:pos x="0" y="67"/>
              </a:cxn>
              <a:cxn ang="0">
                <a:pos x="0" y="16"/>
              </a:cxn>
              <a:cxn ang="0">
                <a:pos x="5" y="11"/>
              </a:cxn>
              <a:cxn ang="0">
                <a:pos x="10" y="11"/>
              </a:cxn>
              <a:cxn ang="0">
                <a:pos x="10" y="7"/>
              </a:cxn>
              <a:cxn ang="0">
                <a:pos x="16" y="0"/>
              </a:cxn>
              <a:cxn ang="0">
                <a:pos x="19" y="0"/>
              </a:cxn>
              <a:cxn ang="0">
                <a:pos x="25" y="7"/>
              </a:cxn>
              <a:cxn ang="0">
                <a:pos x="25" y="11"/>
              </a:cxn>
              <a:cxn ang="0">
                <a:pos x="41" y="11"/>
              </a:cxn>
              <a:cxn ang="0">
                <a:pos x="41" y="7"/>
              </a:cxn>
              <a:cxn ang="0">
                <a:pos x="47" y="0"/>
              </a:cxn>
              <a:cxn ang="0">
                <a:pos x="50" y="0"/>
              </a:cxn>
              <a:cxn ang="0">
                <a:pos x="56" y="7"/>
              </a:cxn>
              <a:cxn ang="0">
                <a:pos x="56" y="11"/>
              </a:cxn>
              <a:cxn ang="0">
                <a:pos x="61" y="11"/>
              </a:cxn>
              <a:cxn ang="0">
                <a:pos x="67" y="16"/>
              </a:cxn>
              <a:cxn ang="0">
                <a:pos x="67" y="67"/>
              </a:cxn>
              <a:cxn ang="0">
                <a:pos x="61" y="67"/>
              </a:cxn>
              <a:cxn ang="0">
                <a:pos x="61" y="26"/>
              </a:cxn>
              <a:cxn ang="0">
                <a:pos x="5" y="26"/>
              </a:cxn>
              <a:cxn ang="0">
                <a:pos x="5" y="67"/>
              </a:cxn>
              <a:cxn ang="0">
                <a:pos x="61" y="67"/>
              </a:cxn>
              <a:cxn ang="0">
                <a:pos x="20" y="7"/>
              </a:cxn>
              <a:cxn ang="0">
                <a:pos x="19" y="5"/>
              </a:cxn>
              <a:cxn ang="0">
                <a:pos x="16" y="5"/>
              </a:cxn>
              <a:cxn ang="0">
                <a:pos x="15" y="7"/>
              </a:cxn>
              <a:cxn ang="0">
                <a:pos x="15" y="18"/>
              </a:cxn>
              <a:cxn ang="0">
                <a:pos x="16" y="20"/>
              </a:cxn>
              <a:cxn ang="0">
                <a:pos x="19" y="20"/>
              </a:cxn>
              <a:cxn ang="0">
                <a:pos x="20" y="18"/>
              </a:cxn>
              <a:cxn ang="0">
                <a:pos x="20" y="7"/>
              </a:cxn>
              <a:cxn ang="0">
                <a:pos x="51" y="7"/>
              </a:cxn>
              <a:cxn ang="0">
                <a:pos x="50" y="5"/>
              </a:cxn>
              <a:cxn ang="0">
                <a:pos x="47" y="5"/>
              </a:cxn>
              <a:cxn ang="0">
                <a:pos x="46" y="7"/>
              </a:cxn>
              <a:cxn ang="0">
                <a:pos x="46" y="18"/>
              </a:cxn>
              <a:cxn ang="0">
                <a:pos x="47" y="20"/>
              </a:cxn>
              <a:cxn ang="0">
                <a:pos x="50" y="20"/>
              </a:cxn>
              <a:cxn ang="0">
                <a:pos x="51" y="18"/>
              </a:cxn>
              <a:cxn ang="0">
                <a:pos x="51" y="7"/>
              </a:cxn>
            </a:cxnLst>
            <a:rect l="0" t="0" r="r" b="b"/>
            <a:pathLst>
              <a:path w="67" h="72">
                <a:moveTo>
                  <a:pt x="67" y="67"/>
                </a:moveTo>
                <a:cubicBezTo>
                  <a:pt x="67" y="70"/>
                  <a:pt x="64" y="72"/>
                  <a:pt x="61" y="72"/>
                </a:cubicBezTo>
                <a:cubicBezTo>
                  <a:pt x="5" y="72"/>
                  <a:pt x="5" y="72"/>
                  <a:pt x="5" y="72"/>
                </a:cubicBezTo>
                <a:cubicBezTo>
                  <a:pt x="2" y="72"/>
                  <a:pt x="0" y="70"/>
                  <a:pt x="0" y="67"/>
                </a:cubicBezTo>
                <a:cubicBezTo>
                  <a:pt x="0" y="16"/>
                  <a:pt x="0" y="16"/>
                  <a:pt x="0" y="16"/>
                </a:cubicBezTo>
                <a:cubicBezTo>
                  <a:pt x="0" y="13"/>
                  <a:pt x="2" y="11"/>
                  <a:pt x="5" y="11"/>
                </a:cubicBezTo>
                <a:cubicBezTo>
                  <a:pt x="10" y="11"/>
                  <a:pt x="10" y="11"/>
                  <a:pt x="10" y="11"/>
                </a:cubicBezTo>
                <a:cubicBezTo>
                  <a:pt x="10" y="7"/>
                  <a:pt x="10" y="7"/>
                  <a:pt x="10" y="7"/>
                </a:cubicBezTo>
                <a:cubicBezTo>
                  <a:pt x="10" y="3"/>
                  <a:pt x="13" y="0"/>
                  <a:pt x="16" y="0"/>
                </a:cubicBezTo>
                <a:cubicBezTo>
                  <a:pt x="19" y="0"/>
                  <a:pt x="19" y="0"/>
                  <a:pt x="19" y="0"/>
                </a:cubicBezTo>
                <a:cubicBezTo>
                  <a:pt x="23" y="0"/>
                  <a:pt x="25" y="3"/>
                  <a:pt x="25" y="7"/>
                </a:cubicBezTo>
                <a:cubicBezTo>
                  <a:pt x="25" y="11"/>
                  <a:pt x="25" y="11"/>
                  <a:pt x="25" y="11"/>
                </a:cubicBezTo>
                <a:cubicBezTo>
                  <a:pt x="41" y="11"/>
                  <a:pt x="41" y="11"/>
                  <a:pt x="41" y="11"/>
                </a:cubicBezTo>
                <a:cubicBezTo>
                  <a:pt x="41" y="7"/>
                  <a:pt x="41" y="7"/>
                  <a:pt x="41" y="7"/>
                </a:cubicBezTo>
                <a:cubicBezTo>
                  <a:pt x="41" y="3"/>
                  <a:pt x="44" y="0"/>
                  <a:pt x="47" y="0"/>
                </a:cubicBezTo>
                <a:cubicBezTo>
                  <a:pt x="50" y="0"/>
                  <a:pt x="50" y="0"/>
                  <a:pt x="50" y="0"/>
                </a:cubicBezTo>
                <a:cubicBezTo>
                  <a:pt x="53" y="0"/>
                  <a:pt x="56" y="3"/>
                  <a:pt x="56" y="7"/>
                </a:cubicBezTo>
                <a:cubicBezTo>
                  <a:pt x="56" y="11"/>
                  <a:pt x="56" y="11"/>
                  <a:pt x="56" y="11"/>
                </a:cubicBezTo>
                <a:cubicBezTo>
                  <a:pt x="61" y="11"/>
                  <a:pt x="61" y="11"/>
                  <a:pt x="61" y="11"/>
                </a:cubicBezTo>
                <a:cubicBezTo>
                  <a:pt x="64" y="11"/>
                  <a:pt x="67" y="13"/>
                  <a:pt x="67" y="16"/>
                </a:cubicBezTo>
                <a:lnTo>
                  <a:pt x="67" y="67"/>
                </a:lnTo>
                <a:close/>
                <a:moveTo>
                  <a:pt x="61" y="67"/>
                </a:moveTo>
                <a:cubicBezTo>
                  <a:pt x="61" y="26"/>
                  <a:pt x="61" y="26"/>
                  <a:pt x="61" y="26"/>
                </a:cubicBezTo>
                <a:cubicBezTo>
                  <a:pt x="5" y="26"/>
                  <a:pt x="5" y="26"/>
                  <a:pt x="5" y="26"/>
                </a:cubicBezTo>
                <a:cubicBezTo>
                  <a:pt x="5" y="67"/>
                  <a:pt x="5" y="67"/>
                  <a:pt x="5" y="67"/>
                </a:cubicBezTo>
                <a:lnTo>
                  <a:pt x="61" y="67"/>
                </a:lnTo>
                <a:close/>
                <a:moveTo>
                  <a:pt x="20" y="7"/>
                </a:moveTo>
                <a:cubicBezTo>
                  <a:pt x="20" y="6"/>
                  <a:pt x="20" y="5"/>
                  <a:pt x="19" y="5"/>
                </a:cubicBezTo>
                <a:cubicBezTo>
                  <a:pt x="16" y="5"/>
                  <a:pt x="16" y="5"/>
                  <a:pt x="16" y="5"/>
                </a:cubicBezTo>
                <a:cubicBezTo>
                  <a:pt x="16" y="5"/>
                  <a:pt x="15" y="6"/>
                  <a:pt x="15" y="7"/>
                </a:cubicBezTo>
                <a:cubicBezTo>
                  <a:pt x="15" y="18"/>
                  <a:pt x="15" y="18"/>
                  <a:pt x="15" y="18"/>
                </a:cubicBezTo>
                <a:cubicBezTo>
                  <a:pt x="15" y="19"/>
                  <a:pt x="16" y="20"/>
                  <a:pt x="16" y="20"/>
                </a:cubicBezTo>
                <a:cubicBezTo>
                  <a:pt x="19" y="20"/>
                  <a:pt x="19" y="20"/>
                  <a:pt x="19" y="20"/>
                </a:cubicBezTo>
                <a:cubicBezTo>
                  <a:pt x="20" y="20"/>
                  <a:pt x="20" y="19"/>
                  <a:pt x="20" y="18"/>
                </a:cubicBezTo>
                <a:lnTo>
                  <a:pt x="20" y="7"/>
                </a:lnTo>
                <a:close/>
                <a:moveTo>
                  <a:pt x="51" y="7"/>
                </a:moveTo>
                <a:cubicBezTo>
                  <a:pt x="51" y="6"/>
                  <a:pt x="51" y="5"/>
                  <a:pt x="50" y="5"/>
                </a:cubicBezTo>
                <a:cubicBezTo>
                  <a:pt x="47" y="5"/>
                  <a:pt x="47" y="5"/>
                  <a:pt x="47" y="5"/>
                </a:cubicBezTo>
                <a:cubicBezTo>
                  <a:pt x="47" y="5"/>
                  <a:pt x="46" y="6"/>
                  <a:pt x="46" y="7"/>
                </a:cubicBezTo>
                <a:cubicBezTo>
                  <a:pt x="46" y="18"/>
                  <a:pt x="46" y="18"/>
                  <a:pt x="46" y="18"/>
                </a:cubicBezTo>
                <a:cubicBezTo>
                  <a:pt x="46" y="19"/>
                  <a:pt x="47" y="20"/>
                  <a:pt x="47" y="20"/>
                </a:cubicBezTo>
                <a:cubicBezTo>
                  <a:pt x="50" y="20"/>
                  <a:pt x="50" y="20"/>
                  <a:pt x="50" y="20"/>
                </a:cubicBezTo>
                <a:cubicBezTo>
                  <a:pt x="51" y="20"/>
                  <a:pt x="51" y="19"/>
                  <a:pt x="51" y="18"/>
                </a:cubicBezTo>
                <a:lnTo>
                  <a:pt x="51" y="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Tree>
    <p:extLst>
      <p:ext uri="{BB962C8B-B14F-4D97-AF65-F5344CB8AC3E}">
        <p14:creationId xmlns:p14="http://schemas.microsoft.com/office/powerpoint/2010/main" val="4065410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animEffect transition="in" filter="fade">
                                      <p:cBhvr>
                                        <p:cTn id="11" dur="500"/>
                                        <p:tgtEl>
                                          <p:spTgt spid="51">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33">
                                            <p:txEl>
                                              <p:pRg st="0" end="0"/>
                                            </p:txEl>
                                          </p:spTgt>
                                        </p:tgtEl>
                                        <p:attrNameLst>
                                          <p:attrName>style.visibility</p:attrName>
                                        </p:attrNameLst>
                                      </p:cBhvr>
                                      <p:to>
                                        <p:strVal val="visible"/>
                                      </p:to>
                                    </p:set>
                                    <p:animEffect transition="in" filter="wipe(up)">
                                      <p:cBhvr>
                                        <p:cTn id="23" dur="500"/>
                                        <p:tgtEl>
                                          <p:spTgt spid="33">
                                            <p:txEl>
                                              <p:pRg st="0" end="0"/>
                                            </p:tx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down)">
                                      <p:cBhvr>
                                        <p:cTn id="27" dur="500"/>
                                        <p:tgtEl>
                                          <p:spTgt spid="28"/>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down)">
                                      <p:cBhvr>
                                        <p:cTn id="31" dur="500"/>
                                        <p:tgtEl>
                                          <p:spTgt spid="29"/>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30">
                                            <p:txEl>
                                              <p:pRg st="0" end="0"/>
                                            </p:txEl>
                                          </p:spTgt>
                                        </p:tgtEl>
                                        <p:attrNameLst>
                                          <p:attrName>style.visibility</p:attrName>
                                        </p:attrNameLst>
                                      </p:cBhvr>
                                      <p:to>
                                        <p:strVal val="visible"/>
                                      </p:to>
                                    </p:set>
                                    <p:animEffect transition="in" filter="wipe(up)">
                                      <p:cBhvr>
                                        <p:cTn id="35" dur="500"/>
                                        <p:tgtEl>
                                          <p:spTgt spid="30">
                                            <p:txEl>
                                              <p:pRg st="0" end="0"/>
                                            </p:txEl>
                                          </p:spTgt>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wipe(left)">
                                      <p:cBhvr>
                                        <p:cTn id="39" dur="500"/>
                                        <p:tgtEl>
                                          <p:spTgt spid="31"/>
                                        </p:tgtEl>
                                      </p:cBhvr>
                                    </p:animEffect>
                                  </p:childTnLst>
                                </p:cTn>
                              </p:par>
                            </p:childTnLst>
                          </p:cTn>
                        </p:par>
                        <p:par>
                          <p:cTn id="40" fill="hold">
                            <p:stCondLst>
                              <p:cond delay="4500"/>
                            </p:stCondLst>
                            <p:childTnLst>
                              <p:par>
                                <p:cTn id="41" presetID="53" presetClass="entr" presetSubtype="0" fill="hold" grpId="0" nodeType="afterEffect">
                                  <p:stCondLst>
                                    <p:cond delay="0"/>
                                  </p:stCondLst>
                                  <p:childTnLst>
                                    <p:set>
                                      <p:cBhvr>
                                        <p:cTn id="42" dur="1" fill="hold">
                                          <p:stCondLst>
                                            <p:cond delay="0"/>
                                          </p:stCondLst>
                                        </p:cTn>
                                        <p:tgtEl>
                                          <p:spTgt spid="49"/>
                                        </p:tgtEl>
                                        <p:attrNameLst>
                                          <p:attrName>style.visibility</p:attrName>
                                        </p:attrNameLst>
                                      </p:cBhvr>
                                      <p:to>
                                        <p:strVal val="visible"/>
                                      </p:to>
                                    </p:set>
                                    <p:anim calcmode="lin" valueType="num">
                                      <p:cBhvr>
                                        <p:cTn id="43" dur="500" fill="hold"/>
                                        <p:tgtEl>
                                          <p:spTgt spid="49"/>
                                        </p:tgtEl>
                                        <p:attrNameLst>
                                          <p:attrName>ppt_w</p:attrName>
                                        </p:attrNameLst>
                                      </p:cBhvr>
                                      <p:tavLst>
                                        <p:tav tm="0">
                                          <p:val>
                                            <p:fltVal val="0"/>
                                          </p:val>
                                        </p:tav>
                                        <p:tav tm="100000">
                                          <p:val>
                                            <p:strVal val="#ppt_w"/>
                                          </p:val>
                                        </p:tav>
                                      </p:tavLst>
                                    </p:anim>
                                    <p:anim calcmode="lin" valueType="num">
                                      <p:cBhvr>
                                        <p:cTn id="44" dur="500" fill="hold"/>
                                        <p:tgtEl>
                                          <p:spTgt spid="49"/>
                                        </p:tgtEl>
                                        <p:attrNameLst>
                                          <p:attrName>ppt_h</p:attrName>
                                        </p:attrNameLst>
                                      </p:cBhvr>
                                      <p:tavLst>
                                        <p:tav tm="0">
                                          <p:val>
                                            <p:fltVal val="0"/>
                                          </p:val>
                                        </p:tav>
                                        <p:tav tm="100000">
                                          <p:val>
                                            <p:strVal val="#ppt_h"/>
                                          </p:val>
                                        </p:tav>
                                      </p:tavLst>
                                    </p:anim>
                                    <p:animEffect transition="in" filter="fade">
                                      <p:cBhvr>
                                        <p:cTn id="45" dur="500"/>
                                        <p:tgtEl>
                                          <p:spTgt spid="49"/>
                                        </p:tgtEl>
                                      </p:cBhvr>
                                    </p:animEffect>
                                  </p:childTnLst>
                                </p:cTn>
                              </p:par>
                              <p:par>
                                <p:cTn id="46" presetID="16" presetClass="entr" presetSubtype="26" fill="hold" nodeType="with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barn(inHorizontal)">
                                      <p:cBhvr>
                                        <p:cTn id="48" dur="500"/>
                                        <p:tgtEl>
                                          <p:spTgt spid="34"/>
                                        </p:tgtEl>
                                      </p:cBhvr>
                                    </p:animEffect>
                                  </p:childTnLst>
                                </p:cTn>
                              </p:par>
                            </p:childTnLst>
                          </p:cTn>
                        </p:par>
                        <p:par>
                          <p:cTn id="49" fill="hold">
                            <p:stCondLst>
                              <p:cond delay="5000"/>
                            </p:stCondLst>
                            <p:childTnLst>
                              <p:par>
                                <p:cTn id="50" presetID="22" presetClass="entr" presetSubtype="1" fill="hold" grpId="0" nodeType="afterEffect">
                                  <p:stCondLst>
                                    <p:cond delay="0"/>
                                  </p:stCondLst>
                                  <p:childTnLst>
                                    <p:set>
                                      <p:cBhvr>
                                        <p:cTn id="51" dur="1" fill="hold">
                                          <p:stCondLst>
                                            <p:cond delay="0"/>
                                          </p:stCondLst>
                                        </p:cTn>
                                        <p:tgtEl>
                                          <p:spTgt spid="48">
                                            <p:txEl>
                                              <p:pRg st="0" end="0"/>
                                            </p:txEl>
                                          </p:spTgt>
                                        </p:tgtEl>
                                        <p:attrNameLst>
                                          <p:attrName>style.visibility</p:attrName>
                                        </p:attrNameLst>
                                      </p:cBhvr>
                                      <p:to>
                                        <p:strVal val="visible"/>
                                      </p:to>
                                    </p:set>
                                    <p:animEffect transition="in" filter="wipe(up)">
                                      <p:cBhvr>
                                        <p:cTn id="52" dur="500"/>
                                        <p:tgtEl>
                                          <p:spTgt spid="48">
                                            <p:txEl>
                                              <p:pRg st="0" end="0"/>
                                            </p:txEl>
                                          </p:spTgt>
                                        </p:tgtEl>
                                      </p:cBhvr>
                                    </p:animEffect>
                                  </p:childTnLst>
                                </p:cTn>
                              </p:par>
                            </p:childTnLst>
                          </p:cTn>
                        </p:par>
                        <p:par>
                          <p:cTn id="53" fill="hold">
                            <p:stCondLst>
                              <p:cond delay="5500"/>
                            </p:stCondLst>
                            <p:childTnLst>
                              <p:par>
                                <p:cTn id="54" presetID="22" presetClass="entr" presetSubtype="8" fill="hold" grpId="0" nodeType="afterEffect" nodePh="1">
                                  <p:stCondLst>
                                    <p:cond delay="0"/>
                                  </p:stCondLst>
                                  <p:endCondLst>
                                    <p:cond evt="begin" delay="0">
                                      <p:tn val="54"/>
                                    </p:cond>
                                  </p:endCondLst>
                                  <p:childTnLst>
                                    <p:set>
                                      <p:cBhvr>
                                        <p:cTn id="55" dur="1" fill="hold">
                                          <p:stCondLst>
                                            <p:cond delay="0"/>
                                          </p:stCondLst>
                                        </p:cTn>
                                        <p:tgtEl>
                                          <p:spTgt spid="37">
                                            <p:txEl>
                                              <p:pRg st="0" end="0"/>
                                            </p:txEl>
                                          </p:spTgt>
                                        </p:tgtEl>
                                        <p:attrNameLst>
                                          <p:attrName>style.visibility</p:attrName>
                                        </p:attrNameLst>
                                      </p:cBhvr>
                                      <p:to>
                                        <p:strVal val="visible"/>
                                      </p:to>
                                    </p:set>
                                    <p:animEffect transition="in" filter="wipe(left)">
                                      <p:cBhvr>
                                        <p:cTn id="56" dur="500"/>
                                        <p:tgtEl>
                                          <p:spTgt spid="37">
                                            <p:txEl>
                                              <p:pRg st="0" end="0"/>
                                            </p:txEl>
                                          </p:spTgt>
                                        </p:tgtEl>
                                      </p:cBhvr>
                                    </p:animEffect>
                                  </p:childTnLst>
                                </p:cTn>
                              </p:par>
                            </p:childTnLst>
                          </p:cTn>
                        </p:par>
                        <p:par>
                          <p:cTn id="57" fill="hold">
                            <p:stCondLst>
                              <p:cond delay="6000"/>
                            </p:stCondLst>
                            <p:childTnLst>
                              <p:par>
                                <p:cTn id="58" presetID="22" presetClass="entr" presetSubtype="8" fill="hold" grpId="0" nodeType="after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wipe(left)">
                                      <p:cBhvr>
                                        <p:cTn id="60" dur="500"/>
                                        <p:tgtEl>
                                          <p:spTgt spid="52"/>
                                        </p:tgtEl>
                                      </p:cBhvr>
                                    </p:animEffect>
                                  </p:childTnLst>
                                </p:cTn>
                              </p:par>
                            </p:childTnLst>
                          </p:cTn>
                        </p:par>
                        <p:par>
                          <p:cTn id="61" fill="hold">
                            <p:stCondLst>
                              <p:cond delay="6500"/>
                            </p:stCondLst>
                            <p:childTnLst>
                              <p:par>
                                <p:cTn id="62" presetID="53" presetClass="entr" presetSubtype="0" fill="hold" grpId="0" nodeType="afterEffect">
                                  <p:stCondLst>
                                    <p:cond delay="0"/>
                                  </p:stCondLst>
                                  <p:childTnLst>
                                    <p:set>
                                      <p:cBhvr>
                                        <p:cTn id="63" dur="1" fill="hold">
                                          <p:stCondLst>
                                            <p:cond delay="0"/>
                                          </p:stCondLst>
                                        </p:cTn>
                                        <p:tgtEl>
                                          <p:spTgt spid="69"/>
                                        </p:tgtEl>
                                        <p:attrNameLst>
                                          <p:attrName>style.visibility</p:attrName>
                                        </p:attrNameLst>
                                      </p:cBhvr>
                                      <p:to>
                                        <p:strVal val="visible"/>
                                      </p:to>
                                    </p:set>
                                    <p:anim calcmode="lin" valueType="num">
                                      <p:cBhvr>
                                        <p:cTn id="64" dur="500" fill="hold"/>
                                        <p:tgtEl>
                                          <p:spTgt spid="69"/>
                                        </p:tgtEl>
                                        <p:attrNameLst>
                                          <p:attrName>ppt_w</p:attrName>
                                        </p:attrNameLst>
                                      </p:cBhvr>
                                      <p:tavLst>
                                        <p:tav tm="0">
                                          <p:val>
                                            <p:fltVal val="0"/>
                                          </p:val>
                                        </p:tav>
                                        <p:tav tm="100000">
                                          <p:val>
                                            <p:strVal val="#ppt_w"/>
                                          </p:val>
                                        </p:tav>
                                      </p:tavLst>
                                    </p:anim>
                                    <p:anim calcmode="lin" valueType="num">
                                      <p:cBhvr>
                                        <p:cTn id="65" dur="500" fill="hold"/>
                                        <p:tgtEl>
                                          <p:spTgt spid="69"/>
                                        </p:tgtEl>
                                        <p:attrNameLst>
                                          <p:attrName>ppt_h</p:attrName>
                                        </p:attrNameLst>
                                      </p:cBhvr>
                                      <p:tavLst>
                                        <p:tav tm="0">
                                          <p:val>
                                            <p:fltVal val="0"/>
                                          </p:val>
                                        </p:tav>
                                        <p:tav tm="100000">
                                          <p:val>
                                            <p:strVal val="#ppt_h"/>
                                          </p:val>
                                        </p:tav>
                                      </p:tavLst>
                                    </p:anim>
                                    <p:animEffect transition="in" filter="fade">
                                      <p:cBhvr>
                                        <p:cTn id="66" dur="500"/>
                                        <p:tgtEl>
                                          <p:spTgt spid="69"/>
                                        </p:tgtEl>
                                      </p:cBhvr>
                                    </p:animEffect>
                                  </p:childTnLst>
                                </p:cTn>
                              </p:par>
                              <p:par>
                                <p:cTn id="67" presetID="16" presetClass="entr" presetSubtype="26" fill="hold" nodeType="withEffect">
                                  <p:stCondLst>
                                    <p:cond delay="0"/>
                                  </p:stCondLst>
                                  <p:childTnLst>
                                    <p:set>
                                      <p:cBhvr>
                                        <p:cTn id="68" dur="1" fill="hold">
                                          <p:stCondLst>
                                            <p:cond delay="0"/>
                                          </p:stCondLst>
                                        </p:cTn>
                                        <p:tgtEl>
                                          <p:spTgt spid="53"/>
                                        </p:tgtEl>
                                        <p:attrNameLst>
                                          <p:attrName>style.visibility</p:attrName>
                                        </p:attrNameLst>
                                      </p:cBhvr>
                                      <p:to>
                                        <p:strVal val="visible"/>
                                      </p:to>
                                    </p:set>
                                    <p:animEffect transition="in" filter="barn(inHorizontal)">
                                      <p:cBhvr>
                                        <p:cTn id="69" dur="500"/>
                                        <p:tgtEl>
                                          <p:spTgt spid="53"/>
                                        </p:tgtEl>
                                      </p:cBhvr>
                                    </p:animEffect>
                                  </p:childTnLst>
                                </p:cTn>
                              </p:par>
                            </p:childTnLst>
                          </p:cTn>
                        </p:par>
                        <p:par>
                          <p:cTn id="70" fill="hold">
                            <p:stCondLst>
                              <p:cond delay="7000"/>
                            </p:stCondLst>
                            <p:childTnLst>
                              <p:par>
                                <p:cTn id="71" presetID="22" presetClass="entr" presetSubtype="1" fill="hold" grpId="0" nodeType="afterEffect">
                                  <p:stCondLst>
                                    <p:cond delay="0"/>
                                  </p:stCondLst>
                                  <p:childTnLst>
                                    <p:set>
                                      <p:cBhvr>
                                        <p:cTn id="72" dur="1" fill="hold">
                                          <p:stCondLst>
                                            <p:cond delay="0"/>
                                          </p:stCondLst>
                                        </p:cTn>
                                        <p:tgtEl>
                                          <p:spTgt spid="55">
                                            <p:txEl>
                                              <p:pRg st="0" end="0"/>
                                            </p:txEl>
                                          </p:spTgt>
                                        </p:tgtEl>
                                        <p:attrNameLst>
                                          <p:attrName>style.visibility</p:attrName>
                                        </p:attrNameLst>
                                      </p:cBhvr>
                                      <p:to>
                                        <p:strVal val="visible"/>
                                      </p:to>
                                    </p:set>
                                    <p:animEffect transition="in" filter="wipe(up)">
                                      <p:cBhvr>
                                        <p:cTn id="73" dur="500"/>
                                        <p:tgtEl>
                                          <p:spTgt spid="55">
                                            <p:txEl>
                                              <p:pRg st="0" end="0"/>
                                            </p:txEl>
                                          </p:spTgt>
                                        </p:tgtEl>
                                      </p:cBhvr>
                                    </p:animEffect>
                                  </p:childTnLst>
                                </p:cTn>
                              </p:par>
                            </p:childTnLst>
                          </p:cTn>
                        </p:par>
                        <p:par>
                          <p:cTn id="74" fill="hold">
                            <p:stCondLst>
                              <p:cond delay="7500"/>
                            </p:stCondLst>
                            <p:childTnLst>
                              <p:par>
                                <p:cTn id="75" presetID="22" presetClass="entr" presetSubtype="8" fill="hold" grpId="0" nodeType="afterEffect" nodePh="1">
                                  <p:stCondLst>
                                    <p:cond delay="0"/>
                                  </p:stCondLst>
                                  <p:endCondLst>
                                    <p:cond evt="begin" delay="0">
                                      <p:tn val="75"/>
                                    </p:cond>
                                  </p:endCondLst>
                                  <p:childTnLst>
                                    <p:set>
                                      <p:cBhvr>
                                        <p:cTn id="76" dur="1" fill="hold">
                                          <p:stCondLst>
                                            <p:cond delay="0"/>
                                          </p:stCondLst>
                                        </p:cTn>
                                        <p:tgtEl>
                                          <p:spTgt spid="54">
                                            <p:txEl>
                                              <p:pRg st="0" end="0"/>
                                            </p:txEl>
                                          </p:spTgt>
                                        </p:tgtEl>
                                        <p:attrNameLst>
                                          <p:attrName>style.visibility</p:attrName>
                                        </p:attrNameLst>
                                      </p:cBhvr>
                                      <p:to>
                                        <p:strVal val="visible"/>
                                      </p:to>
                                    </p:set>
                                    <p:animEffect transition="in" filter="wipe(left)">
                                      <p:cBhvr>
                                        <p:cTn id="77" dur="500"/>
                                        <p:tgtEl>
                                          <p:spTgt spid="54">
                                            <p:txEl>
                                              <p:pRg st="0" end="0"/>
                                            </p:txEl>
                                          </p:spTgt>
                                        </p:tgtEl>
                                      </p:cBhvr>
                                    </p:animEffect>
                                  </p:childTnLst>
                                </p:cTn>
                              </p:par>
                            </p:childTnLst>
                          </p:cTn>
                        </p:par>
                        <p:par>
                          <p:cTn id="78" fill="hold">
                            <p:stCondLst>
                              <p:cond delay="8000"/>
                            </p:stCondLst>
                            <p:childTnLst>
                              <p:par>
                                <p:cTn id="79" presetID="22" presetClass="entr" presetSubtype="8" fill="hold" grpId="0" nodeType="afterEffect">
                                  <p:stCondLst>
                                    <p:cond delay="0"/>
                                  </p:stCondLst>
                                  <p:childTnLst>
                                    <p:set>
                                      <p:cBhvr>
                                        <p:cTn id="80" dur="1" fill="hold">
                                          <p:stCondLst>
                                            <p:cond delay="0"/>
                                          </p:stCondLst>
                                        </p:cTn>
                                        <p:tgtEl>
                                          <p:spTgt spid="57"/>
                                        </p:tgtEl>
                                        <p:attrNameLst>
                                          <p:attrName>style.visibility</p:attrName>
                                        </p:attrNameLst>
                                      </p:cBhvr>
                                      <p:to>
                                        <p:strVal val="visible"/>
                                      </p:to>
                                    </p:set>
                                    <p:animEffect transition="in" filter="wipe(left)">
                                      <p:cBhvr>
                                        <p:cTn id="81" dur="500"/>
                                        <p:tgtEl>
                                          <p:spTgt spid="57"/>
                                        </p:tgtEl>
                                      </p:cBhvr>
                                    </p:animEffect>
                                  </p:childTnLst>
                                </p:cTn>
                              </p:par>
                            </p:childTnLst>
                          </p:cTn>
                        </p:par>
                        <p:par>
                          <p:cTn id="82" fill="hold">
                            <p:stCondLst>
                              <p:cond delay="8500"/>
                            </p:stCondLst>
                            <p:childTnLst>
                              <p:par>
                                <p:cTn id="83" presetID="53" presetClass="entr" presetSubtype="0" fill="hold" grpId="0" nodeType="afterEffect">
                                  <p:stCondLst>
                                    <p:cond delay="0"/>
                                  </p:stCondLst>
                                  <p:childTnLst>
                                    <p:set>
                                      <p:cBhvr>
                                        <p:cTn id="84" dur="1" fill="hold">
                                          <p:stCondLst>
                                            <p:cond delay="0"/>
                                          </p:stCondLst>
                                        </p:cTn>
                                        <p:tgtEl>
                                          <p:spTgt spid="70"/>
                                        </p:tgtEl>
                                        <p:attrNameLst>
                                          <p:attrName>style.visibility</p:attrName>
                                        </p:attrNameLst>
                                      </p:cBhvr>
                                      <p:to>
                                        <p:strVal val="visible"/>
                                      </p:to>
                                    </p:set>
                                    <p:anim calcmode="lin" valueType="num">
                                      <p:cBhvr>
                                        <p:cTn id="85" dur="500" fill="hold"/>
                                        <p:tgtEl>
                                          <p:spTgt spid="70"/>
                                        </p:tgtEl>
                                        <p:attrNameLst>
                                          <p:attrName>ppt_w</p:attrName>
                                        </p:attrNameLst>
                                      </p:cBhvr>
                                      <p:tavLst>
                                        <p:tav tm="0">
                                          <p:val>
                                            <p:fltVal val="0"/>
                                          </p:val>
                                        </p:tav>
                                        <p:tav tm="100000">
                                          <p:val>
                                            <p:strVal val="#ppt_w"/>
                                          </p:val>
                                        </p:tav>
                                      </p:tavLst>
                                    </p:anim>
                                    <p:anim calcmode="lin" valueType="num">
                                      <p:cBhvr>
                                        <p:cTn id="86" dur="500" fill="hold"/>
                                        <p:tgtEl>
                                          <p:spTgt spid="70"/>
                                        </p:tgtEl>
                                        <p:attrNameLst>
                                          <p:attrName>ppt_h</p:attrName>
                                        </p:attrNameLst>
                                      </p:cBhvr>
                                      <p:tavLst>
                                        <p:tav tm="0">
                                          <p:val>
                                            <p:fltVal val="0"/>
                                          </p:val>
                                        </p:tav>
                                        <p:tav tm="100000">
                                          <p:val>
                                            <p:strVal val="#ppt_h"/>
                                          </p:val>
                                        </p:tav>
                                      </p:tavLst>
                                    </p:anim>
                                    <p:animEffect transition="in" filter="fade">
                                      <p:cBhvr>
                                        <p:cTn id="87" dur="500"/>
                                        <p:tgtEl>
                                          <p:spTgt spid="70"/>
                                        </p:tgtEl>
                                      </p:cBhvr>
                                    </p:animEffect>
                                  </p:childTnLst>
                                </p:cTn>
                              </p:par>
                              <p:par>
                                <p:cTn id="88" presetID="16" presetClass="entr" presetSubtype="26" fill="hold" nodeType="withEffect">
                                  <p:stCondLst>
                                    <p:cond delay="0"/>
                                  </p:stCondLst>
                                  <p:childTnLst>
                                    <p:set>
                                      <p:cBhvr>
                                        <p:cTn id="89" dur="1" fill="hold">
                                          <p:stCondLst>
                                            <p:cond delay="0"/>
                                          </p:stCondLst>
                                        </p:cTn>
                                        <p:tgtEl>
                                          <p:spTgt spid="58"/>
                                        </p:tgtEl>
                                        <p:attrNameLst>
                                          <p:attrName>style.visibility</p:attrName>
                                        </p:attrNameLst>
                                      </p:cBhvr>
                                      <p:to>
                                        <p:strVal val="visible"/>
                                      </p:to>
                                    </p:set>
                                    <p:animEffect transition="in" filter="barn(inHorizontal)">
                                      <p:cBhvr>
                                        <p:cTn id="90" dur="500"/>
                                        <p:tgtEl>
                                          <p:spTgt spid="58"/>
                                        </p:tgtEl>
                                      </p:cBhvr>
                                    </p:animEffect>
                                  </p:childTnLst>
                                </p:cTn>
                              </p:par>
                            </p:childTnLst>
                          </p:cTn>
                        </p:par>
                        <p:par>
                          <p:cTn id="91" fill="hold">
                            <p:stCondLst>
                              <p:cond delay="9000"/>
                            </p:stCondLst>
                            <p:childTnLst>
                              <p:par>
                                <p:cTn id="92" presetID="22" presetClass="entr" presetSubtype="1" fill="hold" grpId="0" nodeType="afterEffect">
                                  <p:stCondLst>
                                    <p:cond delay="0"/>
                                  </p:stCondLst>
                                  <p:childTnLst>
                                    <p:set>
                                      <p:cBhvr>
                                        <p:cTn id="93" dur="1" fill="hold">
                                          <p:stCondLst>
                                            <p:cond delay="0"/>
                                          </p:stCondLst>
                                        </p:cTn>
                                        <p:tgtEl>
                                          <p:spTgt spid="61">
                                            <p:txEl>
                                              <p:pRg st="0" end="0"/>
                                            </p:txEl>
                                          </p:spTgt>
                                        </p:tgtEl>
                                        <p:attrNameLst>
                                          <p:attrName>style.visibility</p:attrName>
                                        </p:attrNameLst>
                                      </p:cBhvr>
                                      <p:to>
                                        <p:strVal val="visible"/>
                                      </p:to>
                                    </p:set>
                                    <p:animEffect transition="in" filter="wipe(up)">
                                      <p:cBhvr>
                                        <p:cTn id="94" dur="500"/>
                                        <p:tgtEl>
                                          <p:spTgt spid="61">
                                            <p:txEl>
                                              <p:pRg st="0" end="0"/>
                                            </p:txEl>
                                          </p:spTgt>
                                        </p:tgtEl>
                                      </p:cBhvr>
                                    </p:animEffect>
                                  </p:childTnLst>
                                </p:cTn>
                              </p:par>
                            </p:childTnLst>
                          </p:cTn>
                        </p:par>
                        <p:par>
                          <p:cTn id="95" fill="hold">
                            <p:stCondLst>
                              <p:cond delay="9500"/>
                            </p:stCondLst>
                            <p:childTnLst>
                              <p:par>
                                <p:cTn id="96" presetID="22" presetClass="entr" presetSubtype="8" fill="hold" grpId="0" nodeType="afterEffect" nodePh="1">
                                  <p:stCondLst>
                                    <p:cond delay="0"/>
                                  </p:stCondLst>
                                  <p:endCondLst>
                                    <p:cond evt="begin" delay="0">
                                      <p:tn val="96"/>
                                    </p:cond>
                                  </p:endCondLst>
                                  <p:childTnLst>
                                    <p:set>
                                      <p:cBhvr>
                                        <p:cTn id="97" dur="1" fill="hold">
                                          <p:stCondLst>
                                            <p:cond delay="0"/>
                                          </p:stCondLst>
                                        </p:cTn>
                                        <p:tgtEl>
                                          <p:spTgt spid="60">
                                            <p:txEl>
                                              <p:pRg st="0" end="0"/>
                                            </p:txEl>
                                          </p:spTgt>
                                        </p:tgtEl>
                                        <p:attrNameLst>
                                          <p:attrName>style.visibility</p:attrName>
                                        </p:attrNameLst>
                                      </p:cBhvr>
                                      <p:to>
                                        <p:strVal val="visible"/>
                                      </p:to>
                                    </p:set>
                                    <p:animEffect transition="in" filter="wipe(left)">
                                      <p:cBhvr>
                                        <p:cTn id="98" dur="500"/>
                                        <p:tgtEl>
                                          <p:spTgt spid="60">
                                            <p:txEl>
                                              <p:pRg st="0" end="0"/>
                                            </p:txEl>
                                          </p:spTgt>
                                        </p:tgtEl>
                                      </p:cBhvr>
                                    </p:animEffect>
                                  </p:childTnLst>
                                </p:cTn>
                              </p:par>
                            </p:childTnLst>
                          </p:cTn>
                        </p:par>
                        <p:par>
                          <p:cTn id="99" fill="hold">
                            <p:stCondLst>
                              <p:cond delay="10000"/>
                            </p:stCondLst>
                            <p:childTnLst>
                              <p:par>
                                <p:cTn id="100" presetID="22" presetClass="entr" presetSubtype="8" fill="hold" grpId="0" nodeType="afterEffect">
                                  <p:stCondLst>
                                    <p:cond delay="0"/>
                                  </p:stCondLst>
                                  <p:childTnLst>
                                    <p:set>
                                      <p:cBhvr>
                                        <p:cTn id="101" dur="1" fill="hold">
                                          <p:stCondLst>
                                            <p:cond delay="0"/>
                                          </p:stCondLst>
                                        </p:cTn>
                                        <p:tgtEl>
                                          <p:spTgt spid="63"/>
                                        </p:tgtEl>
                                        <p:attrNameLst>
                                          <p:attrName>style.visibility</p:attrName>
                                        </p:attrNameLst>
                                      </p:cBhvr>
                                      <p:to>
                                        <p:strVal val="visible"/>
                                      </p:to>
                                    </p:set>
                                    <p:animEffect transition="in" filter="wipe(left)">
                                      <p:cBhvr>
                                        <p:cTn id="102" dur="500"/>
                                        <p:tgtEl>
                                          <p:spTgt spid="63"/>
                                        </p:tgtEl>
                                      </p:cBhvr>
                                    </p:animEffect>
                                  </p:childTnLst>
                                </p:cTn>
                              </p:par>
                            </p:childTnLst>
                          </p:cTn>
                        </p:par>
                        <p:par>
                          <p:cTn id="103" fill="hold">
                            <p:stCondLst>
                              <p:cond delay="10500"/>
                            </p:stCondLst>
                            <p:childTnLst>
                              <p:par>
                                <p:cTn id="104" presetID="53" presetClass="entr" presetSubtype="0" fill="hold" grpId="0" nodeType="afterEffect">
                                  <p:stCondLst>
                                    <p:cond delay="0"/>
                                  </p:stCondLst>
                                  <p:childTnLst>
                                    <p:set>
                                      <p:cBhvr>
                                        <p:cTn id="105" dur="1" fill="hold">
                                          <p:stCondLst>
                                            <p:cond delay="0"/>
                                          </p:stCondLst>
                                        </p:cTn>
                                        <p:tgtEl>
                                          <p:spTgt spid="71"/>
                                        </p:tgtEl>
                                        <p:attrNameLst>
                                          <p:attrName>style.visibility</p:attrName>
                                        </p:attrNameLst>
                                      </p:cBhvr>
                                      <p:to>
                                        <p:strVal val="visible"/>
                                      </p:to>
                                    </p:set>
                                    <p:anim calcmode="lin" valueType="num">
                                      <p:cBhvr>
                                        <p:cTn id="106" dur="500" fill="hold"/>
                                        <p:tgtEl>
                                          <p:spTgt spid="71"/>
                                        </p:tgtEl>
                                        <p:attrNameLst>
                                          <p:attrName>ppt_w</p:attrName>
                                        </p:attrNameLst>
                                      </p:cBhvr>
                                      <p:tavLst>
                                        <p:tav tm="0">
                                          <p:val>
                                            <p:fltVal val="0"/>
                                          </p:val>
                                        </p:tav>
                                        <p:tav tm="100000">
                                          <p:val>
                                            <p:strVal val="#ppt_w"/>
                                          </p:val>
                                        </p:tav>
                                      </p:tavLst>
                                    </p:anim>
                                    <p:anim calcmode="lin" valueType="num">
                                      <p:cBhvr>
                                        <p:cTn id="107" dur="500" fill="hold"/>
                                        <p:tgtEl>
                                          <p:spTgt spid="71"/>
                                        </p:tgtEl>
                                        <p:attrNameLst>
                                          <p:attrName>ppt_h</p:attrName>
                                        </p:attrNameLst>
                                      </p:cBhvr>
                                      <p:tavLst>
                                        <p:tav tm="0">
                                          <p:val>
                                            <p:fltVal val="0"/>
                                          </p:val>
                                        </p:tav>
                                        <p:tav tm="100000">
                                          <p:val>
                                            <p:strVal val="#ppt_h"/>
                                          </p:val>
                                        </p:tav>
                                      </p:tavLst>
                                    </p:anim>
                                    <p:animEffect transition="in" filter="fade">
                                      <p:cBhvr>
                                        <p:cTn id="108" dur="500"/>
                                        <p:tgtEl>
                                          <p:spTgt spid="71"/>
                                        </p:tgtEl>
                                      </p:cBhvr>
                                    </p:animEffect>
                                  </p:childTnLst>
                                </p:cTn>
                              </p:par>
                              <p:par>
                                <p:cTn id="109" presetID="16" presetClass="entr" presetSubtype="26" fill="hold" nodeType="withEffect">
                                  <p:stCondLst>
                                    <p:cond delay="0"/>
                                  </p:stCondLst>
                                  <p:childTnLst>
                                    <p:set>
                                      <p:cBhvr>
                                        <p:cTn id="110" dur="1" fill="hold">
                                          <p:stCondLst>
                                            <p:cond delay="0"/>
                                          </p:stCondLst>
                                        </p:cTn>
                                        <p:tgtEl>
                                          <p:spTgt spid="64"/>
                                        </p:tgtEl>
                                        <p:attrNameLst>
                                          <p:attrName>style.visibility</p:attrName>
                                        </p:attrNameLst>
                                      </p:cBhvr>
                                      <p:to>
                                        <p:strVal val="visible"/>
                                      </p:to>
                                    </p:set>
                                    <p:animEffect transition="in" filter="barn(inHorizontal)">
                                      <p:cBhvr>
                                        <p:cTn id="111" dur="500"/>
                                        <p:tgtEl>
                                          <p:spTgt spid="64"/>
                                        </p:tgtEl>
                                      </p:cBhvr>
                                    </p:animEffect>
                                  </p:childTnLst>
                                </p:cTn>
                              </p:par>
                            </p:childTnLst>
                          </p:cTn>
                        </p:par>
                        <p:par>
                          <p:cTn id="112" fill="hold">
                            <p:stCondLst>
                              <p:cond delay="11000"/>
                            </p:stCondLst>
                            <p:childTnLst>
                              <p:par>
                                <p:cTn id="113" presetID="22" presetClass="entr" presetSubtype="1" fill="hold" grpId="0" nodeType="afterEffect">
                                  <p:stCondLst>
                                    <p:cond delay="0"/>
                                  </p:stCondLst>
                                  <p:childTnLst>
                                    <p:set>
                                      <p:cBhvr>
                                        <p:cTn id="114" dur="1" fill="hold">
                                          <p:stCondLst>
                                            <p:cond delay="0"/>
                                          </p:stCondLst>
                                        </p:cTn>
                                        <p:tgtEl>
                                          <p:spTgt spid="67">
                                            <p:txEl>
                                              <p:pRg st="0" end="0"/>
                                            </p:txEl>
                                          </p:spTgt>
                                        </p:tgtEl>
                                        <p:attrNameLst>
                                          <p:attrName>style.visibility</p:attrName>
                                        </p:attrNameLst>
                                      </p:cBhvr>
                                      <p:to>
                                        <p:strVal val="visible"/>
                                      </p:to>
                                    </p:set>
                                    <p:animEffect transition="in" filter="wipe(up)">
                                      <p:cBhvr>
                                        <p:cTn id="115" dur="500"/>
                                        <p:tgtEl>
                                          <p:spTgt spid="67">
                                            <p:txEl>
                                              <p:pRg st="0" end="0"/>
                                            </p:txEl>
                                          </p:spTgt>
                                        </p:tgtEl>
                                      </p:cBhvr>
                                    </p:animEffect>
                                  </p:childTnLst>
                                </p:cTn>
                              </p:par>
                            </p:childTnLst>
                          </p:cTn>
                        </p:par>
                        <p:par>
                          <p:cTn id="116" fill="hold">
                            <p:stCondLst>
                              <p:cond delay="11500"/>
                            </p:stCondLst>
                            <p:childTnLst>
                              <p:par>
                                <p:cTn id="117" presetID="22" presetClass="entr" presetSubtype="8" fill="hold" grpId="0" nodeType="afterEffect" nodePh="1">
                                  <p:stCondLst>
                                    <p:cond delay="0"/>
                                  </p:stCondLst>
                                  <p:endCondLst>
                                    <p:cond evt="begin" delay="0">
                                      <p:tn val="117"/>
                                    </p:cond>
                                  </p:endCondLst>
                                  <p:childTnLst>
                                    <p:set>
                                      <p:cBhvr>
                                        <p:cTn id="118" dur="1" fill="hold">
                                          <p:stCondLst>
                                            <p:cond delay="0"/>
                                          </p:stCondLst>
                                        </p:cTn>
                                        <p:tgtEl>
                                          <p:spTgt spid="65">
                                            <p:txEl>
                                              <p:pRg st="0" end="0"/>
                                            </p:txEl>
                                          </p:spTgt>
                                        </p:tgtEl>
                                        <p:attrNameLst>
                                          <p:attrName>style.visibility</p:attrName>
                                        </p:attrNameLst>
                                      </p:cBhvr>
                                      <p:to>
                                        <p:strVal val="visible"/>
                                      </p:to>
                                    </p:set>
                                    <p:animEffect transition="in" filter="wipe(left)">
                                      <p:cBhvr>
                                        <p:cTn id="119"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50" grpId="0"/>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33" grpId="0" build="p">
        <p:tmplLst>
          <p:tmpl lvl="1">
            <p:tnLst>
              <p:par>
                <p:cTn presetID="22" presetClass="entr" presetSubtype="1"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up)">
                      <p:cBhvr>
                        <p:cTn dur="500"/>
                        <p:tgtEl>
                          <p:spTgt spid="33"/>
                        </p:tgtEl>
                      </p:cBhvr>
                    </p:animEffect>
                  </p:childTnLst>
                </p:cTn>
              </p:par>
            </p:tnLst>
          </p:tmpl>
        </p:tmplLst>
      </p:bldP>
      <p:bldP spid="28" grpId="0" animBg="1"/>
      <p:bldP spid="29" grpId="0" animBg="1"/>
      <p:bldP spid="30" grpId="0" build="p">
        <p:tmplLst>
          <p:tmpl lvl="1">
            <p:tnLst>
              <p:par>
                <p:cTn presetID="22" presetClass="entr" presetSubtype="1"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up)">
                      <p:cBhvr>
                        <p:cTn dur="500"/>
                        <p:tgtEl>
                          <p:spTgt spid="30"/>
                        </p:tgtEl>
                      </p:cBhvr>
                    </p:animEffect>
                  </p:childTnLst>
                </p:cTn>
              </p:par>
            </p:tnLst>
          </p:tmpl>
        </p:tmplLst>
      </p:bldP>
      <p:bldP spid="31" grpId="0" animBg="1"/>
      <p:bldP spid="37"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48" grpId="0" build="p">
        <p:tmplLst>
          <p:tmpl lvl="1">
            <p:tnLst>
              <p:par>
                <p:cTn presetID="22" presetClass="entr" presetSubtype="1"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up)">
                      <p:cBhvr>
                        <p:cTn dur="500"/>
                        <p:tgtEl>
                          <p:spTgt spid="48"/>
                        </p:tgtEl>
                      </p:cBhvr>
                    </p:animEffect>
                  </p:childTnLst>
                </p:cTn>
              </p:par>
            </p:tnLst>
          </p:tmpl>
        </p:tmplLst>
      </p:bldP>
      <p:bldP spid="49" grpId="0" animBg="1"/>
      <p:bldP spid="52" grpId="0" animBg="1"/>
      <p:bldP spid="54"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54"/>
                        </p:tgtEl>
                        <p:attrNameLst>
                          <p:attrName>style.visibility</p:attrName>
                        </p:attrNameLst>
                      </p:cBhvr>
                      <p:to>
                        <p:strVal val="visible"/>
                      </p:to>
                    </p:set>
                    <p:animEffect transition="in" filter="wipe(left)">
                      <p:cBhvr>
                        <p:cTn dur="500"/>
                        <p:tgtEl>
                          <p:spTgt spid="54"/>
                        </p:tgtEl>
                      </p:cBhvr>
                    </p:animEffect>
                  </p:childTnLst>
                </p:cTn>
              </p:par>
            </p:tnLst>
          </p:tmpl>
        </p:tmplLst>
      </p:bldP>
      <p:bldP spid="55" grpId="0" build="p">
        <p:tmplLst>
          <p:tmpl lvl="1">
            <p:tnLst>
              <p:par>
                <p:cTn presetID="22" presetClass="entr" presetSubtype="1"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up)">
                      <p:cBhvr>
                        <p:cTn dur="500"/>
                        <p:tgtEl>
                          <p:spTgt spid="55"/>
                        </p:tgtEl>
                      </p:cBhvr>
                    </p:animEffect>
                  </p:childTnLst>
                </p:cTn>
              </p:par>
            </p:tnLst>
          </p:tmpl>
        </p:tmplLst>
      </p:bldP>
      <p:bldP spid="57" grpId="0" animBg="1"/>
      <p:bldP spid="60"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60"/>
                        </p:tgtEl>
                        <p:attrNameLst>
                          <p:attrName>style.visibility</p:attrName>
                        </p:attrNameLst>
                      </p:cBhvr>
                      <p:to>
                        <p:strVal val="visible"/>
                      </p:to>
                    </p:set>
                    <p:animEffect transition="in" filter="wipe(left)">
                      <p:cBhvr>
                        <p:cTn dur="500"/>
                        <p:tgtEl>
                          <p:spTgt spid="60"/>
                        </p:tgtEl>
                      </p:cBhvr>
                    </p:animEffect>
                  </p:childTnLst>
                </p:cTn>
              </p:par>
            </p:tnLst>
          </p:tmpl>
        </p:tmplLst>
      </p:bldP>
      <p:bldP spid="61" grpId="0" build="p">
        <p:tmplLst>
          <p:tmpl lvl="1">
            <p:tnLst>
              <p:par>
                <p:cTn presetID="22" presetClass="entr" presetSubtype="1"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up)">
                      <p:cBhvr>
                        <p:cTn dur="500"/>
                        <p:tgtEl>
                          <p:spTgt spid="61"/>
                        </p:tgtEl>
                      </p:cBhvr>
                    </p:animEffect>
                  </p:childTnLst>
                </p:cTn>
              </p:par>
            </p:tnLst>
          </p:tmpl>
        </p:tmplLst>
      </p:bldP>
      <p:bldP spid="63" grpId="0" animBg="1"/>
      <p:bldP spid="65"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65"/>
                        </p:tgtEl>
                        <p:attrNameLst>
                          <p:attrName>style.visibility</p:attrName>
                        </p:attrNameLst>
                      </p:cBhvr>
                      <p:to>
                        <p:strVal val="visible"/>
                      </p:to>
                    </p:set>
                    <p:animEffect transition="in" filter="wipe(left)">
                      <p:cBhvr>
                        <p:cTn dur="500"/>
                        <p:tgtEl>
                          <p:spTgt spid="65"/>
                        </p:tgtEl>
                      </p:cBhvr>
                    </p:animEffect>
                  </p:childTnLst>
                </p:cTn>
              </p:par>
            </p:tnLst>
          </p:tmpl>
        </p:tmplLst>
      </p:bldP>
      <p:bldP spid="67" grpId="0" build="p">
        <p:tmplLst>
          <p:tmpl lvl="1">
            <p:tnLst>
              <p:par>
                <p:cTn presetID="22" presetClass="entr" presetSubtype="1"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wipe(up)">
                      <p:cBhvr>
                        <p:cTn dur="500"/>
                        <p:tgtEl>
                          <p:spTgt spid="67"/>
                        </p:tgtEl>
                      </p:cBhvr>
                    </p:animEffect>
                  </p:childTnLst>
                </p:cTn>
              </p:par>
            </p:tnLst>
          </p:tmpl>
        </p:tmplLst>
      </p:bldP>
      <p:bldP spid="69" grpId="0" animBg="1"/>
      <p:bldP spid="70" grpId="0" animBg="1"/>
      <p:bldP spid="71" grpId="0" animBg="1"/>
    </p:bld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9_Pic05">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0" y="1498599"/>
            <a:ext cx="6705600" cy="4876800"/>
          </a:xfrm>
          <a:prstGeom prst="rect">
            <a:avLst/>
          </a:prstGeom>
          <a:solidFill>
            <a:schemeClr val="tx2">
              <a:lumMod val="10000"/>
              <a:lumOff val="90000"/>
            </a:schemeClr>
          </a:solidFill>
          <a:ln w="19050">
            <a:noFill/>
          </a:ln>
        </p:spPr>
        <p:txBody>
          <a:bodyPr tIns="0" bIns="182880" anchor="b"/>
          <a:lstStyle>
            <a:lvl1pPr algn="ctr">
              <a:buNone/>
              <a:defRPr sz="1400" baseline="0">
                <a:solidFill>
                  <a:schemeClr val="tx1">
                    <a:lumMod val="75000"/>
                    <a:lumOff val="25000"/>
                  </a:schemeClr>
                </a:solidFill>
              </a:defRPr>
            </a:lvl1pPr>
          </a:lstStyle>
          <a:p>
            <a:r>
              <a:rPr lang="en-US" dirty="0"/>
              <a:t>Click Icon To Add Image</a:t>
            </a:r>
          </a:p>
        </p:txBody>
      </p:sp>
      <p:sp>
        <p:nvSpPr>
          <p:cNvPr id="11" name="Rectangle 10"/>
          <p:cNvSpPr/>
          <p:nvPr userDrawn="1"/>
        </p:nvSpPr>
        <p:spPr>
          <a:xfrm>
            <a:off x="6705600" y="1498602"/>
            <a:ext cx="2641600" cy="121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b="1" dirty="0">
              <a:solidFill>
                <a:schemeClr val="bg1"/>
              </a:solidFill>
            </a:endParaRPr>
          </a:p>
        </p:txBody>
      </p:sp>
      <p:sp>
        <p:nvSpPr>
          <p:cNvPr id="47" name="Picture Placeholder 7"/>
          <p:cNvSpPr>
            <a:spLocks noGrp="1"/>
          </p:cNvSpPr>
          <p:nvPr userDrawn="1">
            <p:ph type="pic" sz="quarter" idx="15" hasCustomPrompt="1"/>
          </p:nvPr>
        </p:nvSpPr>
        <p:spPr>
          <a:xfrm>
            <a:off x="9347200" y="1498599"/>
            <a:ext cx="2844800" cy="4876800"/>
          </a:xfrm>
          <a:prstGeom prst="rect">
            <a:avLst/>
          </a:prstGeom>
          <a:solidFill>
            <a:schemeClr val="tx2">
              <a:lumMod val="10000"/>
              <a:lumOff val="90000"/>
            </a:schemeClr>
          </a:solidFill>
          <a:ln w="19050">
            <a:noFill/>
          </a:ln>
        </p:spPr>
        <p:txBody>
          <a:bodyPr tIns="0" bIns="182880" anchor="b"/>
          <a:lstStyle>
            <a:lvl1pPr algn="ctr">
              <a:buNone/>
              <a:defRPr sz="1400" baseline="0">
                <a:solidFill>
                  <a:schemeClr val="tx1">
                    <a:lumMod val="75000"/>
                    <a:lumOff val="25000"/>
                  </a:schemeClr>
                </a:solidFill>
              </a:defRPr>
            </a:lvl1pPr>
          </a:lstStyle>
          <a:p>
            <a:r>
              <a:rPr lang="en-US" dirty="0"/>
              <a:t>Click Icon To Add Image</a:t>
            </a:r>
          </a:p>
        </p:txBody>
      </p:sp>
      <p:sp>
        <p:nvSpPr>
          <p:cNvPr id="49" name="Text Placeholder 3"/>
          <p:cNvSpPr>
            <a:spLocks noGrp="1"/>
          </p:cNvSpPr>
          <p:nvPr>
            <p:ph type="body" sz="half" idx="16" hasCustomPrompt="1"/>
          </p:nvPr>
        </p:nvSpPr>
        <p:spPr>
          <a:xfrm>
            <a:off x="6883400" y="1621054"/>
            <a:ext cx="2286000" cy="390649"/>
          </a:xfrm>
          <a:prstGeom prst="rect">
            <a:avLst/>
          </a:prstGeom>
        </p:spPr>
        <p:txBody>
          <a:bodyPr wrap="square" lIns="0" tIns="0" rIns="0" bIns="0" anchor="ctr">
            <a:noAutofit/>
          </a:bodyPr>
          <a:lstStyle>
            <a:lvl1pPr marL="0" indent="0" algn="ctr">
              <a:buNone/>
              <a:defRPr sz="18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
        <p:nvSpPr>
          <p:cNvPr id="50" name="Text Placeholder 3"/>
          <p:cNvSpPr>
            <a:spLocks noGrp="1"/>
          </p:cNvSpPr>
          <p:nvPr>
            <p:ph type="body" sz="half" idx="17" hasCustomPrompt="1"/>
          </p:nvPr>
        </p:nvSpPr>
        <p:spPr>
          <a:xfrm>
            <a:off x="6883401" y="2018144"/>
            <a:ext cx="2286001" cy="567576"/>
          </a:xfrm>
          <a:prstGeom prst="rect">
            <a:avLst/>
          </a:prstGeom>
        </p:spPr>
        <p:txBody>
          <a:bodyPr wrap="square" lIns="0" tIns="0" rIns="0" bIns="0" anchor="t">
            <a:noAutofit/>
          </a:bodyPr>
          <a:lstStyle>
            <a:lvl1pPr marL="0" indent="0" algn="ctr">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r>
              <a:rPr lang="en-US" sz="1333" dirty="0">
                <a:solidFill>
                  <a:schemeClr val="tx1">
                    <a:lumMod val="50000"/>
                    <a:lumOff val="50000"/>
                  </a:schemeClr>
                </a:solidFill>
              </a:rPr>
              <a:t>Add your Description here</a:t>
            </a: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p:txBody>
      </p:sp>
      <p:sp>
        <p:nvSpPr>
          <p:cNvPr id="16" name="Title 1"/>
          <p:cNvSpPr>
            <a:spLocks noGrp="1"/>
          </p:cNvSpPr>
          <p:nvPr>
            <p:ph type="title" hasCustomPrompt="1"/>
          </p:nvPr>
        </p:nvSpPr>
        <p:spPr>
          <a:xfrm>
            <a:off x="2336800" y="482600"/>
            <a:ext cx="7518400" cy="471365"/>
          </a:xfrm>
          <a:prstGeom prst="rect">
            <a:avLst/>
          </a:prstGeom>
        </p:spPr>
        <p:txBody>
          <a:bodyPr wrap="none" lIns="0" tIns="0" rIns="0" bIns="0" anchor="ctr">
            <a:noAutofit/>
          </a:bodyPr>
          <a:lstStyle>
            <a:lvl1pPr algn="ctr">
              <a:defRPr sz="3200"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51922"/>
            <a:ext cx="5486400" cy="267661"/>
          </a:xfrm>
          <a:prstGeom prst="rect">
            <a:avLst/>
          </a:prstGeom>
        </p:spPr>
        <p:txBody>
          <a:bodyPr wrap="none" lIns="0" tIns="0" rIns="0" bIns="0" anchor="ctr">
            <a:noAutofit/>
          </a:bodyPr>
          <a:lstStyle>
            <a:lvl1pPr marL="0" indent="0" algn="ctr">
              <a:buNone/>
              <a:defRPr sz="1600"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14" name="Rectangle 13"/>
          <p:cNvSpPr/>
          <p:nvPr userDrawn="1"/>
        </p:nvSpPr>
        <p:spPr>
          <a:xfrm>
            <a:off x="6705600" y="2717801"/>
            <a:ext cx="2641600" cy="12268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b="1" dirty="0">
              <a:solidFill>
                <a:schemeClr val="bg1"/>
              </a:solidFill>
            </a:endParaRPr>
          </a:p>
        </p:txBody>
      </p:sp>
      <p:sp>
        <p:nvSpPr>
          <p:cNvPr id="15" name="Text Placeholder 3"/>
          <p:cNvSpPr>
            <a:spLocks noGrp="1"/>
          </p:cNvSpPr>
          <p:nvPr>
            <p:ph type="body" sz="half" idx="18" hasCustomPrompt="1"/>
          </p:nvPr>
        </p:nvSpPr>
        <p:spPr>
          <a:xfrm>
            <a:off x="6883400" y="2840253"/>
            <a:ext cx="2286000" cy="390649"/>
          </a:xfrm>
          <a:prstGeom prst="rect">
            <a:avLst/>
          </a:prstGeom>
        </p:spPr>
        <p:txBody>
          <a:bodyPr wrap="square" lIns="0" tIns="0" rIns="0" bIns="0" anchor="ctr">
            <a:noAutofit/>
          </a:bodyPr>
          <a:lstStyle>
            <a:lvl1pPr marL="0" indent="0" algn="ctr">
              <a:buNone/>
              <a:defRPr sz="18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
        <p:nvSpPr>
          <p:cNvPr id="18" name="Text Placeholder 3"/>
          <p:cNvSpPr>
            <a:spLocks noGrp="1"/>
          </p:cNvSpPr>
          <p:nvPr>
            <p:ph type="body" sz="half" idx="19" hasCustomPrompt="1"/>
          </p:nvPr>
        </p:nvSpPr>
        <p:spPr>
          <a:xfrm>
            <a:off x="6883401" y="3237343"/>
            <a:ext cx="2286001" cy="567576"/>
          </a:xfrm>
          <a:prstGeom prst="rect">
            <a:avLst/>
          </a:prstGeom>
        </p:spPr>
        <p:txBody>
          <a:bodyPr wrap="square" lIns="0" tIns="0" rIns="0" bIns="0" anchor="t">
            <a:noAutofit/>
          </a:bodyPr>
          <a:lstStyle>
            <a:lvl1pPr marL="0" indent="0" algn="ctr">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r>
              <a:rPr lang="en-US" sz="1333" dirty="0">
                <a:solidFill>
                  <a:schemeClr val="tx1">
                    <a:lumMod val="50000"/>
                    <a:lumOff val="50000"/>
                  </a:schemeClr>
                </a:solidFill>
              </a:rPr>
              <a:t>Add your Description here</a:t>
            </a: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p:txBody>
      </p:sp>
      <p:sp>
        <p:nvSpPr>
          <p:cNvPr id="19" name="Rectangle 18"/>
          <p:cNvSpPr/>
          <p:nvPr userDrawn="1"/>
        </p:nvSpPr>
        <p:spPr>
          <a:xfrm>
            <a:off x="6705600" y="3944653"/>
            <a:ext cx="2641600" cy="121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b="1" dirty="0">
              <a:solidFill>
                <a:schemeClr val="bg1"/>
              </a:solidFill>
            </a:endParaRPr>
          </a:p>
        </p:txBody>
      </p:sp>
      <p:sp>
        <p:nvSpPr>
          <p:cNvPr id="20" name="Text Placeholder 3"/>
          <p:cNvSpPr>
            <a:spLocks noGrp="1"/>
          </p:cNvSpPr>
          <p:nvPr>
            <p:ph type="body" sz="half" idx="20" hasCustomPrompt="1"/>
          </p:nvPr>
        </p:nvSpPr>
        <p:spPr>
          <a:xfrm>
            <a:off x="6883400" y="4067105"/>
            <a:ext cx="2286000" cy="390649"/>
          </a:xfrm>
          <a:prstGeom prst="rect">
            <a:avLst/>
          </a:prstGeom>
        </p:spPr>
        <p:txBody>
          <a:bodyPr wrap="square" lIns="0" tIns="0" rIns="0" bIns="0" anchor="ctr">
            <a:noAutofit/>
          </a:bodyPr>
          <a:lstStyle>
            <a:lvl1pPr marL="0" indent="0" algn="ctr">
              <a:buNone/>
              <a:defRPr sz="18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
        <p:nvSpPr>
          <p:cNvPr id="21" name="Text Placeholder 3"/>
          <p:cNvSpPr>
            <a:spLocks noGrp="1"/>
          </p:cNvSpPr>
          <p:nvPr>
            <p:ph type="body" sz="half" idx="21" hasCustomPrompt="1"/>
          </p:nvPr>
        </p:nvSpPr>
        <p:spPr>
          <a:xfrm>
            <a:off x="6883401" y="4464195"/>
            <a:ext cx="2286001" cy="567576"/>
          </a:xfrm>
          <a:prstGeom prst="rect">
            <a:avLst/>
          </a:prstGeom>
        </p:spPr>
        <p:txBody>
          <a:bodyPr wrap="square" lIns="0" tIns="0" rIns="0" bIns="0" anchor="t">
            <a:noAutofit/>
          </a:bodyPr>
          <a:lstStyle>
            <a:lvl1pPr marL="0" indent="0" algn="ctr">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r>
              <a:rPr lang="en-US" sz="1333" dirty="0">
                <a:solidFill>
                  <a:schemeClr val="tx1">
                    <a:lumMod val="50000"/>
                    <a:lumOff val="50000"/>
                  </a:schemeClr>
                </a:solidFill>
              </a:rPr>
              <a:t>Add your Description here</a:t>
            </a: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p:txBody>
      </p:sp>
      <p:sp>
        <p:nvSpPr>
          <p:cNvPr id="22" name="Rectangle 21"/>
          <p:cNvSpPr/>
          <p:nvPr userDrawn="1"/>
        </p:nvSpPr>
        <p:spPr>
          <a:xfrm>
            <a:off x="6705600" y="5163851"/>
            <a:ext cx="2641600" cy="121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b="1" dirty="0">
              <a:solidFill>
                <a:schemeClr val="bg1"/>
              </a:solidFill>
            </a:endParaRPr>
          </a:p>
        </p:txBody>
      </p:sp>
      <p:sp>
        <p:nvSpPr>
          <p:cNvPr id="23" name="Text Placeholder 3"/>
          <p:cNvSpPr>
            <a:spLocks noGrp="1"/>
          </p:cNvSpPr>
          <p:nvPr>
            <p:ph type="body" sz="half" idx="22" hasCustomPrompt="1"/>
          </p:nvPr>
        </p:nvSpPr>
        <p:spPr>
          <a:xfrm>
            <a:off x="6883400" y="5286304"/>
            <a:ext cx="2286000" cy="390649"/>
          </a:xfrm>
          <a:prstGeom prst="rect">
            <a:avLst/>
          </a:prstGeom>
        </p:spPr>
        <p:txBody>
          <a:bodyPr wrap="square" lIns="0" tIns="0" rIns="0" bIns="0" anchor="ctr">
            <a:noAutofit/>
          </a:bodyPr>
          <a:lstStyle>
            <a:lvl1pPr marL="0" indent="0" algn="ctr">
              <a:buNone/>
              <a:defRPr sz="18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
        <p:nvSpPr>
          <p:cNvPr id="24" name="Text Placeholder 3"/>
          <p:cNvSpPr>
            <a:spLocks noGrp="1"/>
          </p:cNvSpPr>
          <p:nvPr>
            <p:ph type="body" sz="half" idx="23" hasCustomPrompt="1"/>
          </p:nvPr>
        </p:nvSpPr>
        <p:spPr>
          <a:xfrm>
            <a:off x="6883401" y="5683393"/>
            <a:ext cx="2286001" cy="567576"/>
          </a:xfrm>
          <a:prstGeom prst="rect">
            <a:avLst/>
          </a:prstGeom>
        </p:spPr>
        <p:txBody>
          <a:bodyPr wrap="square" lIns="0" tIns="0" rIns="0" bIns="0" anchor="t">
            <a:noAutofit/>
          </a:bodyPr>
          <a:lstStyle>
            <a:lvl1pPr marL="0" indent="0" algn="ctr">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r>
              <a:rPr lang="en-US" sz="1333" dirty="0">
                <a:solidFill>
                  <a:schemeClr val="tx1">
                    <a:lumMod val="50000"/>
                    <a:lumOff val="50000"/>
                  </a:schemeClr>
                </a:solidFill>
              </a:rPr>
              <a:t>Add your Description here</a:t>
            </a: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p:txBody>
      </p:sp>
    </p:spTree>
    <p:extLst>
      <p:ext uri="{BB962C8B-B14F-4D97-AF65-F5344CB8AC3E}">
        <p14:creationId xmlns:p14="http://schemas.microsoft.com/office/powerpoint/2010/main" val="226014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8" accel="50000" decel="5000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 presetClass="entr" presetSubtype="2" accel="50000" decel="50000" fill="hold" grpId="0" nodeType="afterEffect">
                                  <p:stCondLst>
                                    <p:cond delay="0"/>
                                  </p:stCondLst>
                                  <p:childTnLst>
                                    <p:set>
                                      <p:cBhvr>
                                        <p:cTn id="19" dur="1" fill="hold">
                                          <p:stCondLst>
                                            <p:cond delay="0"/>
                                          </p:stCondLst>
                                        </p:cTn>
                                        <p:tgtEl>
                                          <p:spTgt spid="47"/>
                                        </p:tgtEl>
                                        <p:attrNameLst>
                                          <p:attrName>style.visibility</p:attrName>
                                        </p:attrNameLst>
                                      </p:cBhvr>
                                      <p:to>
                                        <p:strVal val="visible"/>
                                      </p:to>
                                    </p:set>
                                    <p:anim calcmode="lin" valueType="num">
                                      <p:cBhvr additive="base">
                                        <p:cTn id="20" dur="500" fill="hold"/>
                                        <p:tgtEl>
                                          <p:spTgt spid="47"/>
                                        </p:tgtEl>
                                        <p:attrNameLst>
                                          <p:attrName>ppt_x</p:attrName>
                                        </p:attrNameLst>
                                      </p:cBhvr>
                                      <p:tavLst>
                                        <p:tav tm="0">
                                          <p:val>
                                            <p:strVal val="1+#ppt_w/2"/>
                                          </p:val>
                                        </p:tav>
                                        <p:tav tm="100000">
                                          <p:val>
                                            <p:strVal val="#ppt_x"/>
                                          </p:val>
                                        </p:tav>
                                      </p:tavLst>
                                    </p:anim>
                                    <p:anim calcmode="lin" valueType="num">
                                      <p:cBhvr additive="base">
                                        <p:cTn id="21" dur="500" fill="hold"/>
                                        <p:tgtEl>
                                          <p:spTgt spid="47"/>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12" presetClass="entr" presetSubtype="4"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slide(fromBottom)">
                                      <p:cBhvr>
                                        <p:cTn id="25" dur="500"/>
                                        <p:tgtEl>
                                          <p:spTgt spid="11"/>
                                        </p:tgtEl>
                                      </p:cBhvr>
                                    </p:animEffect>
                                  </p:childTnLst>
                                </p:cTn>
                              </p:par>
                            </p:childTnLst>
                          </p:cTn>
                        </p:par>
                        <p:par>
                          <p:cTn id="26" fill="hold">
                            <p:stCondLst>
                              <p:cond delay="2500"/>
                            </p:stCondLst>
                            <p:childTnLst>
                              <p:par>
                                <p:cTn id="27" presetID="22" presetClass="entr" presetSubtype="1" fill="hold" grpId="0" nodeType="afterEffect">
                                  <p:stCondLst>
                                    <p:cond delay="0"/>
                                  </p:stCondLst>
                                  <p:childTnLst>
                                    <p:set>
                                      <p:cBhvr>
                                        <p:cTn id="28" dur="1" fill="hold">
                                          <p:stCondLst>
                                            <p:cond delay="0"/>
                                          </p:stCondLst>
                                        </p:cTn>
                                        <p:tgtEl>
                                          <p:spTgt spid="49">
                                            <p:txEl>
                                              <p:pRg st="0" end="0"/>
                                            </p:txEl>
                                          </p:spTgt>
                                        </p:tgtEl>
                                        <p:attrNameLst>
                                          <p:attrName>style.visibility</p:attrName>
                                        </p:attrNameLst>
                                      </p:cBhvr>
                                      <p:to>
                                        <p:strVal val="visible"/>
                                      </p:to>
                                    </p:set>
                                    <p:animEffect transition="in" filter="wipe(up)">
                                      <p:cBhvr>
                                        <p:cTn id="29" dur="500"/>
                                        <p:tgtEl>
                                          <p:spTgt spid="49">
                                            <p:txEl>
                                              <p:pRg st="0" end="0"/>
                                            </p:txEl>
                                          </p:spTgt>
                                        </p:tgtEl>
                                      </p:cBhvr>
                                    </p:animEffect>
                                  </p:childTnLst>
                                </p:cTn>
                              </p:par>
                            </p:childTnLst>
                          </p:cTn>
                        </p:par>
                        <p:par>
                          <p:cTn id="30" fill="hold">
                            <p:stCondLst>
                              <p:cond delay="3000"/>
                            </p:stCondLst>
                            <p:childTnLst>
                              <p:par>
                                <p:cTn id="31" presetID="22" presetClass="entr" presetSubtype="1" fill="hold" grpId="0" nodeType="afterEffect">
                                  <p:stCondLst>
                                    <p:cond delay="0"/>
                                  </p:stCondLst>
                                  <p:childTnLst>
                                    <p:set>
                                      <p:cBhvr>
                                        <p:cTn id="32" dur="1" fill="hold">
                                          <p:stCondLst>
                                            <p:cond delay="0"/>
                                          </p:stCondLst>
                                        </p:cTn>
                                        <p:tgtEl>
                                          <p:spTgt spid="50">
                                            <p:txEl>
                                              <p:pRg st="0" end="0"/>
                                            </p:txEl>
                                          </p:spTgt>
                                        </p:tgtEl>
                                        <p:attrNameLst>
                                          <p:attrName>style.visibility</p:attrName>
                                        </p:attrNameLst>
                                      </p:cBhvr>
                                      <p:to>
                                        <p:strVal val="visible"/>
                                      </p:to>
                                    </p:set>
                                    <p:animEffect transition="in" filter="wipe(up)">
                                      <p:cBhvr>
                                        <p:cTn id="33" dur="500"/>
                                        <p:tgtEl>
                                          <p:spTgt spid="50">
                                            <p:txEl>
                                              <p:pRg st="0" end="0"/>
                                            </p:txEl>
                                          </p:spTgt>
                                        </p:tgtEl>
                                      </p:cBhvr>
                                    </p:animEffect>
                                  </p:childTnLst>
                                </p:cTn>
                              </p:par>
                            </p:childTnLst>
                          </p:cTn>
                        </p:par>
                        <p:par>
                          <p:cTn id="34" fill="hold">
                            <p:stCondLst>
                              <p:cond delay="3500"/>
                            </p:stCondLst>
                            <p:childTnLst>
                              <p:par>
                                <p:cTn id="35" presetID="12" presetClass="entr" presetSubtype="4"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slide(fromBottom)">
                                      <p:cBhvr>
                                        <p:cTn id="37" dur="500"/>
                                        <p:tgtEl>
                                          <p:spTgt spid="14"/>
                                        </p:tgtEl>
                                      </p:cBhvr>
                                    </p:animEffect>
                                  </p:childTnLst>
                                </p:cTn>
                              </p:par>
                            </p:childTnLst>
                          </p:cTn>
                        </p:par>
                        <p:par>
                          <p:cTn id="38" fill="hold">
                            <p:stCondLst>
                              <p:cond delay="4000"/>
                            </p:stCondLst>
                            <p:childTnLst>
                              <p:par>
                                <p:cTn id="39" presetID="22" presetClass="entr" presetSubtype="1" fill="hold" grpId="0" nodeType="afterEffect">
                                  <p:stCondLst>
                                    <p:cond delay="0"/>
                                  </p:stCondLst>
                                  <p:childTnLst>
                                    <p:set>
                                      <p:cBhvr>
                                        <p:cTn id="40" dur="1" fill="hold">
                                          <p:stCondLst>
                                            <p:cond delay="0"/>
                                          </p:stCondLst>
                                        </p:cTn>
                                        <p:tgtEl>
                                          <p:spTgt spid="15">
                                            <p:txEl>
                                              <p:pRg st="0" end="0"/>
                                            </p:txEl>
                                          </p:spTgt>
                                        </p:tgtEl>
                                        <p:attrNameLst>
                                          <p:attrName>style.visibility</p:attrName>
                                        </p:attrNameLst>
                                      </p:cBhvr>
                                      <p:to>
                                        <p:strVal val="visible"/>
                                      </p:to>
                                    </p:set>
                                    <p:animEffect transition="in" filter="wipe(up)">
                                      <p:cBhvr>
                                        <p:cTn id="41" dur="500"/>
                                        <p:tgtEl>
                                          <p:spTgt spid="15">
                                            <p:txEl>
                                              <p:pRg st="0" end="0"/>
                                            </p:txEl>
                                          </p:spTgt>
                                        </p:tgtEl>
                                      </p:cBhvr>
                                    </p:animEffect>
                                  </p:childTnLst>
                                </p:cTn>
                              </p:par>
                            </p:childTnLst>
                          </p:cTn>
                        </p:par>
                        <p:par>
                          <p:cTn id="42" fill="hold">
                            <p:stCondLst>
                              <p:cond delay="4500"/>
                            </p:stCondLst>
                            <p:childTnLst>
                              <p:par>
                                <p:cTn id="43" presetID="22" presetClass="entr" presetSubtype="1" fill="hold" grpId="0" nodeType="afterEffect">
                                  <p:stCondLst>
                                    <p:cond delay="0"/>
                                  </p:stCondLst>
                                  <p:childTnLst>
                                    <p:set>
                                      <p:cBhvr>
                                        <p:cTn id="44" dur="1" fill="hold">
                                          <p:stCondLst>
                                            <p:cond delay="0"/>
                                          </p:stCondLst>
                                        </p:cTn>
                                        <p:tgtEl>
                                          <p:spTgt spid="18">
                                            <p:txEl>
                                              <p:pRg st="0" end="0"/>
                                            </p:txEl>
                                          </p:spTgt>
                                        </p:tgtEl>
                                        <p:attrNameLst>
                                          <p:attrName>style.visibility</p:attrName>
                                        </p:attrNameLst>
                                      </p:cBhvr>
                                      <p:to>
                                        <p:strVal val="visible"/>
                                      </p:to>
                                    </p:set>
                                    <p:animEffect transition="in" filter="wipe(up)">
                                      <p:cBhvr>
                                        <p:cTn id="45" dur="500"/>
                                        <p:tgtEl>
                                          <p:spTgt spid="18">
                                            <p:txEl>
                                              <p:pRg st="0" end="0"/>
                                            </p:txEl>
                                          </p:spTgt>
                                        </p:tgtEl>
                                      </p:cBhvr>
                                    </p:animEffect>
                                  </p:childTnLst>
                                </p:cTn>
                              </p:par>
                            </p:childTnLst>
                          </p:cTn>
                        </p:par>
                        <p:par>
                          <p:cTn id="46" fill="hold">
                            <p:stCondLst>
                              <p:cond delay="5000"/>
                            </p:stCondLst>
                            <p:childTnLst>
                              <p:par>
                                <p:cTn id="47" presetID="12" presetClass="entr" presetSubtype="4" fill="hold" grpId="0" nodeType="after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slide(fromBottom)">
                                      <p:cBhvr>
                                        <p:cTn id="49" dur="500"/>
                                        <p:tgtEl>
                                          <p:spTgt spid="19"/>
                                        </p:tgtEl>
                                      </p:cBhvr>
                                    </p:animEffect>
                                  </p:childTnLst>
                                </p:cTn>
                              </p:par>
                            </p:childTnLst>
                          </p:cTn>
                        </p:par>
                        <p:par>
                          <p:cTn id="50" fill="hold">
                            <p:stCondLst>
                              <p:cond delay="5500"/>
                            </p:stCondLst>
                            <p:childTnLst>
                              <p:par>
                                <p:cTn id="51" presetID="22" presetClass="entr" presetSubtype="1" fill="hold" grpId="0" nodeType="afterEffect">
                                  <p:stCondLst>
                                    <p:cond delay="0"/>
                                  </p:stCondLst>
                                  <p:childTnLst>
                                    <p:set>
                                      <p:cBhvr>
                                        <p:cTn id="52" dur="1" fill="hold">
                                          <p:stCondLst>
                                            <p:cond delay="0"/>
                                          </p:stCondLst>
                                        </p:cTn>
                                        <p:tgtEl>
                                          <p:spTgt spid="20">
                                            <p:txEl>
                                              <p:pRg st="0" end="0"/>
                                            </p:txEl>
                                          </p:spTgt>
                                        </p:tgtEl>
                                        <p:attrNameLst>
                                          <p:attrName>style.visibility</p:attrName>
                                        </p:attrNameLst>
                                      </p:cBhvr>
                                      <p:to>
                                        <p:strVal val="visible"/>
                                      </p:to>
                                    </p:set>
                                    <p:animEffect transition="in" filter="wipe(up)">
                                      <p:cBhvr>
                                        <p:cTn id="53" dur="500"/>
                                        <p:tgtEl>
                                          <p:spTgt spid="20">
                                            <p:txEl>
                                              <p:pRg st="0" end="0"/>
                                            </p:txEl>
                                          </p:spTgt>
                                        </p:tgtEl>
                                      </p:cBhvr>
                                    </p:animEffect>
                                  </p:childTnLst>
                                </p:cTn>
                              </p:par>
                            </p:childTnLst>
                          </p:cTn>
                        </p:par>
                        <p:par>
                          <p:cTn id="54" fill="hold">
                            <p:stCondLst>
                              <p:cond delay="6000"/>
                            </p:stCondLst>
                            <p:childTnLst>
                              <p:par>
                                <p:cTn id="55" presetID="22" presetClass="entr" presetSubtype="1" fill="hold" grpId="0" nodeType="afterEffect">
                                  <p:stCondLst>
                                    <p:cond delay="0"/>
                                  </p:stCondLst>
                                  <p:childTnLst>
                                    <p:set>
                                      <p:cBhvr>
                                        <p:cTn id="56" dur="1" fill="hold">
                                          <p:stCondLst>
                                            <p:cond delay="0"/>
                                          </p:stCondLst>
                                        </p:cTn>
                                        <p:tgtEl>
                                          <p:spTgt spid="21">
                                            <p:txEl>
                                              <p:pRg st="0" end="0"/>
                                            </p:txEl>
                                          </p:spTgt>
                                        </p:tgtEl>
                                        <p:attrNameLst>
                                          <p:attrName>style.visibility</p:attrName>
                                        </p:attrNameLst>
                                      </p:cBhvr>
                                      <p:to>
                                        <p:strVal val="visible"/>
                                      </p:to>
                                    </p:set>
                                    <p:animEffect transition="in" filter="wipe(up)">
                                      <p:cBhvr>
                                        <p:cTn id="57" dur="500"/>
                                        <p:tgtEl>
                                          <p:spTgt spid="21">
                                            <p:txEl>
                                              <p:pRg st="0" end="0"/>
                                            </p:txEl>
                                          </p:spTgt>
                                        </p:tgtEl>
                                      </p:cBhvr>
                                    </p:animEffect>
                                  </p:childTnLst>
                                </p:cTn>
                              </p:par>
                            </p:childTnLst>
                          </p:cTn>
                        </p:par>
                        <p:par>
                          <p:cTn id="58" fill="hold">
                            <p:stCondLst>
                              <p:cond delay="6500"/>
                            </p:stCondLst>
                            <p:childTnLst>
                              <p:par>
                                <p:cTn id="59" presetID="12" presetClass="entr" presetSubtype="4" fill="hold" grpId="0" nodeType="after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slide(fromBottom)">
                                      <p:cBhvr>
                                        <p:cTn id="61" dur="500"/>
                                        <p:tgtEl>
                                          <p:spTgt spid="22"/>
                                        </p:tgtEl>
                                      </p:cBhvr>
                                    </p:animEffect>
                                  </p:childTnLst>
                                </p:cTn>
                              </p:par>
                            </p:childTnLst>
                          </p:cTn>
                        </p:par>
                        <p:par>
                          <p:cTn id="62" fill="hold">
                            <p:stCondLst>
                              <p:cond delay="7000"/>
                            </p:stCondLst>
                            <p:childTnLst>
                              <p:par>
                                <p:cTn id="63" presetID="22" presetClass="entr" presetSubtype="1" fill="hold" grpId="0" nodeType="afterEffect">
                                  <p:stCondLst>
                                    <p:cond delay="0"/>
                                  </p:stCondLst>
                                  <p:childTnLst>
                                    <p:set>
                                      <p:cBhvr>
                                        <p:cTn id="64" dur="1" fill="hold">
                                          <p:stCondLst>
                                            <p:cond delay="0"/>
                                          </p:stCondLst>
                                        </p:cTn>
                                        <p:tgtEl>
                                          <p:spTgt spid="23">
                                            <p:txEl>
                                              <p:pRg st="0" end="0"/>
                                            </p:txEl>
                                          </p:spTgt>
                                        </p:tgtEl>
                                        <p:attrNameLst>
                                          <p:attrName>style.visibility</p:attrName>
                                        </p:attrNameLst>
                                      </p:cBhvr>
                                      <p:to>
                                        <p:strVal val="visible"/>
                                      </p:to>
                                    </p:set>
                                    <p:animEffect transition="in" filter="wipe(up)">
                                      <p:cBhvr>
                                        <p:cTn id="65" dur="500"/>
                                        <p:tgtEl>
                                          <p:spTgt spid="23">
                                            <p:txEl>
                                              <p:pRg st="0" end="0"/>
                                            </p:txEl>
                                          </p:spTgt>
                                        </p:tgtEl>
                                      </p:cBhvr>
                                    </p:animEffect>
                                  </p:childTnLst>
                                </p:cTn>
                              </p:par>
                            </p:childTnLst>
                          </p:cTn>
                        </p:par>
                        <p:par>
                          <p:cTn id="66" fill="hold">
                            <p:stCondLst>
                              <p:cond delay="7500"/>
                            </p:stCondLst>
                            <p:childTnLst>
                              <p:par>
                                <p:cTn id="67" presetID="22" presetClass="entr" presetSubtype="1" fill="hold" grpId="0" nodeType="afterEffect">
                                  <p:stCondLst>
                                    <p:cond delay="0"/>
                                  </p:stCondLst>
                                  <p:childTnLst>
                                    <p:set>
                                      <p:cBhvr>
                                        <p:cTn id="68" dur="1" fill="hold">
                                          <p:stCondLst>
                                            <p:cond delay="0"/>
                                          </p:stCondLst>
                                        </p:cTn>
                                        <p:tgtEl>
                                          <p:spTgt spid="24">
                                            <p:txEl>
                                              <p:pRg st="0" end="0"/>
                                            </p:txEl>
                                          </p:spTgt>
                                        </p:tgtEl>
                                        <p:attrNameLst>
                                          <p:attrName>style.visibility</p:attrName>
                                        </p:attrNameLst>
                                      </p:cBhvr>
                                      <p:to>
                                        <p:strVal val="visible"/>
                                      </p:to>
                                    </p:set>
                                    <p:animEffect transition="in" filter="wipe(up)">
                                      <p:cBhvr>
                                        <p:cTn id="69"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7" grpId="0" animBg="1"/>
      <p:bldP spid="49" grpId="0" build="p">
        <p:tmplLst>
          <p:tmpl lvl="1">
            <p:tnLst>
              <p:par>
                <p:cTn presetID="22" presetClass="entr" presetSubtype="1"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up)">
                      <p:cBhvr>
                        <p:cTn dur="500"/>
                        <p:tgtEl>
                          <p:spTgt spid="49"/>
                        </p:tgtEl>
                      </p:cBhvr>
                    </p:animEffect>
                  </p:childTnLst>
                </p:cTn>
              </p:par>
            </p:tnLst>
          </p:tmpl>
        </p:tmplLst>
      </p:bldP>
      <p:bldP spid="50" grpId="0" build="p">
        <p:tmplLst>
          <p:tmpl lvl="1">
            <p:tnLst>
              <p:par>
                <p:cTn presetID="22" presetClass="entr" presetSubtype="1"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up)">
                      <p:cBhvr>
                        <p:cTn dur="500"/>
                        <p:tgtEl>
                          <p:spTgt spid="50"/>
                        </p:tgtEl>
                      </p:cBhvr>
                    </p:animEffect>
                  </p:childTnLst>
                </p:cTn>
              </p:par>
            </p:tnLst>
          </p:tmpl>
        </p:tmplLst>
      </p:bldP>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4" grpId="0" animBg="1"/>
      <p:bldP spid="15" grpId="0" build="p">
        <p:tmplLst>
          <p:tmpl lvl="1">
            <p:tnLst>
              <p:par>
                <p:cTn presetID="22" presetClass="entr" presetSubtype="1"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up)">
                      <p:cBhvr>
                        <p:cTn dur="500"/>
                        <p:tgtEl>
                          <p:spTgt spid="15"/>
                        </p:tgtEl>
                      </p:cBhvr>
                    </p:animEffect>
                  </p:childTnLst>
                </p:cTn>
              </p:par>
            </p:tnLst>
          </p:tmpl>
        </p:tmplLst>
      </p:bldP>
      <p:bldP spid="18" grpId="0" build="p">
        <p:tmplLst>
          <p:tmpl lvl="1">
            <p:tnLst>
              <p:par>
                <p:cTn presetID="22" presetClass="entr" presetSubtype="1"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up)">
                      <p:cBhvr>
                        <p:cTn dur="500"/>
                        <p:tgtEl>
                          <p:spTgt spid="18"/>
                        </p:tgtEl>
                      </p:cBhvr>
                    </p:animEffect>
                  </p:childTnLst>
                </p:cTn>
              </p:par>
            </p:tnLst>
          </p:tmpl>
        </p:tmplLst>
      </p:bldP>
      <p:bldP spid="19" grpId="0" animBg="1"/>
      <p:bldP spid="20" grpId="0" build="p">
        <p:tmplLst>
          <p:tmpl lvl="1">
            <p:tnLst>
              <p:par>
                <p:cTn presetID="22" presetClass="entr" presetSubtype="1"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up)">
                      <p:cBhvr>
                        <p:cTn dur="500"/>
                        <p:tgtEl>
                          <p:spTgt spid="20"/>
                        </p:tgtEl>
                      </p:cBhvr>
                    </p:animEffect>
                  </p:childTnLst>
                </p:cTn>
              </p:par>
            </p:tnLst>
          </p:tmpl>
        </p:tmplLst>
      </p:bldP>
      <p:bldP spid="21" grpId="0" build="p">
        <p:tmplLst>
          <p:tmpl lvl="1">
            <p:tnLst>
              <p:par>
                <p:cTn presetID="22" presetClass="entr" presetSubtype="1"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up)">
                      <p:cBhvr>
                        <p:cTn dur="500"/>
                        <p:tgtEl>
                          <p:spTgt spid="21"/>
                        </p:tgtEl>
                      </p:cBhvr>
                    </p:animEffect>
                  </p:childTnLst>
                </p:cTn>
              </p:par>
            </p:tnLst>
          </p:tmpl>
        </p:tmplLst>
      </p:bldP>
      <p:bldP spid="22" grpId="0" animBg="1"/>
      <p:bldP spid="23" grpId="0" build="p">
        <p:tmplLst>
          <p:tmpl lvl="1">
            <p:tnLst>
              <p:par>
                <p:cTn presetID="22" presetClass="entr" presetSubtype="1"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up)">
                      <p:cBhvr>
                        <p:cTn dur="500"/>
                        <p:tgtEl>
                          <p:spTgt spid="23"/>
                        </p:tgtEl>
                      </p:cBhvr>
                    </p:animEffect>
                  </p:childTnLst>
                </p:cTn>
              </p:par>
            </p:tnLst>
          </p:tmpl>
        </p:tmplLst>
      </p:bldP>
      <p:bldP spid="24" grpId="0" build="p">
        <p:tmplLst>
          <p:tmpl lvl="1">
            <p:tnLst>
              <p:par>
                <p:cTn presetID="22" presetClass="entr" presetSubtype="1"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up)">
                      <p:cBhvr>
                        <p:cTn dur="500"/>
                        <p:tgtEl>
                          <p:spTgt spid="24"/>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BB084-39E4-4BEE-ADB4-48F54CF150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BD087F6-261F-419C-BF4C-2A51597570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287EF1E-754C-4412-ACE5-94114D117EAD}"/>
              </a:ext>
            </a:extLst>
          </p:cNvPr>
          <p:cNvSpPr>
            <a:spLocks noGrp="1"/>
          </p:cNvSpPr>
          <p:nvPr>
            <p:ph type="dt" sz="half" idx="10"/>
          </p:nvPr>
        </p:nvSpPr>
        <p:spPr/>
        <p:txBody>
          <a:bodyPr/>
          <a:lstStyle/>
          <a:p>
            <a:fld id="{80ADC13D-3D65-4650-AC4F-2C1358CC10DD}" type="datetimeFigureOut">
              <a:rPr lang="en-IN" smtClean="0"/>
              <a:t>11-09-2022</a:t>
            </a:fld>
            <a:endParaRPr lang="en-IN"/>
          </a:p>
        </p:txBody>
      </p:sp>
      <p:sp>
        <p:nvSpPr>
          <p:cNvPr id="5" name="Footer Placeholder 4">
            <a:extLst>
              <a:ext uri="{FF2B5EF4-FFF2-40B4-BE49-F238E27FC236}">
                <a16:creationId xmlns:a16="http://schemas.microsoft.com/office/drawing/2014/main" id="{DC278F6D-5BD6-4258-9F16-549FE72C633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15FCB31-8E1D-4229-BAF7-D773EE38D417}"/>
              </a:ext>
            </a:extLst>
          </p:cNvPr>
          <p:cNvSpPr>
            <a:spLocks noGrp="1"/>
          </p:cNvSpPr>
          <p:nvPr>
            <p:ph type="sldNum" sz="quarter" idx="12"/>
          </p:nvPr>
        </p:nvSpPr>
        <p:spPr/>
        <p:txBody>
          <a:bodyPr/>
          <a:lstStyle/>
          <a:p>
            <a:fld id="{B0E3CBF3-0FA8-4848-904D-1ABE6A3E8D61}" type="slidenum">
              <a:rPr lang="en-IN" smtClean="0"/>
              <a:t>‹#›</a:t>
            </a:fld>
            <a:endParaRPr lang="en-IN"/>
          </a:p>
        </p:txBody>
      </p:sp>
    </p:spTree>
    <p:extLst>
      <p:ext uri="{BB962C8B-B14F-4D97-AF65-F5344CB8AC3E}">
        <p14:creationId xmlns:p14="http://schemas.microsoft.com/office/powerpoint/2010/main" val="278865080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1_Pic05">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863600" y="1498599"/>
            <a:ext cx="5080000" cy="4876800"/>
          </a:xfrm>
          <a:prstGeom prst="rect">
            <a:avLst/>
          </a:prstGeom>
          <a:solidFill>
            <a:schemeClr val="tx2">
              <a:lumMod val="10000"/>
              <a:lumOff val="90000"/>
            </a:schemeClr>
          </a:solidFill>
          <a:ln w="19050">
            <a:noFill/>
          </a:ln>
        </p:spPr>
        <p:txBody>
          <a:bodyPr tIns="0" bIns="182880" anchor="b"/>
          <a:lstStyle>
            <a:lvl1pPr algn="ctr">
              <a:buNone/>
              <a:defRPr sz="1400" baseline="0">
                <a:solidFill>
                  <a:schemeClr val="tx1">
                    <a:lumMod val="75000"/>
                    <a:lumOff val="25000"/>
                  </a:schemeClr>
                </a:solidFill>
              </a:defRPr>
            </a:lvl1pPr>
          </a:lstStyle>
          <a:p>
            <a:r>
              <a:rPr lang="en-US" dirty="0"/>
              <a:t>Click Icon To Add Image</a:t>
            </a:r>
          </a:p>
        </p:txBody>
      </p:sp>
      <p:sp>
        <p:nvSpPr>
          <p:cNvPr id="16" name="Title 1"/>
          <p:cNvSpPr>
            <a:spLocks noGrp="1"/>
          </p:cNvSpPr>
          <p:nvPr>
            <p:ph type="title" hasCustomPrompt="1"/>
          </p:nvPr>
        </p:nvSpPr>
        <p:spPr>
          <a:xfrm>
            <a:off x="2336800" y="482600"/>
            <a:ext cx="7518400" cy="471365"/>
          </a:xfrm>
          <a:prstGeom prst="rect">
            <a:avLst/>
          </a:prstGeom>
        </p:spPr>
        <p:txBody>
          <a:bodyPr wrap="none" lIns="0" tIns="0" rIns="0" bIns="0" anchor="ctr">
            <a:noAutofit/>
          </a:bodyPr>
          <a:lstStyle>
            <a:lvl1pPr algn="ctr">
              <a:defRPr sz="3200"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51922"/>
            <a:ext cx="5486400" cy="267661"/>
          </a:xfrm>
          <a:prstGeom prst="rect">
            <a:avLst/>
          </a:prstGeom>
        </p:spPr>
        <p:txBody>
          <a:bodyPr wrap="none" lIns="0" tIns="0" rIns="0" bIns="0" anchor="ctr">
            <a:noAutofit/>
          </a:bodyPr>
          <a:lstStyle>
            <a:lvl1pPr marL="0" indent="0" algn="ctr">
              <a:buNone/>
              <a:defRPr sz="1600"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5" name="Picture Placeholder 7"/>
          <p:cNvSpPr>
            <a:spLocks noGrp="1"/>
          </p:cNvSpPr>
          <p:nvPr>
            <p:ph type="pic" sz="quarter" idx="11" hasCustomPrompt="1"/>
          </p:nvPr>
        </p:nvSpPr>
        <p:spPr>
          <a:xfrm>
            <a:off x="6235700" y="3225800"/>
            <a:ext cx="5080000" cy="1828797"/>
          </a:xfrm>
          <a:prstGeom prst="rect">
            <a:avLst/>
          </a:prstGeom>
          <a:solidFill>
            <a:schemeClr val="tx2">
              <a:lumMod val="10000"/>
              <a:lumOff val="90000"/>
            </a:schemeClr>
          </a:solidFill>
          <a:ln w="19050">
            <a:noFill/>
          </a:ln>
        </p:spPr>
        <p:txBody>
          <a:bodyPr tIns="0" bIns="182880" anchor="b"/>
          <a:lstStyle>
            <a:lvl1pPr algn="ctr">
              <a:buNone/>
              <a:defRPr sz="1400" baseline="0">
                <a:solidFill>
                  <a:schemeClr val="tx1">
                    <a:lumMod val="75000"/>
                    <a:lumOff val="25000"/>
                  </a:schemeClr>
                </a:solidFill>
              </a:defRPr>
            </a:lvl1pPr>
          </a:lstStyle>
          <a:p>
            <a:r>
              <a:rPr lang="en-US" dirty="0"/>
              <a:t>Click Icon To Add Image</a:t>
            </a:r>
          </a:p>
        </p:txBody>
      </p:sp>
      <p:grpSp>
        <p:nvGrpSpPr>
          <p:cNvPr id="26" name="Group 25"/>
          <p:cNvGrpSpPr/>
          <p:nvPr userDrawn="1"/>
        </p:nvGrpSpPr>
        <p:grpSpPr>
          <a:xfrm>
            <a:off x="6235700" y="5209868"/>
            <a:ext cx="5080001" cy="1219200"/>
            <a:chOff x="648100" y="3562350"/>
            <a:chExt cx="3583374" cy="914400"/>
          </a:xfrm>
        </p:grpSpPr>
        <p:sp>
          <p:nvSpPr>
            <p:cNvPr id="27" name="Rectangle 26"/>
            <p:cNvSpPr/>
            <p:nvPr userDrawn="1"/>
          </p:nvSpPr>
          <p:spPr>
            <a:xfrm>
              <a:off x="800500" y="3562350"/>
              <a:ext cx="3430974" cy="914400"/>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Rectangle 27"/>
            <p:cNvSpPr/>
            <p:nvPr userDrawn="1"/>
          </p:nvSpPr>
          <p:spPr>
            <a:xfrm>
              <a:off x="648100" y="3562350"/>
              <a:ext cx="15240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9" name="Text Placeholder 3"/>
          <p:cNvSpPr>
            <a:spLocks noGrp="1"/>
          </p:cNvSpPr>
          <p:nvPr>
            <p:ph type="body" sz="half" idx="16"/>
          </p:nvPr>
        </p:nvSpPr>
        <p:spPr>
          <a:xfrm>
            <a:off x="6597923" y="5740619"/>
            <a:ext cx="4463244" cy="538920"/>
          </a:xfrm>
          <a:prstGeom prst="rect">
            <a:avLst/>
          </a:prstGeom>
        </p:spPr>
        <p:txBody>
          <a:bodyPr wrap="square" lIns="0" tIns="0" rIns="0" bIns="0" anchor="t">
            <a:noAutofit/>
          </a:bodyPr>
          <a:lstStyle>
            <a:lvl1pPr marL="0" indent="0" algn="l">
              <a:buNone/>
              <a:defRPr sz="1467" b="0"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p:txBody>
      </p:sp>
      <p:sp>
        <p:nvSpPr>
          <p:cNvPr id="30" name="Text Placeholder 3"/>
          <p:cNvSpPr>
            <a:spLocks noGrp="1"/>
          </p:cNvSpPr>
          <p:nvPr>
            <p:ph type="body" sz="half" idx="25" hasCustomPrompt="1"/>
          </p:nvPr>
        </p:nvSpPr>
        <p:spPr>
          <a:xfrm>
            <a:off x="6597922" y="5349969"/>
            <a:ext cx="4463244" cy="390649"/>
          </a:xfrm>
          <a:prstGeom prst="rect">
            <a:avLst/>
          </a:prstGeom>
        </p:spPr>
        <p:txBody>
          <a:bodyPr wrap="square" lIns="0" tIns="0" rIns="0" bIns="0" anchor="ctr">
            <a:noAutofit/>
          </a:bodyPr>
          <a:lstStyle>
            <a:lvl1pPr marL="0" indent="0" algn="l">
              <a:buNone/>
              <a:defRPr sz="1867" b="1"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
        <p:nvSpPr>
          <p:cNvPr id="31" name="Text Placeholder 3"/>
          <p:cNvSpPr>
            <a:spLocks noGrp="1"/>
          </p:cNvSpPr>
          <p:nvPr>
            <p:ph type="body" sz="half" idx="26"/>
          </p:nvPr>
        </p:nvSpPr>
        <p:spPr>
          <a:xfrm>
            <a:off x="6272697" y="1889249"/>
            <a:ext cx="5043003" cy="1133351"/>
          </a:xfrm>
          <a:prstGeom prst="rect">
            <a:avLst/>
          </a:prstGeom>
        </p:spPr>
        <p:txBody>
          <a:bodyPr wrap="square" lIns="0" tIns="0" rIns="0" bIns="0" anchor="t">
            <a:noAutofit/>
          </a:bodyPr>
          <a:lstStyle>
            <a:lvl1pPr marL="0" indent="0" algn="l">
              <a:buNone/>
              <a:defRPr sz="1467" b="0"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p:txBody>
      </p:sp>
      <p:sp>
        <p:nvSpPr>
          <p:cNvPr id="32" name="Text Placeholder 3"/>
          <p:cNvSpPr>
            <a:spLocks noGrp="1"/>
          </p:cNvSpPr>
          <p:nvPr>
            <p:ph type="body" sz="half" idx="27" hasCustomPrompt="1"/>
          </p:nvPr>
        </p:nvSpPr>
        <p:spPr>
          <a:xfrm>
            <a:off x="6272696" y="1498600"/>
            <a:ext cx="5043003" cy="390649"/>
          </a:xfrm>
          <a:prstGeom prst="rect">
            <a:avLst/>
          </a:prstGeom>
        </p:spPr>
        <p:txBody>
          <a:bodyPr wrap="square" lIns="0" tIns="0" rIns="0" bIns="0" anchor="ctr">
            <a:noAutofit/>
          </a:bodyPr>
          <a:lstStyle>
            <a:lvl1pPr marL="0" indent="0" algn="l">
              <a:buNone/>
              <a:defRPr sz="1867" b="1"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Tree>
    <p:extLst>
      <p:ext uri="{BB962C8B-B14F-4D97-AF65-F5344CB8AC3E}">
        <p14:creationId xmlns:p14="http://schemas.microsoft.com/office/powerpoint/2010/main" val="2795435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2">
                                            <p:txEl>
                                              <p:pRg st="0" end="0"/>
                                            </p:txEl>
                                          </p:spTgt>
                                        </p:tgtEl>
                                        <p:attrNameLst>
                                          <p:attrName>style.visibility</p:attrName>
                                        </p:attrNameLst>
                                      </p:cBhvr>
                                      <p:to>
                                        <p:strVal val="visible"/>
                                      </p:to>
                                    </p:set>
                                    <p:animEffect transition="in" filter="wipe(left)">
                                      <p:cBhvr>
                                        <p:cTn id="19" dur="500"/>
                                        <p:tgtEl>
                                          <p:spTgt spid="32">
                                            <p:txEl>
                                              <p:pRg st="0" end="0"/>
                                            </p:txEl>
                                          </p:spTgt>
                                        </p:tgtEl>
                                      </p:cBhvr>
                                    </p:animEffect>
                                  </p:childTnLst>
                                </p:cTn>
                              </p:par>
                            </p:childTnLst>
                          </p:cTn>
                        </p:par>
                        <p:par>
                          <p:cTn id="20" fill="hold">
                            <p:stCondLst>
                              <p:cond delay="2000"/>
                            </p:stCondLst>
                            <p:childTnLst>
                              <p:par>
                                <p:cTn id="21" presetID="22" presetClass="entr" presetSubtype="8" fill="hold" grpId="0" nodeType="afterEffect" nodePh="1">
                                  <p:stCondLst>
                                    <p:cond delay="0"/>
                                  </p:stCondLst>
                                  <p:endCondLst>
                                    <p:cond evt="begin" delay="0">
                                      <p:tn val="21"/>
                                    </p:cond>
                                  </p:endCondLst>
                                  <p:childTnLst>
                                    <p:set>
                                      <p:cBhvr>
                                        <p:cTn id="22" dur="1" fill="hold">
                                          <p:stCondLst>
                                            <p:cond delay="0"/>
                                          </p:stCondLst>
                                        </p:cTn>
                                        <p:tgtEl>
                                          <p:spTgt spid="31">
                                            <p:txEl>
                                              <p:pRg st="0" end="0"/>
                                            </p:txEl>
                                          </p:spTgt>
                                        </p:tgtEl>
                                        <p:attrNameLst>
                                          <p:attrName>style.visibility</p:attrName>
                                        </p:attrNameLst>
                                      </p:cBhvr>
                                      <p:to>
                                        <p:strVal val="visible"/>
                                      </p:to>
                                    </p:set>
                                    <p:animEffect transition="in" filter="wipe(left)">
                                      <p:cBhvr>
                                        <p:cTn id="23" dur="500"/>
                                        <p:tgtEl>
                                          <p:spTgt spid="31">
                                            <p:txEl>
                                              <p:pRg st="0" end="0"/>
                                            </p:tx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down)">
                                      <p:cBhvr>
                                        <p:cTn id="27" dur="500"/>
                                        <p:tgtEl>
                                          <p:spTgt spid="25"/>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500"/>
                                        <p:tgtEl>
                                          <p:spTgt spid="26"/>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30">
                                            <p:txEl>
                                              <p:pRg st="0" end="0"/>
                                            </p:txEl>
                                          </p:spTgt>
                                        </p:tgtEl>
                                        <p:attrNameLst>
                                          <p:attrName>style.visibility</p:attrName>
                                        </p:attrNameLst>
                                      </p:cBhvr>
                                      <p:to>
                                        <p:strVal val="visible"/>
                                      </p:to>
                                    </p:set>
                                    <p:animEffect transition="in" filter="wipe(left)">
                                      <p:cBhvr>
                                        <p:cTn id="35" dur="500"/>
                                        <p:tgtEl>
                                          <p:spTgt spid="30">
                                            <p:txEl>
                                              <p:pRg st="0" end="0"/>
                                            </p:txEl>
                                          </p:spTgt>
                                        </p:tgtEl>
                                      </p:cBhvr>
                                    </p:animEffect>
                                  </p:childTnLst>
                                </p:cTn>
                              </p:par>
                            </p:childTnLst>
                          </p:cTn>
                        </p:par>
                        <p:par>
                          <p:cTn id="36" fill="hold">
                            <p:stCondLst>
                              <p:cond delay="4000"/>
                            </p:stCondLst>
                            <p:childTnLst>
                              <p:par>
                                <p:cTn id="37" presetID="22" presetClass="entr" presetSubtype="8" fill="hold" grpId="0" nodeType="afterEffect" nodePh="1">
                                  <p:stCondLst>
                                    <p:cond delay="0"/>
                                  </p:stCondLst>
                                  <p:endCondLst>
                                    <p:cond evt="begin" delay="0">
                                      <p:tn val="37"/>
                                    </p:cond>
                                  </p:endCondLst>
                                  <p:childTnLst>
                                    <p:set>
                                      <p:cBhvr>
                                        <p:cTn id="38" dur="1" fill="hold">
                                          <p:stCondLst>
                                            <p:cond delay="0"/>
                                          </p:stCondLst>
                                        </p:cTn>
                                        <p:tgtEl>
                                          <p:spTgt spid="29">
                                            <p:txEl>
                                              <p:pRg st="0" end="0"/>
                                            </p:txEl>
                                          </p:spTgt>
                                        </p:tgtEl>
                                        <p:attrNameLst>
                                          <p:attrName>style.visibility</p:attrName>
                                        </p:attrNameLst>
                                      </p:cBhvr>
                                      <p:to>
                                        <p:strVal val="visible"/>
                                      </p:to>
                                    </p:set>
                                    <p:animEffect transition="in" filter="wipe(left)">
                                      <p:cBhvr>
                                        <p:cTn id="39"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5" grpId="0" animBg="1"/>
      <p:bldP spid="29"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build="p">
        <p:tmplLst>
          <p:tmpl lvl="1">
            <p:tnLst>
              <p:par>
                <p:cTn presetID="22" presetClass="entr" presetSubtype="8"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1"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Pic2">
    <p:spTree>
      <p:nvGrpSpPr>
        <p:cNvPr id="1" name=""/>
        <p:cNvGrpSpPr/>
        <p:nvPr/>
      </p:nvGrpSpPr>
      <p:grpSpPr>
        <a:xfrm>
          <a:off x="0" y="0"/>
          <a:ext cx="0" cy="0"/>
          <a:chOff x="0" y="0"/>
          <a:chExt cx="0" cy="0"/>
        </a:xfrm>
      </p:grpSpPr>
      <p:sp>
        <p:nvSpPr>
          <p:cNvPr id="39" name="Title 1"/>
          <p:cNvSpPr>
            <a:spLocks noGrp="1"/>
          </p:cNvSpPr>
          <p:nvPr>
            <p:ph type="title" hasCustomPrompt="1"/>
          </p:nvPr>
        </p:nvSpPr>
        <p:spPr>
          <a:xfrm>
            <a:off x="2336800" y="482600"/>
            <a:ext cx="7518400" cy="471365"/>
          </a:xfrm>
          <a:prstGeom prst="rect">
            <a:avLst/>
          </a:prstGeom>
        </p:spPr>
        <p:txBody>
          <a:bodyPr wrap="none" lIns="0" tIns="0" rIns="0" bIns="0" anchor="ctr">
            <a:noAutofit/>
          </a:bodyPr>
          <a:lstStyle>
            <a:lvl1pPr algn="ctr">
              <a:defRPr sz="3200" b="1" baseline="0">
                <a:solidFill>
                  <a:schemeClr val="tx1">
                    <a:lumMod val="50000"/>
                    <a:lumOff val="50000"/>
                  </a:schemeClr>
                </a:solidFill>
              </a:defRPr>
            </a:lvl1pPr>
          </a:lstStyle>
          <a:p>
            <a:r>
              <a:rPr lang="en-US" dirty="0"/>
              <a:t>Click To Edit Master Title Style</a:t>
            </a:r>
          </a:p>
        </p:txBody>
      </p:sp>
      <p:sp>
        <p:nvSpPr>
          <p:cNvPr id="40" name="Text Placeholder 3"/>
          <p:cNvSpPr>
            <a:spLocks noGrp="1"/>
          </p:cNvSpPr>
          <p:nvPr>
            <p:ph type="body" sz="half" idx="2" hasCustomPrompt="1"/>
          </p:nvPr>
        </p:nvSpPr>
        <p:spPr>
          <a:xfrm>
            <a:off x="3352800" y="951922"/>
            <a:ext cx="5486400" cy="267661"/>
          </a:xfrm>
          <a:prstGeom prst="rect">
            <a:avLst/>
          </a:prstGeom>
        </p:spPr>
        <p:txBody>
          <a:bodyPr wrap="none" lIns="0" tIns="0" rIns="0" bIns="0" anchor="ctr">
            <a:noAutofit/>
          </a:bodyPr>
          <a:lstStyle>
            <a:lvl1pPr marL="0" indent="0" algn="ctr">
              <a:buNone/>
              <a:defRPr sz="1600"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grpSp>
        <p:nvGrpSpPr>
          <p:cNvPr id="49" name="Group 48"/>
          <p:cNvGrpSpPr/>
          <p:nvPr userDrawn="1"/>
        </p:nvGrpSpPr>
        <p:grpSpPr>
          <a:xfrm>
            <a:off x="888182" y="1590034"/>
            <a:ext cx="5080001" cy="1116533"/>
            <a:chOff x="648100" y="3562350"/>
            <a:chExt cx="3583374" cy="914400"/>
          </a:xfrm>
        </p:grpSpPr>
        <p:sp>
          <p:nvSpPr>
            <p:cNvPr id="50" name="Rectangle 49"/>
            <p:cNvSpPr/>
            <p:nvPr userDrawn="1"/>
          </p:nvSpPr>
          <p:spPr>
            <a:xfrm>
              <a:off x="800500" y="3562350"/>
              <a:ext cx="3430974" cy="914400"/>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Rectangle 50"/>
            <p:cNvSpPr/>
            <p:nvPr userDrawn="1"/>
          </p:nvSpPr>
          <p:spPr>
            <a:xfrm>
              <a:off x="648100" y="3562350"/>
              <a:ext cx="15240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52" name="Text Placeholder 3"/>
          <p:cNvSpPr>
            <a:spLocks noGrp="1"/>
          </p:cNvSpPr>
          <p:nvPr>
            <p:ph type="body" sz="half" idx="28"/>
          </p:nvPr>
        </p:nvSpPr>
        <p:spPr>
          <a:xfrm>
            <a:off x="1250406" y="2069451"/>
            <a:ext cx="4463244" cy="538920"/>
          </a:xfrm>
          <a:prstGeom prst="rect">
            <a:avLst/>
          </a:prstGeom>
        </p:spPr>
        <p:txBody>
          <a:bodyPr wrap="square" lIns="0" tIns="0" rIns="0" bIns="0" anchor="t">
            <a:noAutofit/>
          </a:bodyPr>
          <a:lstStyle>
            <a:lvl1pPr marL="0" indent="0" algn="l">
              <a:buNone/>
              <a:defRPr sz="1467" b="0"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p:txBody>
      </p:sp>
      <p:sp>
        <p:nvSpPr>
          <p:cNvPr id="53" name="Text Placeholder 3"/>
          <p:cNvSpPr>
            <a:spLocks noGrp="1"/>
          </p:cNvSpPr>
          <p:nvPr>
            <p:ph type="body" sz="half" idx="29" hasCustomPrompt="1"/>
          </p:nvPr>
        </p:nvSpPr>
        <p:spPr>
          <a:xfrm>
            <a:off x="1250405" y="1678801"/>
            <a:ext cx="4463244" cy="390649"/>
          </a:xfrm>
          <a:prstGeom prst="rect">
            <a:avLst/>
          </a:prstGeom>
        </p:spPr>
        <p:txBody>
          <a:bodyPr wrap="square" lIns="0" tIns="0" rIns="0" bIns="0" anchor="ctr">
            <a:noAutofit/>
          </a:bodyPr>
          <a:lstStyle>
            <a:lvl1pPr marL="0" indent="0" algn="l">
              <a:buNone/>
              <a:defRPr sz="1867" b="1"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grpSp>
        <p:nvGrpSpPr>
          <p:cNvPr id="54" name="Group 53"/>
          <p:cNvGrpSpPr/>
          <p:nvPr userDrawn="1"/>
        </p:nvGrpSpPr>
        <p:grpSpPr>
          <a:xfrm>
            <a:off x="888182" y="2783034"/>
            <a:ext cx="5080001" cy="1116533"/>
            <a:chOff x="648100" y="3562350"/>
            <a:chExt cx="3583374" cy="914400"/>
          </a:xfrm>
        </p:grpSpPr>
        <p:sp>
          <p:nvSpPr>
            <p:cNvPr id="55" name="Rectangle 54"/>
            <p:cNvSpPr/>
            <p:nvPr userDrawn="1"/>
          </p:nvSpPr>
          <p:spPr>
            <a:xfrm>
              <a:off x="800500" y="3562350"/>
              <a:ext cx="3430974" cy="914400"/>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6" name="Rectangle 55"/>
            <p:cNvSpPr/>
            <p:nvPr userDrawn="1"/>
          </p:nvSpPr>
          <p:spPr>
            <a:xfrm>
              <a:off x="648100" y="3562350"/>
              <a:ext cx="15240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57" name="Text Placeholder 3"/>
          <p:cNvSpPr>
            <a:spLocks noGrp="1"/>
          </p:cNvSpPr>
          <p:nvPr>
            <p:ph type="body" sz="half" idx="30"/>
          </p:nvPr>
        </p:nvSpPr>
        <p:spPr>
          <a:xfrm>
            <a:off x="1250406" y="3262451"/>
            <a:ext cx="4463244" cy="538920"/>
          </a:xfrm>
          <a:prstGeom prst="rect">
            <a:avLst/>
          </a:prstGeom>
        </p:spPr>
        <p:txBody>
          <a:bodyPr wrap="square" lIns="0" tIns="0" rIns="0" bIns="0" anchor="t">
            <a:noAutofit/>
          </a:bodyPr>
          <a:lstStyle>
            <a:lvl1pPr marL="0" indent="0" algn="l">
              <a:buNone/>
              <a:defRPr sz="1467" b="0"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p:txBody>
      </p:sp>
      <p:sp>
        <p:nvSpPr>
          <p:cNvPr id="58" name="Text Placeholder 3"/>
          <p:cNvSpPr>
            <a:spLocks noGrp="1"/>
          </p:cNvSpPr>
          <p:nvPr>
            <p:ph type="body" sz="half" idx="31" hasCustomPrompt="1"/>
          </p:nvPr>
        </p:nvSpPr>
        <p:spPr>
          <a:xfrm>
            <a:off x="1250405" y="2871801"/>
            <a:ext cx="4463244" cy="390649"/>
          </a:xfrm>
          <a:prstGeom prst="rect">
            <a:avLst/>
          </a:prstGeom>
        </p:spPr>
        <p:txBody>
          <a:bodyPr wrap="square" lIns="0" tIns="0" rIns="0" bIns="0" anchor="ctr">
            <a:noAutofit/>
          </a:bodyPr>
          <a:lstStyle>
            <a:lvl1pPr marL="0" indent="0" algn="l">
              <a:buNone/>
              <a:defRPr sz="1867" b="1"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
        <p:nvSpPr>
          <p:cNvPr id="59" name="Picture Placeholder 7"/>
          <p:cNvSpPr>
            <a:spLocks noGrp="1"/>
          </p:cNvSpPr>
          <p:nvPr>
            <p:ph type="pic" sz="quarter" idx="32" hasCustomPrompt="1"/>
          </p:nvPr>
        </p:nvSpPr>
        <p:spPr>
          <a:xfrm>
            <a:off x="6235700" y="1595445"/>
            <a:ext cx="5080000" cy="2304121"/>
          </a:xfrm>
          <a:prstGeom prst="rect">
            <a:avLst/>
          </a:prstGeom>
          <a:solidFill>
            <a:schemeClr val="bg2">
              <a:lumMod val="85000"/>
            </a:schemeClr>
          </a:solidFill>
          <a:ln w="6350">
            <a:solidFill>
              <a:schemeClr val="tx1">
                <a:lumMod val="50000"/>
                <a:lumOff val="50000"/>
              </a:schemeClr>
            </a:solidFill>
          </a:ln>
        </p:spPr>
        <p:txBody>
          <a:bodyPr tIns="0" bIns="182880" anchor="b"/>
          <a:lstStyle>
            <a:lvl1pPr algn="ctr">
              <a:buNone/>
              <a:defRPr sz="1600">
                <a:solidFill>
                  <a:schemeClr val="tx1">
                    <a:lumMod val="50000"/>
                    <a:lumOff val="50000"/>
                  </a:schemeClr>
                </a:solidFill>
              </a:defRPr>
            </a:lvl1pPr>
          </a:lstStyle>
          <a:p>
            <a:r>
              <a:rPr lang="en-US" dirty="0"/>
              <a:t>Image Holder</a:t>
            </a:r>
          </a:p>
        </p:txBody>
      </p:sp>
      <p:sp>
        <p:nvSpPr>
          <p:cNvPr id="60" name="Picture Placeholder 7"/>
          <p:cNvSpPr>
            <a:spLocks noGrp="1"/>
          </p:cNvSpPr>
          <p:nvPr>
            <p:ph type="pic" sz="quarter" idx="33" hasCustomPrompt="1"/>
          </p:nvPr>
        </p:nvSpPr>
        <p:spPr>
          <a:xfrm>
            <a:off x="888181" y="4064668"/>
            <a:ext cx="5080000" cy="2324099"/>
          </a:xfrm>
          <a:prstGeom prst="rect">
            <a:avLst/>
          </a:prstGeom>
          <a:solidFill>
            <a:schemeClr val="bg2">
              <a:lumMod val="85000"/>
            </a:schemeClr>
          </a:solidFill>
          <a:ln w="6350">
            <a:solidFill>
              <a:schemeClr val="tx1">
                <a:lumMod val="50000"/>
                <a:lumOff val="50000"/>
              </a:schemeClr>
            </a:solidFill>
          </a:ln>
        </p:spPr>
        <p:txBody>
          <a:bodyPr tIns="0" bIns="182880" anchor="b"/>
          <a:lstStyle>
            <a:lvl1pPr algn="ctr">
              <a:buNone/>
              <a:defRPr sz="1600">
                <a:solidFill>
                  <a:schemeClr val="tx1">
                    <a:lumMod val="50000"/>
                    <a:lumOff val="50000"/>
                  </a:schemeClr>
                </a:solidFill>
              </a:defRPr>
            </a:lvl1pPr>
          </a:lstStyle>
          <a:p>
            <a:r>
              <a:rPr lang="en-US" dirty="0"/>
              <a:t>Image Holder</a:t>
            </a:r>
          </a:p>
        </p:txBody>
      </p:sp>
      <p:grpSp>
        <p:nvGrpSpPr>
          <p:cNvPr id="61" name="Group 60"/>
          <p:cNvGrpSpPr/>
          <p:nvPr userDrawn="1"/>
        </p:nvGrpSpPr>
        <p:grpSpPr>
          <a:xfrm>
            <a:off x="6235700" y="4079234"/>
            <a:ext cx="5080001" cy="1116533"/>
            <a:chOff x="648100" y="3562350"/>
            <a:chExt cx="3583374" cy="914400"/>
          </a:xfrm>
        </p:grpSpPr>
        <p:sp>
          <p:nvSpPr>
            <p:cNvPr id="62" name="Rectangle 61"/>
            <p:cNvSpPr/>
            <p:nvPr userDrawn="1"/>
          </p:nvSpPr>
          <p:spPr>
            <a:xfrm>
              <a:off x="800500" y="3562350"/>
              <a:ext cx="3430974" cy="914400"/>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3" name="Rectangle 62"/>
            <p:cNvSpPr/>
            <p:nvPr userDrawn="1"/>
          </p:nvSpPr>
          <p:spPr>
            <a:xfrm>
              <a:off x="648100" y="3562350"/>
              <a:ext cx="152400" cy="914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64" name="Text Placeholder 3"/>
          <p:cNvSpPr>
            <a:spLocks noGrp="1"/>
          </p:cNvSpPr>
          <p:nvPr>
            <p:ph type="body" sz="half" idx="34"/>
          </p:nvPr>
        </p:nvSpPr>
        <p:spPr>
          <a:xfrm>
            <a:off x="6597923" y="4558651"/>
            <a:ext cx="4463244" cy="538920"/>
          </a:xfrm>
          <a:prstGeom prst="rect">
            <a:avLst/>
          </a:prstGeom>
        </p:spPr>
        <p:txBody>
          <a:bodyPr wrap="square" lIns="0" tIns="0" rIns="0" bIns="0" anchor="t">
            <a:noAutofit/>
          </a:bodyPr>
          <a:lstStyle>
            <a:lvl1pPr marL="0" indent="0" algn="l">
              <a:buNone/>
              <a:defRPr sz="1467" b="0"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p:txBody>
      </p:sp>
      <p:sp>
        <p:nvSpPr>
          <p:cNvPr id="65" name="Text Placeholder 3"/>
          <p:cNvSpPr>
            <a:spLocks noGrp="1"/>
          </p:cNvSpPr>
          <p:nvPr>
            <p:ph type="body" sz="half" idx="35" hasCustomPrompt="1"/>
          </p:nvPr>
        </p:nvSpPr>
        <p:spPr>
          <a:xfrm>
            <a:off x="6597922" y="4168001"/>
            <a:ext cx="4463244" cy="390649"/>
          </a:xfrm>
          <a:prstGeom prst="rect">
            <a:avLst/>
          </a:prstGeom>
        </p:spPr>
        <p:txBody>
          <a:bodyPr wrap="square" lIns="0" tIns="0" rIns="0" bIns="0" anchor="ctr">
            <a:noAutofit/>
          </a:bodyPr>
          <a:lstStyle>
            <a:lvl1pPr marL="0" indent="0" algn="l">
              <a:buNone/>
              <a:defRPr sz="1867" b="1"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grpSp>
        <p:nvGrpSpPr>
          <p:cNvPr id="66" name="Group 65"/>
          <p:cNvGrpSpPr/>
          <p:nvPr userDrawn="1"/>
        </p:nvGrpSpPr>
        <p:grpSpPr>
          <a:xfrm>
            <a:off x="6235700" y="5272234"/>
            <a:ext cx="5080001" cy="1116533"/>
            <a:chOff x="648100" y="3562350"/>
            <a:chExt cx="3583374" cy="914400"/>
          </a:xfrm>
        </p:grpSpPr>
        <p:sp>
          <p:nvSpPr>
            <p:cNvPr id="67" name="Rectangle 66"/>
            <p:cNvSpPr/>
            <p:nvPr userDrawn="1"/>
          </p:nvSpPr>
          <p:spPr>
            <a:xfrm>
              <a:off x="800500" y="3562350"/>
              <a:ext cx="3430974" cy="914400"/>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8" name="Rectangle 67"/>
            <p:cNvSpPr/>
            <p:nvPr userDrawn="1"/>
          </p:nvSpPr>
          <p:spPr>
            <a:xfrm>
              <a:off x="648100" y="3562350"/>
              <a:ext cx="152400"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69" name="Text Placeholder 3"/>
          <p:cNvSpPr>
            <a:spLocks noGrp="1"/>
          </p:cNvSpPr>
          <p:nvPr>
            <p:ph type="body" sz="half" idx="36"/>
          </p:nvPr>
        </p:nvSpPr>
        <p:spPr>
          <a:xfrm>
            <a:off x="6597923" y="5751651"/>
            <a:ext cx="4463244" cy="538920"/>
          </a:xfrm>
          <a:prstGeom prst="rect">
            <a:avLst/>
          </a:prstGeom>
        </p:spPr>
        <p:txBody>
          <a:bodyPr wrap="square" lIns="0" tIns="0" rIns="0" bIns="0" anchor="t">
            <a:noAutofit/>
          </a:bodyPr>
          <a:lstStyle>
            <a:lvl1pPr marL="0" indent="0" algn="l">
              <a:buNone/>
              <a:defRPr sz="1467" b="0"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p:txBody>
      </p:sp>
      <p:sp>
        <p:nvSpPr>
          <p:cNvPr id="70" name="Text Placeholder 3"/>
          <p:cNvSpPr>
            <a:spLocks noGrp="1"/>
          </p:cNvSpPr>
          <p:nvPr>
            <p:ph type="body" sz="half" idx="37" hasCustomPrompt="1"/>
          </p:nvPr>
        </p:nvSpPr>
        <p:spPr>
          <a:xfrm>
            <a:off x="6597922" y="5361001"/>
            <a:ext cx="4463244" cy="390649"/>
          </a:xfrm>
          <a:prstGeom prst="rect">
            <a:avLst/>
          </a:prstGeom>
        </p:spPr>
        <p:txBody>
          <a:bodyPr wrap="square" lIns="0" tIns="0" rIns="0" bIns="0" anchor="ctr">
            <a:noAutofit/>
          </a:bodyPr>
          <a:lstStyle>
            <a:lvl1pPr marL="0" indent="0" algn="l">
              <a:buNone/>
              <a:defRPr sz="1867" b="1"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Tree>
    <p:extLst>
      <p:ext uri="{BB962C8B-B14F-4D97-AF65-F5344CB8AC3E}">
        <p14:creationId xmlns:p14="http://schemas.microsoft.com/office/powerpoint/2010/main" val="3601297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xEl>
                                              <p:pRg st="0" end="0"/>
                                            </p:txEl>
                                          </p:spTgt>
                                        </p:tgtEl>
                                        <p:attrNameLst>
                                          <p:attrName>style.visibility</p:attrName>
                                        </p:attrNameLst>
                                      </p:cBhvr>
                                      <p:to>
                                        <p:strVal val="visible"/>
                                      </p:to>
                                    </p:set>
                                    <p:animEffect transition="in" filter="fade">
                                      <p:cBhvr>
                                        <p:cTn id="11" dur="500"/>
                                        <p:tgtEl>
                                          <p:spTgt spid="40">
                                            <p:txEl>
                                              <p:pRg st="0" end="0"/>
                                            </p:txEl>
                                          </p:spTgt>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left)">
                                      <p:cBhvr>
                                        <p:cTn id="15" dur="500"/>
                                        <p:tgtEl>
                                          <p:spTgt spid="49"/>
                                        </p:tgtEl>
                                      </p:cBhvr>
                                    </p:animEffect>
                                  </p:childTnLst>
                                </p:cTn>
                              </p:par>
                            </p:childTnLst>
                          </p:cTn>
                        </p:par>
                        <p:par>
                          <p:cTn id="16" fill="hold">
                            <p:stCondLst>
                              <p:cond delay="2000"/>
                            </p:stCondLst>
                            <p:childTnLst>
                              <p:par>
                                <p:cTn id="17" presetID="22" presetClass="entr" presetSubtype="8" fill="hold" grpId="0" nodeType="afterEffect">
                                  <p:stCondLst>
                                    <p:cond delay="0"/>
                                  </p:stCondLst>
                                  <p:childTnLst>
                                    <p:set>
                                      <p:cBhvr>
                                        <p:cTn id="18" dur="1" fill="hold">
                                          <p:stCondLst>
                                            <p:cond delay="0"/>
                                          </p:stCondLst>
                                        </p:cTn>
                                        <p:tgtEl>
                                          <p:spTgt spid="53">
                                            <p:txEl>
                                              <p:pRg st="0" end="0"/>
                                            </p:txEl>
                                          </p:spTgt>
                                        </p:tgtEl>
                                        <p:attrNameLst>
                                          <p:attrName>style.visibility</p:attrName>
                                        </p:attrNameLst>
                                      </p:cBhvr>
                                      <p:to>
                                        <p:strVal val="visible"/>
                                      </p:to>
                                    </p:set>
                                    <p:animEffect transition="in" filter="wipe(left)">
                                      <p:cBhvr>
                                        <p:cTn id="19" dur="500"/>
                                        <p:tgtEl>
                                          <p:spTgt spid="53">
                                            <p:txEl>
                                              <p:pRg st="0" end="0"/>
                                            </p:txEl>
                                          </p:spTgt>
                                        </p:tgtEl>
                                      </p:cBhvr>
                                    </p:animEffect>
                                  </p:childTnLst>
                                </p:cTn>
                              </p:par>
                            </p:childTnLst>
                          </p:cTn>
                        </p:par>
                        <p:par>
                          <p:cTn id="20" fill="hold">
                            <p:stCondLst>
                              <p:cond delay="2500"/>
                            </p:stCondLst>
                            <p:childTnLst>
                              <p:par>
                                <p:cTn id="21" presetID="22" presetClass="entr" presetSubtype="8" fill="hold" grpId="0" nodeType="afterEffect" nodePh="1">
                                  <p:stCondLst>
                                    <p:cond delay="0"/>
                                  </p:stCondLst>
                                  <p:endCondLst>
                                    <p:cond evt="begin" delay="0">
                                      <p:tn val="21"/>
                                    </p:cond>
                                  </p:endCondLst>
                                  <p:childTnLst>
                                    <p:set>
                                      <p:cBhvr>
                                        <p:cTn id="22" dur="1" fill="hold">
                                          <p:stCondLst>
                                            <p:cond delay="0"/>
                                          </p:stCondLst>
                                        </p:cTn>
                                        <p:tgtEl>
                                          <p:spTgt spid="52">
                                            <p:txEl>
                                              <p:pRg st="0" end="0"/>
                                            </p:txEl>
                                          </p:spTgt>
                                        </p:tgtEl>
                                        <p:attrNameLst>
                                          <p:attrName>style.visibility</p:attrName>
                                        </p:attrNameLst>
                                      </p:cBhvr>
                                      <p:to>
                                        <p:strVal val="visible"/>
                                      </p:to>
                                    </p:set>
                                    <p:animEffect transition="in" filter="wipe(left)">
                                      <p:cBhvr>
                                        <p:cTn id="23" dur="500"/>
                                        <p:tgtEl>
                                          <p:spTgt spid="52">
                                            <p:txEl>
                                              <p:pRg st="0" end="0"/>
                                            </p:txEl>
                                          </p:spTgt>
                                        </p:tgtEl>
                                      </p:cBhvr>
                                    </p:animEffect>
                                  </p:childTnLst>
                                </p:cTn>
                              </p:par>
                            </p:childTnLst>
                          </p:cTn>
                        </p:par>
                        <p:par>
                          <p:cTn id="24" fill="hold">
                            <p:stCondLst>
                              <p:cond delay="3000"/>
                            </p:stCondLst>
                            <p:childTnLst>
                              <p:par>
                                <p:cTn id="25" presetID="22" presetClass="entr" presetSubtype="8" fill="hold" nodeType="after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wipe(left)">
                                      <p:cBhvr>
                                        <p:cTn id="27" dur="500"/>
                                        <p:tgtEl>
                                          <p:spTgt spid="54"/>
                                        </p:tgtEl>
                                      </p:cBhvr>
                                    </p:animEffect>
                                  </p:childTnLst>
                                </p:cTn>
                              </p:par>
                            </p:childTnLst>
                          </p:cTn>
                        </p:par>
                        <p:par>
                          <p:cTn id="28" fill="hold">
                            <p:stCondLst>
                              <p:cond delay="3500"/>
                            </p:stCondLst>
                            <p:childTnLst>
                              <p:par>
                                <p:cTn id="29" presetID="22" presetClass="entr" presetSubtype="8" fill="hold" grpId="0" nodeType="afterEffect">
                                  <p:stCondLst>
                                    <p:cond delay="0"/>
                                  </p:stCondLst>
                                  <p:childTnLst>
                                    <p:set>
                                      <p:cBhvr>
                                        <p:cTn id="30" dur="1" fill="hold">
                                          <p:stCondLst>
                                            <p:cond delay="0"/>
                                          </p:stCondLst>
                                        </p:cTn>
                                        <p:tgtEl>
                                          <p:spTgt spid="58">
                                            <p:txEl>
                                              <p:pRg st="0" end="0"/>
                                            </p:txEl>
                                          </p:spTgt>
                                        </p:tgtEl>
                                        <p:attrNameLst>
                                          <p:attrName>style.visibility</p:attrName>
                                        </p:attrNameLst>
                                      </p:cBhvr>
                                      <p:to>
                                        <p:strVal val="visible"/>
                                      </p:to>
                                    </p:set>
                                    <p:animEffect transition="in" filter="wipe(left)">
                                      <p:cBhvr>
                                        <p:cTn id="31" dur="500"/>
                                        <p:tgtEl>
                                          <p:spTgt spid="58">
                                            <p:txEl>
                                              <p:pRg st="0" end="0"/>
                                            </p:txEl>
                                          </p:spTgt>
                                        </p:tgtEl>
                                      </p:cBhvr>
                                    </p:animEffect>
                                  </p:childTnLst>
                                </p:cTn>
                              </p:par>
                            </p:childTnLst>
                          </p:cTn>
                        </p:par>
                        <p:par>
                          <p:cTn id="32" fill="hold">
                            <p:stCondLst>
                              <p:cond delay="4000"/>
                            </p:stCondLst>
                            <p:childTnLst>
                              <p:par>
                                <p:cTn id="33" presetID="22" presetClass="entr" presetSubtype="8" fill="hold" grpId="0" nodeType="afterEffect" nodePh="1">
                                  <p:stCondLst>
                                    <p:cond delay="0"/>
                                  </p:stCondLst>
                                  <p:endCondLst>
                                    <p:cond evt="begin" delay="0">
                                      <p:tn val="33"/>
                                    </p:cond>
                                  </p:endCondLst>
                                  <p:childTnLst>
                                    <p:set>
                                      <p:cBhvr>
                                        <p:cTn id="34" dur="1" fill="hold">
                                          <p:stCondLst>
                                            <p:cond delay="0"/>
                                          </p:stCondLst>
                                        </p:cTn>
                                        <p:tgtEl>
                                          <p:spTgt spid="57">
                                            <p:txEl>
                                              <p:pRg st="0" end="0"/>
                                            </p:txEl>
                                          </p:spTgt>
                                        </p:tgtEl>
                                        <p:attrNameLst>
                                          <p:attrName>style.visibility</p:attrName>
                                        </p:attrNameLst>
                                      </p:cBhvr>
                                      <p:to>
                                        <p:strVal val="visible"/>
                                      </p:to>
                                    </p:set>
                                    <p:animEffect transition="in" filter="wipe(left)">
                                      <p:cBhvr>
                                        <p:cTn id="35" dur="500"/>
                                        <p:tgtEl>
                                          <p:spTgt spid="57">
                                            <p:txEl>
                                              <p:pRg st="0" end="0"/>
                                            </p:txEl>
                                          </p:spTgt>
                                        </p:tgtEl>
                                      </p:cBhvr>
                                    </p:animEffect>
                                  </p:childTnLst>
                                </p:cTn>
                              </p:par>
                            </p:childTnLst>
                          </p:cTn>
                        </p:par>
                        <p:par>
                          <p:cTn id="36" fill="hold">
                            <p:stCondLst>
                              <p:cond delay="4500"/>
                            </p:stCondLst>
                            <p:childTnLst>
                              <p:par>
                                <p:cTn id="37" presetID="22" presetClass="entr" presetSubtype="4" fill="hold" grpId="0"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wipe(down)">
                                      <p:cBhvr>
                                        <p:cTn id="39" dur="500"/>
                                        <p:tgtEl>
                                          <p:spTgt spid="59"/>
                                        </p:tgtEl>
                                      </p:cBhvr>
                                    </p:animEffect>
                                  </p:childTnLst>
                                </p:cTn>
                              </p:par>
                            </p:childTnLst>
                          </p:cTn>
                        </p:par>
                        <p:par>
                          <p:cTn id="40" fill="hold">
                            <p:stCondLst>
                              <p:cond delay="5000"/>
                            </p:stCondLst>
                            <p:childTnLst>
                              <p:par>
                                <p:cTn id="41" presetID="22" presetClass="entr" presetSubtype="4" fill="hold" grpId="0" nodeType="after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wipe(down)">
                                      <p:cBhvr>
                                        <p:cTn id="43" dur="500"/>
                                        <p:tgtEl>
                                          <p:spTgt spid="60"/>
                                        </p:tgtEl>
                                      </p:cBhvr>
                                    </p:animEffect>
                                  </p:childTnLst>
                                </p:cTn>
                              </p:par>
                            </p:childTnLst>
                          </p:cTn>
                        </p:par>
                        <p:par>
                          <p:cTn id="44" fill="hold">
                            <p:stCondLst>
                              <p:cond delay="5500"/>
                            </p:stCondLst>
                            <p:childTnLst>
                              <p:par>
                                <p:cTn id="45" presetID="22" presetClass="entr" presetSubtype="8" fill="hold" nodeType="after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wipe(left)">
                                      <p:cBhvr>
                                        <p:cTn id="47" dur="500"/>
                                        <p:tgtEl>
                                          <p:spTgt spid="61"/>
                                        </p:tgtEl>
                                      </p:cBhvr>
                                    </p:animEffect>
                                  </p:childTnLst>
                                </p:cTn>
                              </p:par>
                            </p:childTnLst>
                          </p:cTn>
                        </p:par>
                        <p:par>
                          <p:cTn id="48" fill="hold">
                            <p:stCondLst>
                              <p:cond delay="6000"/>
                            </p:stCondLst>
                            <p:childTnLst>
                              <p:par>
                                <p:cTn id="49" presetID="22" presetClass="entr" presetSubtype="8" fill="hold" grpId="0" nodeType="afterEffect">
                                  <p:stCondLst>
                                    <p:cond delay="0"/>
                                  </p:stCondLst>
                                  <p:childTnLst>
                                    <p:set>
                                      <p:cBhvr>
                                        <p:cTn id="50" dur="1" fill="hold">
                                          <p:stCondLst>
                                            <p:cond delay="0"/>
                                          </p:stCondLst>
                                        </p:cTn>
                                        <p:tgtEl>
                                          <p:spTgt spid="65">
                                            <p:txEl>
                                              <p:pRg st="0" end="0"/>
                                            </p:txEl>
                                          </p:spTgt>
                                        </p:tgtEl>
                                        <p:attrNameLst>
                                          <p:attrName>style.visibility</p:attrName>
                                        </p:attrNameLst>
                                      </p:cBhvr>
                                      <p:to>
                                        <p:strVal val="visible"/>
                                      </p:to>
                                    </p:set>
                                    <p:animEffect transition="in" filter="wipe(left)">
                                      <p:cBhvr>
                                        <p:cTn id="51" dur="500"/>
                                        <p:tgtEl>
                                          <p:spTgt spid="65">
                                            <p:txEl>
                                              <p:pRg st="0" end="0"/>
                                            </p:txEl>
                                          </p:spTgt>
                                        </p:tgtEl>
                                      </p:cBhvr>
                                    </p:animEffect>
                                  </p:childTnLst>
                                </p:cTn>
                              </p:par>
                            </p:childTnLst>
                          </p:cTn>
                        </p:par>
                        <p:par>
                          <p:cTn id="52" fill="hold">
                            <p:stCondLst>
                              <p:cond delay="6500"/>
                            </p:stCondLst>
                            <p:childTnLst>
                              <p:par>
                                <p:cTn id="53" presetID="22" presetClass="entr" presetSubtype="8" fill="hold" grpId="0" nodeType="afterEffect" nodePh="1">
                                  <p:stCondLst>
                                    <p:cond delay="0"/>
                                  </p:stCondLst>
                                  <p:endCondLst>
                                    <p:cond evt="begin" delay="0">
                                      <p:tn val="53"/>
                                    </p:cond>
                                  </p:endCondLst>
                                  <p:childTnLst>
                                    <p:set>
                                      <p:cBhvr>
                                        <p:cTn id="54" dur="1" fill="hold">
                                          <p:stCondLst>
                                            <p:cond delay="0"/>
                                          </p:stCondLst>
                                        </p:cTn>
                                        <p:tgtEl>
                                          <p:spTgt spid="64">
                                            <p:txEl>
                                              <p:pRg st="0" end="0"/>
                                            </p:txEl>
                                          </p:spTgt>
                                        </p:tgtEl>
                                        <p:attrNameLst>
                                          <p:attrName>style.visibility</p:attrName>
                                        </p:attrNameLst>
                                      </p:cBhvr>
                                      <p:to>
                                        <p:strVal val="visible"/>
                                      </p:to>
                                    </p:set>
                                    <p:animEffect transition="in" filter="wipe(left)">
                                      <p:cBhvr>
                                        <p:cTn id="55" dur="500"/>
                                        <p:tgtEl>
                                          <p:spTgt spid="64">
                                            <p:txEl>
                                              <p:pRg st="0" end="0"/>
                                            </p:txEl>
                                          </p:spTgt>
                                        </p:tgtEl>
                                      </p:cBhvr>
                                    </p:animEffect>
                                  </p:childTnLst>
                                </p:cTn>
                              </p:par>
                            </p:childTnLst>
                          </p:cTn>
                        </p:par>
                        <p:par>
                          <p:cTn id="56" fill="hold">
                            <p:stCondLst>
                              <p:cond delay="7000"/>
                            </p:stCondLst>
                            <p:childTnLst>
                              <p:par>
                                <p:cTn id="57" presetID="22" presetClass="entr" presetSubtype="8" fill="hold" nodeType="after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wipe(left)">
                                      <p:cBhvr>
                                        <p:cTn id="59" dur="500"/>
                                        <p:tgtEl>
                                          <p:spTgt spid="66"/>
                                        </p:tgtEl>
                                      </p:cBhvr>
                                    </p:animEffect>
                                  </p:childTnLst>
                                </p:cTn>
                              </p:par>
                            </p:childTnLst>
                          </p:cTn>
                        </p:par>
                        <p:par>
                          <p:cTn id="60" fill="hold">
                            <p:stCondLst>
                              <p:cond delay="7500"/>
                            </p:stCondLst>
                            <p:childTnLst>
                              <p:par>
                                <p:cTn id="61" presetID="22" presetClass="entr" presetSubtype="8" fill="hold" grpId="0" nodeType="afterEffect">
                                  <p:stCondLst>
                                    <p:cond delay="0"/>
                                  </p:stCondLst>
                                  <p:childTnLst>
                                    <p:set>
                                      <p:cBhvr>
                                        <p:cTn id="62" dur="1" fill="hold">
                                          <p:stCondLst>
                                            <p:cond delay="0"/>
                                          </p:stCondLst>
                                        </p:cTn>
                                        <p:tgtEl>
                                          <p:spTgt spid="70">
                                            <p:txEl>
                                              <p:pRg st="0" end="0"/>
                                            </p:txEl>
                                          </p:spTgt>
                                        </p:tgtEl>
                                        <p:attrNameLst>
                                          <p:attrName>style.visibility</p:attrName>
                                        </p:attrNameLst>
                                      </p:cBhvr>
                                      <p:to>
                                        <p:strVal val="visible"/>
                                      </p:to>
                                    </p:set>
                                    <p:animEffect transition="in" filter="wipe(left)">
                                      <p:cBhvr>
                                        <p:cTn id="63" dur="500"/>
                                        <p:tgtEl>
                                          <p:spTgt spid="70">
                                            <p:txEl>
                                              <p:pRg st="0" end="0"/>
                                            </p:txEl>
                                          </p:spTgt>
                                        </p:tgtEl>
                                      </p:cBhvr>
                                    </p:animEffect>
                                  </p:childTnLst>
                                </p:cTn>
                              </p:par>
                            </p:childTnLst>
                          </p:cTn>
                        </p:par>
                        <p:par>
                          <p:cTn id="64" fill="hold">
                            <p:stCondLst>
                              <p:cond delay="8000"/>
                            </p:stCondLst>
                            <p:childTnLst>
                              <p:par>
                                <p:cTn id="65" presetID="22" presetClass="entr" presetSubtype="8" fill="hold" grpId="0" nodeType="afterEffect" nodePh="1">
                                  <p:stCondLst>
                                    <p:cond delay="0"/>
                                  </p:stCondLst>
                                  <p:endCondLst>
                                    <p:cond evt="begin" delay="0">
                                      <p:tn val="65"/>
                                    </p:cond>
                                  </p:endCondLst>
                                  <p:childTnLst>
                                    <p:set>
                                      <p:cBhvr>
                                        <p:cTn id="66" dur="1" fill="hold">
                                          <p:stCondLst>
                                            <p:cond delay="0"/>
                                          </p:stCondLst>
                                        </p:cTn>
                                        <p:tgtEl>
                                          <p:spTgt spid="69">
                                            <p:txEl>
                                              <p:pRg st="0" end="0"/>
                                            </p:txEl>
                                          </p:spTgt>
                                        </p:tgtEl>
                                        <p:attrNameLst>
                                          <p:attrName>style.visibility</p:attrName>
                                        </p:attrNameLst>
                                      </p:cBhvr>
                                      <p:to>
                                        <p:strVal val="visible"/>
                                      </p:to>
                                    </p:set>
                                    <p:animEffect transition="in" filter="wipe(left)">
                                      <p:cBhvr>
                                        <p:cTn id="67" dur="500"/>
                                        <p:tgtEl>
                                          <p:spTgt spid="6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52"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52"/>
                        </p:tgtEl>
                        <p:attrNameLst>
                          <p:attrName>style.visibility</p:attrName>
                        </p:attrNameLst>
                      </p:cBhvr>
                      <p:to>
                        <p:strVal val="visible"/>
                      </p:to>
                    </p:set>
                    <p:animEffect transition="in" filter="wipe(left)">
                      <p:cBhvr>
                        <p:cTn dur="500"/>
                        <p:tgtEl>
                          <p:spTgt spid="52"/>
                        </p:tgtEl>
                      </p:cBhvr>
                    </p:animEffect>
                  </p:childTnLst>
                </p:cTn>
              </p:par>
            </p:tnLst>
          </p:tmpl>
        </p:tmplLst>
      </p:bldP>
      <p:bldP spid="53" grpId="0" build="p">
        <p:tmplLst>
          <p:tmpl lvl="1">
            <p:tnLst>
              <p:par>
                <p:cTn presetID="22" presetClass="entr" presetSubtype="8"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wipe(left)">
                      <p:cBhvr>
                        <p:cTn dur="500"/>
                        <p:tgtEl>
                          <p:spTgt spid="53"/>
                        </p:tgtEl>
                      </p:cBhvr>
                    </p:animEffect>
                  </p:childTnLst>
                </p:cTn>
              </p:par>
            </p:tnLst>
          </p:tmpl>
        </p:tmplLst>
      </p:bldP>
      <p:bldP spid="57"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57"/>
                        </p:tgtEl>
                        <p:attrNameLst>
                          <p:attrName>style.visibility</p:attrName>
                        </p:attrNameLst>
                      </p:cBhvr>
                      <p:to>
                        <p:strVal val="visible"/>
                      </p:to>
                    </p:set>
                    <p:animEffect transition="in" filter="wipe(left)">
                      <p:cBhvr>
                        <p:cTn dur="500"/>
                        <p:tgtEl>
                          <p:spTgt spid="57"/>
                        </p:tgtEl>
                      </p:cBhvr>
                    </p:animEffect>
                  </p:childTnLst>
                </p:cTn>
              </p:par>
            </p:tnLst>
          </p:tmpl>
        </p:tmplLst>
      </p:bldP>
      <p:bldP spid="58" grpId="0" build="p">
        <p:tmplLst>
          <p:tmpl lvl="1">
            <p:tnLst>
              <p:par>
                <p:cTn presetID="22" presetClass="entr" presetSubtype="8"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wipe(left)">
                      <p:cBhvr>
                        <p:cTn dur="500"/>
                        <p:tgtEl>
                          <p:spTgt spid="58"/>
                        </p:tgtEl>
                      </p:cBhvr>
                    </p:animEffect>
                  </p:childTnLst>
                </p:cTn>
              </p:par>
            </p:tnLst>
          </p:tmpl>
        </p:tmplLst>
      </p:bldP>
      <p:bldP spid="59" grpId="0" animBg="1"/>
      <p:bldP spid="60" grpId="0" animBg="1"/>
      <p:bldP spid="64"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64"/>
                        </p:tgtEl>
                        <p:attrNameLst>
                          <p:attrName>style.visibility</p:attrName>
                        </p:attrNameLst>
                      </p:cBhvr>
                      <p:to>
                        <p:strVal val="visible"/>
                      </p:to>
                    </p:set>
                    <p:animEffect transition="in" filter="wipe(left)">
                      <p:cBhvr>
                        <p:cTn dur="500"/>
                        <p:tgtEl>
                          <p:spTgt spid="64"/>
                        </p:tgtEl>
                      </p:cBhvr>
                    </p:animEffect>
                  </p:childTnLst>
                </p:cTn>
              </p:par>
            </p:tnLst>
          </p:tmpl>
        </p:tmplLst>
      </p:bldP>
      <p:bldP spid="65" grpId="0" build="p">
        <p:tmplLst>
          <p:tmpl lvl="1">
            <p:tnLst>
              <p:par>
                <p:cTn presetID="22" presetClass="entr" presetSubtype="8"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wipe(left)">
                      <p:cBhvr>
                        <p:cTn dur="500"/>
                        <p:tgtEl>
                          <p:spTgt spid="65"/>
                        </p:tgtEl>
                      </p:cBhvr>
                    </p:animEffect>
                  </p:childTnLst>
                </p:cTn>
              </p:par>
            </p:tnLst>
          </p:tmpl>
        </p:tmplLst>
      </p:bldP>
      <p:bldP spid="69"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69"/>
                        </p:tgtEl>
                        <p:attrNameLst>
                          <p:attrName>style.visibility</p:attrName>
                        </p:attrNameLst>
                      </p:cBhvr>
                      <p:to>
                        <p:strVal val="visible"/>
                      </p:to>
                    </p:set>
                    <p:animEffect transition="in" filter="wipe(left)">
                      <p:cBhvr>
                        <p:cTn dur="500"/>
                        <p:tgtEl>
                          <p:spTgt spid="69"/>
                        </p:tgtEl>
                      </p:cBhvr>
                    </p:animEffect>
                  </p:childTnLst>
                </p:cTn>
              </p:par>
            </p:tnLst>
          </p:tmpl>
        </p:tmplLst>
      </p:bldP>
      <p:bldP spid="70" grpId="0" build="p">
        <p:tmplLst>
          <p:tmpl lvl="1">
            <p:tnLst>
              <p:par>
                <p:cTn presetID="22" presetClass="entr" presetSubtype="8"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Effect transition="in" filter="wipe(left)">
                      <p:cBhvr>
                        <p:cTn dur="500"/>
                        <p:tgtEl>
                          <p:spTgt spid="70"/>
                        </p:tgtEl>
                      </p:cBhvr>
                    </p:animEffect>
                  </p:childTnLst>
                </p:cTn>
              </p:par>
            </p:tnLst>
          </p:tmpl>
        </p:tmplLst>
      </p:bldP>
    </p:bld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4_Pic02">
    <p:spTree>
      <p:nvGrpSpPr>
        <p:cNvPr id="1" name=""/>
        <p:cNvGrpSpPr/>
        <p:nvPr/>
      </p:nvGrpSpPr>
      <p:grpSpPr>
        <a:xfrm>
          <a:off x="0" y="0"/>
          <a:ext cx="0" cy="0"/>
          <a:chOff x="0" y="0"/>
          <a:chExt cx="0" cy="0"/>
        </a:xfrm>
      </p:grpSpPr>
      <p:sp>
        <p:nvSpPr>
          <p:cNvPr id="21" name="Rectangle 20"/>
          <p:cNvSpPr/>
          <p:nvPr/>
        </p:nvSpPr>
        <p:spPr>
          <a:xfrm>
            <a:off x="4572000" y="1599135"/>
            <a:ext cx="2438400" cy="21548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6" name="Picture Placeholder 7"/>
          <p:cNvSpPr>
            <a:spLocks noGrp="1"/>
          </p:cNvSpPr>
          <p:nvPr>
            <p:ph type="pic" sz="quarter" idx="18" hasCustomPrompt="1"/>
          </p:nvPr>
        </p:nvSpPr>
        <p:spPr>
          <a:xfrm>
            <a:off x="0" y="1599136"/>
            <a:ext cx="4572000" cy="2743200"/>
          </a:xfrm>
          <a:prstGeom prst="rect">
            <a:avLst/>
          </a:prstGeom>
          <a:solidFill>
            <a:schemeClr val="bg1">
              <a:lumMod val="85000"/>
            </a:schemeClr>
          </a:solidFill>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40" name="Title 1"/>
          <p:cNvSpPr>
            <a:spLocks noGrp="1"/>
          </p:cNvSpPr>
          <p:nvPr>
            <p:ph type="title" hasCustomPrompt="1"/>
          </p:nvPr>
        </p:nvSpPr>
        <p:spPr>
          <a:xfrm>
            <a:off x="2336800" y="482600"/>
            <a:ext cx="7518400" cy="471365"/>
          </a:xfrm>
          <a:prstGeom prst="rect">
            <a:avLst/>
          </a:prstGeom>
        </p:spPr>
        <p:txBody>
          <a:bodyPr wrap="none" lIns="0" tIns="0" rIns="0" bIns="0" anchor="ctr">
            <a:noAutofit/>
          </a:bodyPr>
          <a:lstStyle>
            <a:lvl1pPr algn="ctr">
              <a:defRPr sz="3200" b="1" baseline="0">
                <a:solidFill>
                  <a:schemeClr val="tx1">
                    <a:lumMod val="50000"/>
                    <a:lumOff val="50000"/>
                  </a:schemeClr>
                </a:solidFill>
              </a:defRPr>
            </a:lvl1pPr>
          </a:lstStyle>
          <a:p>
            <a:r>
              <a:rPr lang="en-US" dirty="0"/>
              <a:t>Click To Edit Master Title Style</a:t>
            </a:r>
          </a:p>
        </p:txBody>
      </p:sp>
      <p:sp>
        <p:nvSpPr>
          <p:cNvPr id="41" name="Text Placeholder 3"/>
          <p:cNvSpPr>
            <a:spLocks noGrp="1"/>
          </p:cNvSpPr>
          <p:nvPr>
            <p:ph type="body" sz="half" idx="2" hasCustomPrompt="1"/>
          </p:nvPr>
        </p:nvSpPr>
        <p:spPr>
          <a:xfrm>
            <a:off x="3352800" y="951922"/>
            <a:ext cx="5486400" cy="267661"/>
          </a:xfrm>
          <a:prstGeom prst="rect">
            <a:avLst/>
          </a:prstGeom>
        </p:spPr>
        <p:txBody>
          <a:bodyPr wrap="none" lIns="0" tIns="0" rIns="0" bIns="0" anchor="ctr">
            <a:noAutofit/>
          </a:bodyPr>
          <a:lstStyle>
            <a:lvl1pPr marL="0" indent="0" algn="ctr">
              <a:buNone/>
              <a:defRPr sz="1600"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35" name="Picture Placeholder 7"/>
          <p:cNvSpPr>
            <a:spLocks noGrp="1"/>
          </p:cNvSpPr>
          <p:nvPr>
            <p:ph type="pic" sz="quarter" idx="19" hasCustomPrompt="1"/>
          </p:nvPr>
        </p:nvSpPr>
        <p:spPr>
          <a:xfrm>
            <a:off x="4572000" y="3753949"/>
            <a:ext cx="4572000" cy="2518784"/>
          </a:xfrm>
          <a:prstGeom prst="rect">
            <a:avLst/>
          </a:prstGeom>
          <a:solidFill>
            <a:schemeClr val="bg1">
              <a:lumMod val="85000"/>
            </a:schemeClr>
          </a:solidFill>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36" name="Rectangle 35"/>
          <p:cNvSpPr/>
          <p:nvPr userDrawn="1"/>
        </p:nvSpPr>
        <p:spPr>
          <a:xfrm>
            <a:off x="0" y="4342336"/>
            <a:ext cx="4572000" cy="19303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7" name="Picture Placeholder 7"/>
          <p:cNvSpPr>
            <a:spLocks noGrp="1"/>
          </p:cNvSpPr>
          <p:nvPr>
            <p:ph type="pic" sz="quarter" idx="20" hasCustomPrompt="1"/>
          </p:nvPr>
        </p:nvSpPr>
        <p:spPr>
          <a:xfrm>
            <a:off x="7010400" y="1599136"/>
            <a:ext cx="5181600" cy="2154813"/>
          </a:xfrm>
          <a:prstGeom prst="rect">
            <a:avLst/>
          </a:prstGeom>
          <a:solidFill>
            <a:schemeClr val="bg1">
              <a:lumMod val="85000"/>
            </a:schemeClr>
          </a:solidFill>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38" name="Rectangle 37"/>
          <p:cNvSpPr/>
          <p:nvPr userDrawn="1"/>
        </p:nvSpPr>
        <p:spPr>
          <a:xfrm>
            <a:off x="9144000" y="3753949"/>
            <a:ext cx="3048000" cy="25187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9" name="Text Placeholder 3"/>
          <p:cNvSpPr>
            <a:spLocks noGrp="1"/>
          </p:cNvSpPr>
          <p:nvPr>
            <p:ph type="body" sz="half" idx="15"/>
          </p:nvPr>
        </p:nvSpPr>
        <p:spPr>
          <a:xfrm>
            <a:off x="206780" y="4974684"/>
            <a:ext cx="4157377" cy="1133349"/>
          </a:xfrm>
          <a:prstGeom prst="rect">
            <a:avLst/>
          </a:prstGeom>
        </p:spPr>
        <p:txBody>
          <a:bodyPr wrap="square" lIns="0" tIns="0" rIns="0" bIns="0" anchor="t">
            <a:noAutofit/>
          </a:bodyPr>
          <a:lstStyle>
            <a:lvl1pPr marL="0" indent="0" algn="l">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p:txBody>
      </p:sp>
      <p:sp>
        <p:nvSpPr>
          <p:cNvPr id="42" name="Text Placeholder 3"/>
          <p:cNvSpPr>
            <a:spLocks noGrp="1"/>
          </p:cNvSpPr>
          <p:nvPr>
            <p:ph type="body" sz="half" idx="25" hasCustomPrompt="1"/>
          </p:nvPr>
        </p:nvSpPr>
        <p:spPr>
          <a:xfrm>
            <a:off x="206778" y="4584034"/>
            <a:ext cx="4157377" cy="390649"/>
          </a:xfrm>
          <a:prstGeom prst="rect">
            <a:avLst/>
          </a:prstGeom>
        </p:spPr>
        <p:txBody>
          <a:bodyPr wrap="square" lIns="0" tIns="0" rIns="0" bIns="0" anchor="ctr">
            <a:noAutofit/>
          </a:bodyPr>
          <a:lstStyle>
            <a:lvl1pPr marL="0" indent="0" algn="l">
              <a:buNone/>
              <a:defRPr sz="18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
        <p:nvSpPr>
          <p:cNvPr id="45" name="Text Placeholder 3"/>
          <p:cNvSpPr>
            <a:spLocks noGrp="1"/>
          </p:cNvSpPr>
          <p:nvPr>
            <p:ph type="body" sz="half" idx="21"/>
          </p:nvPr>
        </p:nvSpPr>
        <p:spPr>
          <a:xfrm>
            <a:off x="4748947" y="2114994"/>
            <a:ext cx="2084508" cy="1453039"/>
          </a:xfrm>
          <a:prstGeom prst="rect">
            <a:avLst/>
          </a:prstGeom>
        </p:spPr>
        <p:txBody>
          <a:bodyPr wrap="square" lIns="0" tIns="0" rIns="0" bIns="0" anchor="t">
            <a:noAutofit/>
          </a:bodyPr>
          <a:lstStyle>
            <a:lvl1pPr marL="0" indent="0" algn="l">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46" name="Text Placeholder 3"/>
          <p:cNvSpPr>
            <a:spLocks noGrp="1"/>
          </p:cNvSpPr>
          <p:nvPr>
            <p:ph type="body" sz="half" idx="22"/>
          </p:nvPr>
        </p:nvSpPr>
        <p:spPr>
          <a:xfrm>
            <a:off x="4746028" y="1814992"/>
            <a:ext cx="2090344" cy="257040"/>
          </a:xfrm>
          <a:prstGeom prst="rect">
            <a:avLst/>
          </a:prstGeom>
        </p:spPr>
        <p:txBody>
          <a:bodyPr wrap="none" lIns="0" tIns="0" rIns="0" bIns="0" anchor="ctr">
            <a:noAutofit/>
          </a:bodyPr>
          <a:lstStyle>
            <a:lvl1pPr marL="0" indent="0" algn="l">
              <a:buNone/>
              <a:defRPr sz="18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47" name="Text Placeholder 3"/>
          <p:cNvSpPr>
            <a:spLocks noGrp="1"/>
          </p:cNvSpPr>
          <p:nvPr>
            <p:ph type="body" sz="half" idx="26"/>
          </p:nvPr>
        </p:nvSpPr>
        <p:spPr>
          <a:xfrm>
            <a:off x="9306562" y="4342337"/>
            <a:ext cx="2743199" cy="1765696"/>
          </a:xfrm>
          <a:prstGeom prst="rect">
            <a:avLst/>
          </a:prstGeom>
        </p:spPr>
        <p:txBody>
          <a:bodyPr wrap="square" lIns="0" tIns="0" rIns="0" bIns="0" anchor="t">
            <a:noAutofit/>
          </a:bodyPr>
          <a:lstStyle>
            <a:lvl1pPr marL="0" indent="0" algn="l">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p:txBody>
      </p:sp>
      <p:sp>
        <p:nvSpPr>
          <p:cNvPr id="48" name="Text Placeholder 3"/>
          <p:cNvSpPr>
            <a:spLocks noGrp="1"/>
          </p:cNvSpPr>
          <p:nvPr>
            <p:ph type="body" sz="half" idx="27" hasCustomPrompt="1"/>
          </p:nvPr>
        </p:nvSpPr>
        <p:spPr>
          <a:xfrm>
            <a:off x="9306561" y="3951688"/>
            <a:ext cx="2743199" cy="390649"/>
          </a:xfrm>
          <a:prstGeom prst="rect">
            <a:avLst/>
          </a:prstGeom>
        </p:spPr>
        <p:txBody>
          <a:bodyPr wrap="square" lIns="0" tIns="0" rIns="0" bIns="0" anchor="ctr">
            <a:noAutofit/>
          </a:bodyPr>
          <a:lstStyle>
            <a:lvl1pPr marL="0" indent="0" algn="l">
              <a:buNone/>
              <a:defRPr sz="18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Tree>
    <p:extLst>
      <p:ext uri="{BB962C8B-B14F-4D97-AF65-F5344CB8AC3E}">
        <p14:creationId xmlns:p14="http://schemas.microsoft.com/office/powerpoint/2010/main" val="4289938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1">
                                            <p:txEl>
                                              <p:pRg st="0" end="0"/>
                                            </p:txEl>
                                          </p:spTgt>
                                        </p:tgtEl>
                                        <p:attrNameLst>
                                          <p:attrName>style.visibility</p:attrName>
                                        </p:attrNameLst>
                                      </p:cBhvr>
                                      <p:to>
                                        <p:strVal val="visible"/>
                                      </p:to>
                                    </p:set>
                                    <p:animEffect transition="in" filter="fade">
                                      <p:cBhvr>
                                        <p:cTn id="11" dur="500"/>
                                        <p:tgtEl>
                                          <p:spTgt spid="41">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6"/>
                                        </p:tgtEl>
                                        <p:attrNameLst>
                                          <p:attrName>style.visibility</p:attrName>
                                        </p:attrNameLst>
                                      </p:cBhvr>
                                      <p:to>
                                        <p:strVal val="visible"/>
                                      </p:to>
                                    </p:set>
                                    <p:animEffect transition="in" filter="wipe(down)">
                                      <p:cBhvr>
                                        <p:cTn id="15" dur="500"/>
                                        <p:tgtEl>
                                          <p:spTgt spid="7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left)">
                                      <p:cBhvr>
                                        <p:cTn id="19" dur="500"/>
                                        <p:tgtEl>
                                          <p:spTgt spid="36"/>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42">
                                            <p:txEl>
                                              <p:pRg st="0" end="0"/>
                                            </p:txEl>
                                          </p:spTgt>
                                        </p:tgtEl>
                                        <p:attrNameLst>
                                          <p:attrName>style.visibility</p:attrName>
                                        </p:attrNameLst>
                                      </p:cBhvr>
                                      <p:to>
                                        <p:strVal val="visible"/>
                                      </p:to>
                                    </p:set>
                                    <p:animEffect transition="in" filter="wipe(left)">
                                      <p:cBhvr>
                                        <p:cTn id="23" dur="500"/>
                                        <p:tgtEl>
                                          <p:spTgt spid="42">
                                            <p:txEl>
                                              <p:pRg st="0" end="0"/>
                                            </p:txEl>
                                          </p:spTgt>
                                        </p:tgtEl>
                                      </p:cBhvr>
                                    </p:animEffect>
                                  </p:childTnLst>
                                </p:cTn>
                              </p:par>
                            </p:childTnLst>
                          </p:cTn>
                        </p:par>
                        <p:par>
                          <p:cTn id="24" fill="hold">
                            <p:stCondLst>
                              <p:cond delay="2500"/>
                            </p:stCondLst>
                            <p:childTnLst>
                              <p:par>
                                <p:cTn id="25" presetID="22" presetClass="entr" presetSubtype="8" fill="hold" grpId="0" nodeType="afterEffect" nodePh="1">
                                  <p:stCondLst>
                                    <p:cond delay="0"/>
                                  </p:stCondLst>
                                  <p:endCondLst>
                                    <p:cond evt="begin" delay="0">
                                      <p:tn val="25"/>
                                    </p:cond>
                                  </p:endCondLst>
                                  <p:childTnLst>
                                    <p:set>
                                      <p:cBhvr>
                                        <p:cTn id="26" dur="1" fill="hold">
                                          <p:stCondLst>
                                            <p:cond delay="0"/>
                                          </p:stCondLst>
                                        </p:cTn>
                                        <p:tgtEl>
                                          <p:spTgt spid="39">
                                            <p:txEl>
                                              <p:pRg st="0" end="0"/>
                                            </p:txEl>
                                          </p:spTgt>
                                        </p:tgtEl>
                                        <p:attrNameLst>
                                          <p:attrName>style.visibility</p:attrName>
                                        </p:attrNameLst>
                                      </p:cBhvr>
                                      <p:to>
                                        <p:strVal val="visible"/>
                                      </p:to>
                                    </p:set>
                                    <p:animEffect transition="in" filter="wipe(left)">
                                      <p:cBhvr>
                                        <p:cTn id="27" dur="500"/>
                                        <p:tgtEl>
                                          <p:spTgt spid="39">
                                            <p:txEl>
                                              <p:pRg st="0" end="0"/>
                                            </p:txEl>
                                          </p:spTgt>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up)">
                                      <p:cBhvr>
                                        <p:cTn id="31" dur="500"/>
                                        <p:tgtEl>
                                          <p:spTgt spid="21"/>
                                        </p:tgtEl>
                                      </p:cBhvr>
                                    </p:animEffect>
                                  </p:childTnLst>
                                </p:cTn>
                              </p:par>
                            </p:childTnLst>
                          </p:cTn>
                        </p:par>
                        <p:par>
                          <p:cTn id="32" fill="hold">
                            <p:stCondLst>
                              <p:cond delay="3500"/>
                            </p:stCondLst>
                            <p:childTnLst>
                              <p:par>
                                <p:cTn id="33" presetID="22" presetClass="entr" presetSubtype="1" fill="hold" grpId="0" nodeType="afterEffect" nodePh="1">
                                  <p:stCondLst>
                                    <p:cond delay="0"/>
                                  </p:stCondLst>
                                  <p:endCondLst>
                                    <p:cond evt="begin" delay="0">
                                      <p:tn val="33"/>
                                    </p:cond>
                                  </p:endCondLst>
                                  <p:childTnLst>
                                    <p:set>
                                      <p:cBhvr>
                                        <p:cTn id="34" dur="1" fill="hold">
                                          <p:stCondLst>
                                            <p:cond delay="0"/>
                                          </p:stCondLst>
                                        </p:cTn>
                                        <p:tgtEl>
                                          <p:spTgt spid="46">
                                            <p:txEl>
                                              <p:pRg st="0" end="0"/>
                                            </p:txEl>
                                          </p:spTgt>
                                        </p:tgtEl>
                                        <p:attrNameLst>
                                          <p:attrName>style.visibility</p:attrName>
                                        </p:attrNameLst>
                                      </p:cBhvr>
                                      <p:to>
                                        <p:strVal val="visible"/>
                                      </p:to>
                                    </p:set>
                                    <p:animEffect transition="in" filter="wipe(up)">
                                      <p:cBhvr>
                                        <p:cTn id="35" dur="500"/>
                                        <p:tgtEl>
                                          <p:spTgt spid="46">
                                            <p:txEl>
                                              <p:pRg st="0" end="0"/>
                                            </p:txEl>
                                          </p:spTgt>
                                        </p:tgtEl>
                                      </p:cBhvr>
                                    </p:animEffect>
                                  </p:childTnLst>
                                </p:cTn>
                              </p:par>
                            </p:childTnLst>
                          </p:cTn>
                        </p:par>
                        <p:par>
                          <p:cTn id="36" fill="hold">
                            <p:stCondLst>
                              <p:cond delay="4000"/>
                            </p:stCondLst>
                            <p:childTnLst>
                              <p:par>
                                <p:cTn id="37" presetID="22" presetClass="entr" presetSubtype="1" fill="hold" grpId="0" nodeType="afterEffect" nodePh="1">
                                  <p:stCondLst>
                                    <p:cond delay="0"/>
                                  </p:stCondLst>
                                  <p:endCondLst>
                                    <p:cond evt="begin" delay="0">
                                      <p:tn val="37"/>
                                    </p:cond>
                                  </p:endCondLst>
                                  <p:childTnLst>
                                    <p:set>
                                      <p:cBhvr>
                                        <p:cTn id="38" dur="1" fill="hold">
                                          <p:stCondLst>
                                            <p:cond delay="0"/>
                                          </p:stCondLst>
                                        </p:cTn>
                                        <p:tgtEl>
                                          <p:spTgt spid="45">
                                            <p:txEl>
                                              <p:pRg st="0" end="0"/>
                                            </p:txEl>
                                          </p:spTgt>
                                        </p:tgtEl>
                                        <p:attrNameLst>
                                          <p:attrName>style.visibility</p:attrName>
                                        </p:attrNameLst>
                                      </p:cBhvr>
                                      <p:to>
                                        <p:strVal val="visible"/>
                                      </p:to>
                                    </p:set>
                                    <p:animEffect transition="in" filter="wipe(up)">
                                      <p:cBhvr>
                                        <p:cTn id="39" dur="500"/>
                                        <p:tgtEl>
                                          <p:spTgt spid="45">
                                            <p:txEl>
                                              <p:pRg st="0" end="0"/>
                                            </p:txEl>
                                          </p:spTgt>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wipe(left)">
                                      <p:cBhvr>
                                        <p:cTn id="43" dur="500"/>
                                        <p:tgtEl>
                                          <p:spTgt spid="37"/>
                                        </p:tgtEl>
                                      </p:cBhvr>
                                    </p:animEffect>
                                  </p:childTnLst>
                                </p:cTn>
                              </p:par>
                            </p:childTnLst>
                          </p:cTn>
                        </p:par>
                        <p:par>
                          <p:cTn id="44" fill="hold">
                            <p:stCondLst>
                              <p:cond delay="5000"/>
                            </p:stCondLst>
                            <p:childTnLst>
                              <p:par>
                                <p:cTn id="45" presetID="22" presetClass="entr" presetSubtype="2" fill="hold" grpId="0" nodeType="after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right)">
                                      <p:cBhvr>
                                        <p:cTn id="47" dur="500"/>
                                        <p:tgtEl>
                                          <p:spTgt spid="38"/>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48">
                                            <p:txEl>
                                              <p:pRg st="0" end="0"/>
                                            </p:txEl>
                                          </p:spTgt>
                                        </p:tgtEl>
                                        <p:attrNameLst>
                                          <p:attrName>style.visibility</p:attrName>
                                        </p:attrNameLst>
                                      </p:cBhvr>
                                      <p:to>
                                        <p:strVal val="visible"/>
                                      </p:to>
                                    </p:set>
                                    <p:animEffect transition="in" filter="wipe(left)">
                                      <p:cBhvr>
                                        <p:cTn id="51" dur="500"/>
                                        <p:tgtEl>
                                          <p:spTgt spid="48">
                                            <p:txEl>
                                              <p:pRg st="0" end="0"/>
                                            </p:txEl>
                                          </p:spTgt>
                                        </p:tgtEl>
                                      </p:cBhvr>
                                    </p:animEffect>
                                  </p:childTnLst>
                                </p:cTn>
                              </p:par>
                            </p:childTnLst>
                          </p:cTn>
                        </p:par>
                        <p:par>
                          <p:cTn id="52" fill="hold">
                            <p:stCondLst>
                              <p:cond delay="6000"/>
                            </p:stCondLst>
                            <p:childTnLst>
                              <p:par>
                                <p:cTn id="53" presetID="22" presetClass="entr" presetSubtype="8" fill="hold" grpId="0" nodeType="afterEffect" nodePh="1">
                                  <p:stCondLst>
                                    <p:cond delay="0"/>
                                  </p:stCondLst>
                                  <p:endCondLst>
                                    <p:cond evt="begin" delay="0">
                                      <p:tn val="53"/>
                                    </p:cond>
                                  </p:endCondLst>
                                  <p:childTnLst>
                                    <p:set>
                                      <p:cBhvr>
                                        <p:cTn id="54" dur="1" fill="hold">
                                          <p:stCondLst>
                                            <p:cond delay="0"/>
                                          </p:stCondLst>
                                        </p:cTn>
                                        <p:tgtEl>
                                          <p:spTgt spid="47">
                                            <p:txEl>
                                              <p:pRg st="0" end="0"/>
                                            </p:txEl>
                                          </p:spTgt>
                                        </p:tgtEl>
                                        <p:attrNameLst>
                                          <p:attrName>style.visibility</p:attrName>
                                        </p:attrNameLst>
                                      </p:cBhvr>
                                      <p:to>
                                        <p:strVal val="visible"/>
                                      </p:to>
                                    </p:set>
                                    <p:animEffect transition="in" filter="wipe(left)">
                                      <p:cBhvr>
                                        <p:cTn id="55" dur="500"/>
                                        <p:tgtEl>
                                          <p:spTgt spid="47">
                                            <p:txEl>
                                              <p:pRg st="0" end="0"/>
                                            </p:txEl>
                                          </p:spTgt>
                                        </p:tgtEl>
                                      </p:cBhvr>
                                    </p:animEffect>
                                  </p:childTnLst>
                                </p:cTn>
                              </p:par>
                            </p:childTnLst>
                          </p:cTn>
                        </p:par>
                        <p:par>
                          <p:cTn id="56" fill="hold">
                            <p:stCondLst>
                              <p:cond delay="6500"/>
                            </p:stCondLst>
                            <p:childTnLst>
                              <p:par>
                                <p:cTn id="57" presetID="22" presetClass="entr" presetSubtype="4" fill="hold" grpId="0" nodeType="after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wipe(down)">
                                      <p:cBhvr>
                                        <p:cTn id="5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76" grpId="0" animBg="1"/>
      <p:bldP spid="40" grpId="0"/>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35" grpId="0" animBg="1"/>
      <p:bldP spid="36" grpId="0" animBg="1"/>
      <p:bldP spid="37" grpId="0" animBg="1"/>
      <p:bldP spid="38" grpId="0" animBg="1"/>
      <p:bldP spid="39"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2" grpId="0" build="p">
        <p:tmplLst>
          <p:tmpl lvl="1">
            <p:tnLst>
              <p:par>
                <p:cTn presetID="22" presetClass="entr" presetSubtype="8"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5"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45"/>
                        </p:tgtEl>
                        <p:attrNameLst>
                          <p:attrName>style.visibility</p:attrName>
                        </p:attrNameLst>
                      </p:cBhvr>
                      <p:to>
                        <p:strVal val="visible"/>
                      </p:to>
                    </p:set>
                    <p:animEffect transition="in" filter="wipe(up)">
                      <p:cBhvr>
                        <p:cTn dur="500"/>
                        <p:tgtEl>
                          <p:spTgt spid="45"/>
                        </p:tgtEl>
                      </p:cBhvr>
                    </p:animEffect>
                  </p:childTnLst>
                </p:cTn>
              </p:par>
            </p:tnLst>
          </p:tmpl>
        </p:tmplLst>
      </p:bldP>
      <p:bldP spid="46"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46"/>
                        </p:tgtEl>
                        <p:attrNameLst>
                          <p:attrName>style.visibility</p:attrName>
                        </p:attrNameLst>
                      </p:cBhvr>
                      <p:to>
                        <p:strVal val="visible"/>
                      </p:to>
                    </p:set>
                    <p:animEffect transition="in" filter="wipe(up)">
                      <p:cBhvr>
                        <p:cTn dur="500"/>
                        <p:tgtEl>
                          <p:spTgt spid="46"/>
                        </p:tgtEl>
                      </p:cBhvr>
                    </p:animEffect>
                  </p:childTnLst>
                </p:cTn>
              </p:par>
            </p:tnLst>
          </p:tmpl>
        </p:tmplLst>
      </p:bldP>
      <p:bldP spid="47"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47"/>
                        </p:tgtEl>
                        <p:attrNameLst>
                          <p:attrName>style.visibility</p:attrName>
                        </p:attrNameLst>
                      </p:cBhvr>
                      <p:to>
                        <p:strVal val="visible"/>
                      </p:to>
                    </p:set>
                    <p:animEffect transition="in" filter="wipe(left)">
                      <p:cBhvr>
                        <p:cTn dur="500"/>
                        <p:tgtEl>
                          <p:spTgt spid="47"/>
                        </p:tgtEl>
                      </p:cBhvr>
                    </p:animEffect>
                  </p:childTnLst>
                </p:cTn>
              </p:par>
            </p:tnLst>
          </p:tmpl>
        </p:tmplLst>
      </p:bldP>
      <p:bldP spid="48" grpId="0" build="p">
        <p:tmplLst>
          <p:tmpl lvl="1">
            <p:tnLst>
              <p:par>
                <p:cTn presetID="22" presetClass="entr" presetSubtype="8"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left)">
                      <p:cBhvr>
                        <p:cTn dur="500"/>
                        <p:tgtEl>
                          <p:spTgt spid="48"/>
                        </p:tgtEl>
                      </p:cBhvr>
                    </p:animEffect>
                  </p:childTnLst>
                </p:cTn>
              </p:par>
            </p:tnLst>
          </p:tmpl>
        </p:tmplLst>
      </p:bldP>
    </p:bld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0_Pic05">
    <p:spTree>
      <p:nvGrpSpPr>
        <p:cNvPr id="1" name=""/>
        <p:cNvGrpSpPr/>
        <p:nvPr/>
      </p:nvGrpSpPr>
      <p:grpSpPr>
        <a:xfrm>
          <a:off x="0" y="0"/>
          <a:ext cx="0" cy="0"/>
          <a:chOff x="0" y="0"/>
          <a:chExt cx="0" cy="0"/>
        </a:xfrm>
      </p:grpSpPr>
      <p:sp>
        <p:nvSpPr>
          <p:cNvPr id="20" name="Picture Placeholder 7"/>
          <p:cNvSpPr>
            <a:spLocks noGrp="1"/>
          </p:cNvSpPr>
          <p:nvPr>
            <p:ph type="pic" sz="quarter" idx="15" hasCustomPrompt="1"/>
          </p:nvPr>
        </p:nvSpPr>
        <p:spPr>
          <a:xfrm>
            <a:off x="0" y="1641923"/>
            <a:ext cx="12192000" cy="3006277"/>
          </a:xfrm>
          <a:prstGeom prst="rect">
            <a:avLst/>
          </a:prstGeom>
          <a:solidFill>
            <a:schemeClr val="tx2">
              <a:lumMod val="10000"/>
              <a:lumOff val="90000"/>
            </a:schemeClr>
          </a:solidFill>
          <a:ln>
            <a:noFill/>
          </a:ln>
        </p:spPr>
        <p:txBody>
          <a:bodyPr bIns="274320" anchor="b"/>
          <a:lstStyle>
            <a:lvl1pPr algn="ctr">
              <a:buNone/>
              <a:defRPr sz="1600">
                <a:solidFill>
                  <a:schemeClr val="tx1">
                    <a:lumMod val="50000"/>
                    <a:lumOff val="50000"/>
                  </a:schemeClr>
                </a:solidFill>
              </a:defRPr>
            </a:lvl1pPr>
          </a:lstStyle>
          <a:p>
            <a:r>
              <a:rPr lang="en-US" dirty="0"/>
              <a:t>Click Icon To Add Image</a:t>
            </a:r>
          </a:p>
        </p:txBody>
      </p:sp>
      <p:sp>
        <p:nvSpPr>
          <p:cNvPr id="15" name="Title 1"/>
          <p:cNvSpPr>
            <a:spLocks noGrp="1"/>
          </p:cNvSpPr>
          <p:nvPr>
            <p:ph type="title" hasCustomPrompt="1"/>
          </p:nvPr>
        </p:nvSpPr>
        <p:spPr>
          <a:xfrm>
            <a:off x="2336800" y="482600"/>
            <a:ext cx="7518400" cy="471365"/>
          </a:xfrm>
          <a:prstGeom prst="rect">
            <a:avLst/>
          </a:prstGeom>
        </p:spPr>
        <p:txBody>
          <a:bodyPr wrap="none" lIns="0" tIns="0" rIns="0" bIns="0" anchor="ctr">
            <a:noAutofit/>
          </a:bodyPr>
          <a:lstStyle>
            <a:lvl1pPr algn="ctr">
              <a:defRPr sz="3200" b="1" baseline="0">
                <a:solidFill>
                  <a:schemeClr val="tx1">
                    <a:lumMod val="50000"/>
                    <a:lumOff val="50000"/>
                  </a:schemeClr>
                </a:solidFill>
              </a:defRPr>
            </a:lvl1pPr>
          </a:lstStyle>
          <a:p>
            <a:r>
              <a:rPr lang="en-US" dirty="0"/>
              <a:t>Click To Edit Master Title Style</a:t>
            </a:r>
          </a:p>
        </p:txBody>
      </p:sp>
      <p:sp>
        <p:nvSpPr>
          <p:cNvPr id="16" name="Text Placeholder 3"/>
          <p:cNvSpPr>
            <a:spLocks noGrp="1"/>
          </p:cNvSpPr>
          <p:nvPr>
            <p:ph type="body" sz="half" idx="2" hasCustomPrompt="1"/>
          </p:nvPr>
        </p:nvSpPr>
        <p:spPr>
          <a:xfrm>
            <a:off x="3352800" y="951922"/>
            <a:ext cx="5486400" cy="267661"/>
          </a:xfrm>
          <a:prstGeom prst="rect">
            <a:avLst/>
          </a:prstGeom>
        </p:spPr>
        <p:txBody>
          <a:bodyPr wrap="none" lIns="0" tIns="0" rIns="0" bIns="0" anchor="ctr">
            <a:noAutofit/>
          </a:bodyPr>
          <a:lstStyle>
            <a:lvl1pPr marL="0" indent="0" algn="ctr">
              <a:buNone/>
              <a:defRPr sz="1600"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grpSp>
        <p:nvGrpSpPr>
          <p:cNvPr id="14" name="Group 13"/>
          <p:cNvGrpSpPr/>
          <p:nvPr userDrawn="1"/>
        </p:nvGrpSpPr>
        <p:grpSpPr>
          <a:xfrm>
            <a:off x="864133" y="4851400"/>
            <a:ext cx="5028667" cy="1219200"/>
            <a:chOff x="648100" y="3562350"/>
            <a:chExt cx="3771500" cy="914400"/>
          </a:xfrm>
        </p:grpSpPr>
        <p:sp>
          <p:nvSpPr>
            <p:cNvPr id="9" name="Rectangle 8"/>
            <p:cNvSpPr/>
            <p:nvPr userDrawn="1"/>
          </p:nvSpPr>
          <p:spPr>
            <a:xfrm>
              <a:off x="800500" y="3562350"/>
              <a:ext cx="3619100" cy="914400"/>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Rectangle 10"/>
            <p:cNvSpPr/>
            <p:nvPr userDrawn="1"/>
          </p:nvSpPr>
          <p:spPr>
            <a:xfrm>
              <a:off x="648100" y="3562350"/>
              <a:ext cx="15240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2" name="Text Placeholder 3"/>
          <p:cNvSpPr>
            <a:spLocks noGrp="1"/>
          </p:cNvSpPr>
          <p:nvPr>
            <p:ph type="body" sz="half" idx="16"/>
          </p:nvPr>
        </p:nvSpPr>
        <p:spPr>
          <a:xfrm>
            <a:off x="1226357" y="5382151"/>
            <a:ext cx="4463244" cy="538920"/>
          </a:xfrm>
          <a:prstGeom prst="rect">
            <a:avLst/>
          </a:prstGeom>
        </p:spPr>
        <p:txBody>
          <a:bodyPr wrap="square" lIns="0" tIns="0" rIns="0" bIns="0" anchor="t">
            <a:noAutofit/>
          </a:bodyPr>
          <a:lstStyle>
            <a:lvl1pPr marL="0" indent="0" algn="l">
              <a:buNone/>
              <a:defRPr sz="1467" b="0"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p:txBody>
      </p:sp>
      <p:sp>
        <p:nvSpPr>
          <p:cNvPr id="13" name="Text Placeholder 3"/>
          <p:cNvSpPr>
            <a:spLocks noGrp="1"/>
          </p:cNvSpPr>
          <p:nvPr>
            <p:ph type="body" sz="half" idx="25" hasCustomPrompt="1"/>
          </p:nvPr>
        </p:nvSpPr>
        <p:spPr>
          <a:xfrm>
            <a:off x="1226355" y="4991501"/>
            <a:ext cx="4463244" cy="390649"/>
          </a:xfrm>
          <a:prstGeom prst="rect">
            <a:avLst/>
          </a:prstGeom>
        </p:spPr>
        <p:txBody>
          <a:bodyPr wrap="square" lIns="0" tIns="0" rIns="0" bIns="0" anchor="ctr">
            <a:noAutofit/>
          </a:bodyPr>
          <a:lstStyle>
            <a:lvl1pPr marL="0" indent="0" algn="l">
              <a:buNone/>
              <a:defRPr sz="1867" b="1"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grpSp>
        <p:nvGrpSpPr>
          <p:cNvPr id="17" name="Group 16"/>
          <p:cNvGrpSpPr/>
          <p:nvPr userDrawn="1"/>
        </p:nvGrpSpPr>
        <p:grpSpPr>
          <a:xfrm flipH="1">
            <a:off x="6285111" y="4851400"/>
            <a:ext cx="5028667" cy="1219200"/>
            <a:chOff x="648100" y="3562350"/>
            <a:chExt cx="3771500" cy="914400"/>
          </a:xfrm>
        </p:grpSpPr>
        <p:sp>
          <p:nvSpPr>
            <p:cNvPr id="18" name="Rectangle 17"/>
            <p:cNvSpPr/>
            <p:nvPr userDrawn="1"/>
          </p:nvSpPr>
          <p:spPr>
            <a:xfrm>
              <a:off x="800500" y="3562350"/>
              <a:ext cx="3619100" cy="914400"/>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2400"/>
            </a:p>
          </p:txBody>
        </p:sp>
        <p:sp>
          <p:nvSpPr>
            <p:cNvPr id="19" name="Rectangle 18"/>
            <p:cNvSpPr/>
            <p:nvPr userDrawn="1"/>
          </p:nvSpPr>
          <p:spPr>
            <a:xfrm>
              <a:off x="648100" y="3562350"/>
              <a:ext cx="15240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2400"/>
            </a:p>
          </p:txBody>
        </p:sp>
      </p:grpSp>
      <p:sp>
        <p:nvSpPr>
          <p:cNvPr id="21" name="Text Placeholder 3"/>
          <p:cNvSpPr>
            <a:spLocks noGrp="1"/>
          </p:cNvSpPr>
          <p:nvPr>
            <p:ph type="body" sz="half" idx="26"/>
          </p:nvPr>
        </p:nvSpPr>
        <p:spPr>
          <a:xfrm>
            <a:off x="6475898" y="5382151"/>
            <a:ext cx="4463244" cy="538920"/>
          </a:xfrm>
          <a:prstGeom prst="rect">
            <a:avLst/>
          </a:prstGeom>
        </p:spPr>
        <p:txBody>
          <a:bodyPr wrap="square" lIns="0" tIns="0" rIns="0" bIns="0" anchor="t">
            <a:noAutofit/>
          </a:bodyPr>
          <a:lstStyle>
            <a:lvl1pPr marL="0" indent="0" algn="r" rtl="0">
              <a:buNone/>
              <a:defRPr sz="1467" b="0"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p:txBody>
      </p:sp>
      <p:sp>
        <p:nvSpPr>
          <p:cNvPr id="25" name="Text Placeholder 3"/>
          <p:cNvSpPr>
            <a:spLocks noGrp="1"/>
          </p:cNvSpPr>
          <p:nvPr>
            <p:ph type="body" sz="half" idx="27" hasCustomPrompt="1"/>
          </p:nvPr>
        </p:nvSpPr>
        <p:spPr>
          <a:xfrm>
            <a:off x="6475897" y="4991501"/>
            <a:ext cx="4463244" cy="390649"/>
          </a:xfrm>
          <a:prstGeom prst="rect">
            <a:avLst/>
          </a:prstGeom>
        </p:spPr>
        <p:txBody>
          <a:bodyPr wrap="square" lIns="0" tIns="0" rIns="0" bIns="0" anchor="ctr">
            <a:noAutofit/>
          </a:bodyPr>
          <a:lstStyle>
            <a:lvl1pPr marL="0" indent="0" algn="r" rtl="0">
              <a:buNone/>
              <a:defRPr sz="1867" b="1"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Tree>
    <p:extLst>
      <p:ext uri="{BB962C8B-B14F-4D97-AF65-F5344CB8AC3E}">
        <p14:creationId xmlns:p14="http://schemas.microsoft.com/office/powerpoint/2010/main" val="509947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xEl>
                                              <p:pRg st="0" end="0"/>
                                            </p:txEl>
                                          </p:spTgt>
                                        </p:tgtEl>
                                        <p:attrNameLst>
                                          <p:attrName>style.visibility</p:attrName>
                                        </p:attrNameLst>
                                      </p:cBhvr>
                                      <p:to>
                                        <p:strVal val="visible"/>
                                      </p:to>
                                    </p:set>
                                    <p:animEffect transition="in" filter="fade">
                                      <p:cBhvr>
                                        <p:cTn id="11" dur="500"/>
                                        <p:tgtEl>
                                          <p:spTgt spid="16">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500"/>
                                        <p:tgtEl>
                                          <p:spTgt spid="14"/>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13">
                                            <p:txEl>
                                              <p:pRg st="0" end="0"/>
                                            </p:txEl>
                                          </p:spTgt>
                                        </p:tgtEl>
                                        <p:attrNameLst>
                                          <p:attrName>style.visibility</p:attrName>
                                        </p:attrNameLst>
                                      </p:cBhvr>
                                      <p:to>
                                        <p:strVal val="visible"/>
                                      </p:to>
                                    </p:set>
                                    <p:animEffect transition="in" filter="wipe(left)">
                                      <p:cBhvr>
                                        <p:cTn id="24" dur="500"/>
                                        <p:tgtEl>
                                          <p:spTgt spid="13">
                                            <p:txEl>
                                              <p:pRg st="0" end="0"/>
                                            </p:txEl>
                                          </p:spTgt>
                                        </p:tgtEl>
                                      </p:cBhvr>
                                    </p:animEffect>
                                  </p:childTnLst>
                                </p:cTn>
                              </p:par>
                            </p:childTnLst>
                          </p:cTn>
                        </p:par>
                        <p:par>
                          <p:cTn id="25" fill="hold">
                            <p:stCondLst>
                              <p:cond delay="2500"/>
                            </p:stCondLst>
                            <p:childTnLst>
                              <p:par>
                                <p:cTn id="26" presetID="22" presetClass="entr" presetSubtype="8" fill="hold" grpId="0" nodeType="afterEffect" nodePh="1">
                                  <p:stCondLst>
                                    <p:cond delay="0"/>
                                  </p:stCondLst>
                                  <p:endCondLst>
                                    <p:cond evt="begin" delay="0">
                                      <p:tn val="26"/>
                                    </p:cond>
                                  </p:endCondLst>
                                  <p:childTnLst>
                                    <p:set>
                                      <p:cBhvr>
                                        <p:cTn id="27" dur="1" fill="hold">
                                          <p:stCondLst>
                                            <p:cond delay="0"/>
                                          </p:stCondLst>
                                        </p:cTn>
                                        <p:tgtEl>
                                          <p:spTgt spid="12">
                                            <p:txEl>
                                              <p:pRg st="0" end="0"/>
                                            </p:txEl>
                                          </p:spTgt>
                                        </p:tgtEl>
                                        <p:attrNameLst>
                                          <p:attrName>style.visibility</p:attrName>
                                        </p:attrNameLst>
                                      </p:cBhvr>
                                      <p:to>
                                        <p:strVal val="visible"/>
                                      </p:to>
                                    </p:set>
                                    <p:animEffect transition="in" filter="wipe(left)">
                                      <p:cBhvr>
                                        <p:cTn id="28" dur="500"/>
                                        <p:tgtEl>
                                          <p:spTgt spid="12">
                                            <p:txEl>
                                              <p:pRg st="0" end="0"/>
                                            </p:txEl>
                                          </p:spTgt>
                                        </p:tgtEl>
                                      </p:cBhvr>
                                    </p:animEffect>
                                  </p:childTnLst>
                                </p:cTn>
                              </p:par>
                            </p:childTnLst>
                          </p:cTn>
                        </p:par>
                        <p:par>
                          <p:cTn id="29" fill="hold">
                            <p:stCondLst>
                              <p:cond delay="3000"/>
                            </p:stCondLst>
                            <p:childTnLst>
                              <p:par>
                                <p:cTn id="30" presetID="22" presetClass="entr" presetSubtype="2" fill="hold"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right)">
                                      <p:cBhvr>
                                        <p:cTn id="32" dur="500"/>
                                        <p:tgtEl>
                                          <p:spTgt spid="17"/>
                                        </p:tgtEl>
                                      </p:cBhvr>
                                    </p:animEffect>
                                  </p:childTnLst>
                                </p:cTn>
                              </p:par>
                            </p:childTnLst>
                          </p:cTn>
                        </p:par>
                        <p:par>
                          <p:cTn id="33" fill="hold">
                            <p:stCondLst>
                              <p:cond delay="3500"/>
                            </p:stCondLst>
                            <p:childTnLst>
                              <p:par>
                                <p:cTn id="34" presetID="22" presetClass="entr" presetSubtype="2" fill="hold" grpId="0" nodeType="afterEffect">
                                  <p:stCondLst>
                                    <p:cond delay="0"/>
                                  </p:stCondLst>
                                  <p:childTnLst>
                                    <p:set>
                                      <p:cBhvr>
                                        <p:cTn id="35" dur="1" fill="hold">
                                          <p:stCondLst>
                                            <p:cond delay="0"/>
                                          </p:stCondLst>
                                        </p:cTn>
                                        <p:tgtEl>
                                          <p:spTgt spid="25">
                                            <p:txEl>
                                              <p:pRg st="0" end="0"/>
                                            </p:txEl>
                                          </p:spTgt>
                                        </p:tgtEl>
                                        <p:attrNameLst>
                                          <p:attrName>style.visibility</p:attrName>
                                        </p:attrNameLst>
                                      </p:cBhvr>
                                      <p:to>
                                        <p:strVal val="visible"/>
                                      </p:to>
                                    </p:set>
                                    <p:animEffect transition="in" filter="wipe(right)">
                                      <p:cBhvr>
                                        <p:cTn id="36" dur="500"/>
                                        <p:tgtEl>
                                          <p:spTgt spid="25">
                                            <p:txEl>
                                              <p:pRg st="0" end="0"/>
                                            </p:txEl>
                                          </p:spTgt>
                                        </p:tgtEl>
                                      </p:cBhvr>
                                    </p:animEffect>
                                  </p:childTnLst>
                                </p:cTn>
                              </p:par>
                            </p:childTnLst>
                          </p:cTn>
                        </p:par>
                        <p:par>
                          <p:cTn id="37" fill="hold">
                            <p:stCondLst>
                              <p:cond delay="4000"/>
                            </p:stCondLst>
                            <p:childTnLst>
                              <p:par>
                                <p:cTn id="38" presetID="22" presetClass="entr" presetSubtype="2" fill="hold" grpId="0" nodeType="afterEffect" nodePh="1">
                                  <p:stCondLst>
                                    <p:cond delay="0"/>
                                  </p:stCondLst>
                                  <p:endCondLst>
                                    <p:cond evt="begin" delay="0">
                                      <p:tn val="38"/>
                                    </p:cond>
                                  </p:endCondLst>
                                  <p:childTnLst>
                                    <p:set>
                                      <p:cBhvr>
                                        <p:cTn id="39" dur="1" fill="hold">
                                          <p:stCondLst>
                                            <p:cond delay="0"/>
                                          </p:stCondLst>
                                        </p:cTn>
                                        <p:tgtEl>
                                          <p:spTgt spid="21">
                                            <p:txEl>
                                              <p:pRg st="0" end="0"/>
                                            </p:txEl>
                                          </p:spTgt>
                                        </p:tgtEl>
                                        <p:attrNameLst>
                                          <p:attrName>style.visibility</p:attrName>
                                        </p:attrNameLst>
                                      </p:cBhvr>
                                      <p:to>
                                        <p:strVal val="visible"/>
                                      </p:to>
                                    </p:set>
                                    <p:animEffect transition="in" filter="wipe(right)">
                                      <p:cBhvr>
                                        <p:cTn id="40"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5" grpId="0"/>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2"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P spid="13" grpId="0" build="p">
        <p:tmplLst>
          <p:tmpl lvl="1">
            <p:tnLst>
              <p:par>
                <p:cTn presetID="22" presetClass="entr" presetSubtype="8"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21" grpId="0" build="p">
        <p:tmplLst>
          <p:tmpl lvl="1">
            <p:tnLst>
              <p:par>
                <p:cTn presetID="22" presetClass="entr" presetSubtype="2" fill="hold" nodeType="afterEffect" nodePh="1">
                  <p:stCondLst>
                    <p:cond delay="0"/>
                  </p:stCondLst>
                  <p:endCondLst>
                    <p:cond evt="begin" delay="0"/>
                  </p:end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P spid="25" grpId="0" build="p">
        <p:tmplLst>
          <p:tmpl lvl="1">
            <p:tnLst>
              <p:par>
                <p:cTn presetID="22" presetClass="entr" presetSubtype="2"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right)">
                      <p:cBhvr>
                        <p:cTn dur="500"/>
                        <p:tgtEl>
                          <p:spTgt spid="25"/>
                        </p:tgtEl>
                      </p:cBhvr>
                    </p:animEffect>
                  </p:childTnLst>
                </p:cTn>
              </p:par>
            </p:tnLst>
          </p:tmpl>
        </p:tmplLst>
      </p:bldP>
    </p:bld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_Team09">
    <p:spTree>
      <p:nvGrpSpPr>
        <p:cNvPr id="1" name=""/>
        <p:cNvGrpSpPr/>
        <p:nvPr/>
      </p:nvGrpSpPr>
      <p:grpSpPr>
        <a:xfrm>
          <a:off x="0" y="0"/>
          <a:ext cx="0" cy="0"/>
          <a:chOff x="0" y="0"/>
          <a:chExt cx="0" cy="0"/>
        </a:xfrm>
      </p:grpSpPr>
      <p:sp>
        <p:nvSpPr>
          <p:cNvPr id="31" name="Picture Placeholder 7"/>
          <p:cNvSpPr>
            <a:spLocks noGrp="1"/>
          </p:cNvSpPr>
          <p:nvPr>
            <p:ph type="pic" sz="quarter" idx="10" hasCustomPrompt="1"/>
          </p:nvPr>
        </p:nvSpPr>
        <p:spPr>
          <a:xfrm>
            <a:off x="1157321" y="2143811"/>
            <a:ext cx="1895355" cy="1894789"/>
          </a:xfrm>
          <a:prstGeom prst="ellipse">
            <a:avLst/>
          </a:prstGeom>
          <a:solidFill>
            <a:schemeClr val="bg2">
              <a:lumMod val="85000"/>
            </a:schemeClr>
          </a:solidFill>
          <a:ln w="28575">
            <a:solidFill>
              <a:schemeClr val="accent1"/>
            </a:solidFill>
          </a:ln>
        </p:spPr>
        <p:txBody>
          <a:bodyPr bIns="182880" anchor="b"/>
          <a:lstStyle>
            <a:lvl1pPr algn="ctr">
              <a:buNone/>
              <a:defRPr sz="1467">
                <a:solidFill>
                  <a:schemeClr val="tx1">
                    <a:lumMod val="50000"/>
                    <a:lumOff val="50000"/>
                  </a:schemeClr>
                </a:solidFill>
              </a:defRPr>
            </a:lvl1pPr>
          </a:lstStyle>
          <a:p>
            <a:r>
              <a:rPr lang="en-US" dirty="0"/>
              <a:t>Image Holder</a:t>
            </a:r>
          </a:p>
        </p:txBody>
      </p:sp>
      <p:sp>
        <p:nvSpPr>
          <p:cNvPr id="34" name="Picture Placeholder 7"/>
          <p:cNvSpPr>
            <a:spLocks noGrp="1"/>
          </p:cNvSpPr>
          <p:nvPr>
            <p:ph type="pic" sz="quarter" idx="18" hasCustomPrompt="1"/>
          </p:nvPr>
        </p:nvSpPr>
        <p:spPr>
          <a:xfrm>
            <a:off x="3763524" y="2143811"/>
            <a:ext cx="1895355" cy="1894789"/>
          </a:xfrm>
          <a:prstGeom prst="ellipse">
            <a:avLst/>
          </a:prstGeom>
          <a:solidFill>
            <a:schemeClr val="bg2">
              <a:lumMod val="85000"/>
            </a:schemeClr>
          </a:solidFill>
          <a:ln w="28575">
            <a:solidFill>
              <a:schemeClr val="accent2"/>
            </a:solidFill>
          </a:ln>
        </p:spPr>
        <p:txBody>
          <a:bodyPr bIns="182880" anchor="b"/>
          <a:lstStyle>
            <a:lvl1pPr algn="ctr">
              <a:buNone/>
              <a:defRPr sz="1467">
                <a:solidFill>
                  <a:schemeClr val="tx1">
                    <a:lumMod val="50000"/>
                    <a:lumOff val="50000"/>
                  </a:schemeClr>
                </a:solidFill>
              </a:defRPr>
            </a:lvl1pPr>
          </a:lstStyle>
          <a:p>
            <a:r>
              <a:rPr lang="en-US" dirty="0"/>
              <a:t>Image Holder</a:t>
            </a:r>
          </a:p>
        </p:txBody>
      </p:sp>
      <p:sp>
        <p:nvSpPr>
          <p:cNvPr id="37" name="Picture Placeholder 7"/>
          <p:cNvSpPr>
            <a:spLocks noGrp="1"/>
          </p:cNvSpPr>
          <p:nvPr>
            <p:ph type="pic" sz="quarter" idx="21" hasCustomPrompt="1"/>
          </p:nvPr>
        </p:nvSpPr>
        <p:spPr>
          <a:xfrm>
            <a:off x="6438789" y="2143811"/>
            <a:ext cx="1895355" cy="1894789"/>
          </a:xfrm>
          <a:prstGeom prst="ellipse">
            <a:avLst/>
          </a:prstGeom>
          <a:solidFill>
            <a:schemeClr val="bg2">
              <a:lumMod val="85000"/>
            </a:schemeClr>
          </a:solidFill>
          <a:ln w="28575">
            <a:solidFill>
              <a:schemeClr val="accent3"/>
            </a:solidFill>
          </a:ln>
        </p:spPr>
        <p:txBody>
          <a:bodyPr bIns="182880" anchor="b"/>
          <a:lstStyle>
            <a:lvl1pPr algn="ctr">
              <a:buNone/>
              <a:defRPr sz="1467">
                <a:solidFill>
                  <a:schemeClr val="tx1">
                    <a:lumMod val="50000"/>
                    <a:lumOff val="50000"/>
                  </a:schemeClr>
                </a:solidFill>
              </a:defRPr>
            </a:lvl1pPr>
          </a:lstStyle>
          <a:p>
            <a:r>
              <a:rPr lang="en-US" dirty="0"/>
              <a:t>Image Holder</a:t>
            </a:r>
          </a:p>
        </p:txBody>
      </p:sp>
      <p:sp>
        <p:nvSpPr>
          <p:cNvPr id="40" name="Picture Placeholder 7"/>
          <p:cNvSpPr>
            <a:spLocks noGrp="1"/>
          </p:cNvSpPr>
          <p:nvPr>
            <p:ph type="pic" sz="quarter" idx="24" hasCustomPrompt="1"/>
          </p:nvPr>
        </p:nvSpPr>
        <p:spPr>
          <a:xfrm>
            <a:off x="9113800" y="2143811"/>
            <a:ext cx="1895355" cy="1894789"/>
          </a:xfrm>
          <a:prstGeom prst="ellipse">
            <a:avLst/>
          </a:prstGeom>
          <a:solidFill>
            <a:schemeClr val="bg2">
              <a:lumMod val="85000"/>
            </a:schemeClr>
          </a:solidFill>
          <a:ln w="28575">
            <a:solidFill>
              <a:schemeClr val="accent4"/>
            </a:solidFill>
          </a:ln>
        </p:spPr>
        <p:txBody>
          <a:bodyPr bIns="182880" anchor="b"/>
          <a:lstStyle>
            <a:lvl1pPr algn="ctr">
              <a:buNone/>
              <a:defRPr sz="1467">
                <a:solidFill>
                  <a:schemeClr val="tx1">
                    <a:lumMod val="50000"/>
                    <a:lumOff val="50000"/>
                  </a:schemeClr>
                </a:solidFill>
              </a:defRPr>
            </a:lvl1pPr>
          </a:lstStyle>
          <a:p>
            <a:r>
              <a:rPr lang="en-US" dirty="0"/>
              <a:t>Image Holder</a:t>
            </a:r>
          </a:p>
        </p:txBody>
      </p:sp>
      <p:sp>
        <p:nvSpPr>
          <p:cNvPr id="10" name="Title 1"/>
          <p:cNvSpPr>
            <a:spLocks noGrp="1"/>
          </p:cNvSpPr>
          <p:nvPr>
            <p:ph type="title" hasCustomPrompt="1"/>
          </p:nvPr>
        </p:nvSpPr>
        <p:spPr>
          <a:xfrm>
            <a:off x="2336800" y="482600"/>
            <a:ext cx="7518400" cy="471365"/>
          </a:xfrm>
          <a:prstGeom prst="rect">
            <a:avLst/>
          </a:prstGeom>
        </p:spPr>
        <p:txBody>
          <a:bodyPr wrap="none" lIns="0" tIns="0" rIns="0" bIns="0" anchor="ctr">
            <a:noAutofit/>
          </a:bodyPr>
          <a:lstStyle>
            <a:lvl1pPr algn="ctr">
              <a:defRPr sz="3200" b="1" baseline="0">
                <a:solidFill>
                  <a:schemeClr val="tx1">
                    <a:lumMod val="50000"/>
                    <a:lumOff val="50000"/>
                  </a:schemeClr>
                </a:solidFill>
              </a:defRPr>
            </a:lvl1pPr>
          </a:lstStyle>
          <a:p>
            <a:r>
              <a:rPr lang="en-US" dirty="0"/>
              <a:t>Click To Edit Master Title Style</a:t>
            </a:r>
          </a:p>
        </p:txBody>
      </p:sp>
      <p:sp>
        <p:nvSpPr>
          <p:cNvPr id="11" name="Text Placeholder 3"/>
          <p:cNvSpPr>
            <a:spLocks noGrp="1"/>
          </p:cNvSpPr>
          <p:nvPr>
            <p:ph type="body" sz="half" idx="2" hasCustomPrompt="1"/>
          </p:nvPr>
        </p:nvSpPr>
        <p:spPr>
          <a:xfrm>
            <a:off x="3352800" y="951922"/>
            <a:ext cx="5486400" cy="267661"/>
          </a:xfrm>
          <a:prstGeom prst="rect">
            <a:avLst/>
          </a:prstGeom>
        </p:spPr>
        <p:txBody>
          <a:bodyPr wrap="none" lIns="0" tIns="0" rIns="0" bIns="0" anchor="ctr">
            <a:noAutofit/>
          </a:bodyPr>
          <a:lstStyle>
            <a:lvl1pPr marL="0" indent="0" algn="ctr">
              <a:buNone/>
              <a:defRPr sz="1600"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2527826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500"/>
                                        <p:tgtEl>
                                          <p:spTgt spid="11">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500" fill="hold"/>
                                        <p:tgtEl>
                                          <p:spTgt spid="31"/>
                                        </p:tgtEl>
                                        <p:attrNameLst>
                                          <p:attrName>ppt_w</p:attrName>
                                        </p:attrNameLst>
                                      </p:cBhvr>
                                      <p:tavLst>
                                        <p:tav tm="0">
                                          <p:val>
                                            <p:fltVal val="0"/>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animEffect transition="in" filter="fade">
                                      <p:cBhvr>
                                        <p:cTn id="17" dur="500"/>
                                        <p:tgtEl>
                                          <p:spTgt spid="31"/>
                                        </p:tgtEl>
                                      </p:cBhvr>
                                    </p:animEffect>
                                  </p:childTnLst>
                                </p:cTn>
                              </p:par>
                            </p:childTnLst>
                          </p:cTn>
                        </p:par>
                        <p:par>
                          <p:cTn id="18" fill="hold">
                            <p:stCondLst>
                              <p:cond delay="1500"/>
                            </p:stCondLst>
                            <p:childTnLst>
                              <p:par>
                                <p:cTn id="19" presetID="53" presetClass="entr" presetSubtype="0"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p:cTn id="21" dur="500" fill="hold"/>
                                        <p:tgtEl>
                                          <p:spTgt spid="34"/>
                                        </p:tgtEl>
                                        <p:attrNameLst>
                                          <p:attrName>ppt_w</p:attrName>
                                        </p:attrNameLst>
                                      </p:cBhvr>
                                      <p:tavLst>
                                        <p:tav tm="0">
                                          <p:val>
                                            <p:fltVal val="0"/>
                                          </p:val>
                                        </p:tav>
                                        <p:tav tm="100000">
                                          <p:val>
                                            <p:strVal val="#ppt_w"/>
                                          </p:val>
                                        </p:tav>
                                      </p:tavLst>
                                    </p:anim>
                                    <p:anim calcmode="lin" valueType="num">
                                      <p:cBhvr>
                                        <p:cTn id="22" dur="500" fill="hold"/>
                                        <p:tgtEl>
                                          <p:spTgt spid="34"/>
                                        </p:tgtEl>
                                        <p:attrNameLst>
                                          <p:attrName>ppt_h</p:attrName>
                                        </p:attrNameLst>
                                      </p:cBhvr>
                                      <p:tavLst>
                                        <p:tav tm="0">
                                          <p:val>
                                            <p:fltVal val="0"/>
                                          </p:val>
                                        </p:tav>
                                        <p:tav tm="100000">
                                          <p:val>
                                            <p:strVal val="#ppt_h"/>
                                          </p:val>
                                        </p:tav>
                                      </p:tavLst>
                                    </p:anim>
                                    <p:animEffect transition="in" filter="fade">
                                      <p:cBhvr>
                                        <p:cTn id="23" dur="500"/>
                                        <p:tgtEl>
                                          <p:spTgt spid="34"/>
                                        </p:tgtEl>
                                      </p:cBhvr>
                                    </p:animEffect>
                                  </p:childTnLst>
                                </p:cTn>
                              </p:par>
                            </p:childTnLst>
                          </p:cTn>
                        </p:par>
                        <p:par>
                          <p:cTn id="24" fill="hold">
                            <p:stCondLst>
                              <p:cond delay="2000"/>
                            </p:stCondLst>
                            <p:childTnLst>
                              <p:par>
                                <p:cTn id="25" presetID="53" presetClass="entr" presetSubtype="0" fill="hold" grpId="0" nodeType="after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p:cTn id="27" dur="500" fill="hold"/>
                                        <p:tgtEl>
                                          <p:spTgt spid="37"/>
                                        </p:tgtEl>
                                        <p:attrNameLst>
                                          <p:attrName>ppt_w</p:attrName>
                                        </p:attrNameLst>
                                      </p:cBhvr>
                                      <p:tavLst>
                                        <p:tav tm="0">
                                          <p:val>
                                            <p:fltVal val="0"/>
                                          </p:val>
                                        </p:tav>
                                        <p:tav tm="100000">
                                          <p:val>
                                            <p:strVal val="#ppt_w"/>
                                          </p:val>
                                        </p:tav>
                                      </p:tavLst>
                                    </p:anim>
                                    <p:anim calcmode="lin" valueType="num">
                                      <p:cBhvr>
                                        <p:cTn id="28" dur="500" fill="hold"/>
                                        <p:tgtEl>
                                          <p:spTgt spid="37"/>
                                        </p:tgtEl>
                                        <p:attrNameLst>
                                          <p:attrName>ppt_h</p:attrName>
                                        </p:attrNameLst>
                                      </p:cBhvr>
                                      <p:tavLst>
                                        <p:tav tm="0">
                                          <p:val>
                                            <p:fltVal val="0"/>
                                          </p:val>
                                        </p:tav>
                                        <p:tav tm="100000">
                                          <p:val>
                                            <p:strVal val="#ppt_h"/>
                                          </p:val>
                                        </p:tav>
                                      </p:tavLst>
                                    </p:anim>
                                    <p:animEffect transition="in" filter="fade">
                                      <p:cBhvr>
                                        <p:cTn id="29" dur="500"/>
                                        <p:tgtEl>
                                          <p:spTgt spid="37"/>
                                        </p:tgtEl>
                                      </p:cBhvr>
                                    </p:animEffect>
                                  </p:childTnLst>
                                </p:cTn>
                              </p:par>
                            </p:childTnLst>
                          </p:cTn>
                        </p:par>
                        <p:par>
                          <p:cTn id="30" fill="hold">
                            <p:stCondLst>
                              <p:cond delay="2500"/>
                            </p:stCondLst>
                            <p:childTnLst>
                              <p:par>
                                <p:cTn id="31" presetID="53" presetClass="entr" presetSubtype="0" fill="hold" grpId="0" nodeType="afterEffect">
                                  <p:stCondLst>
                                    <p:cond delay="0"/>
                                  </p:stCondLst>
                                  <p:childTnLst>
                                    <p:set>
                                      <p:cBhvr>
                                        <p:cTn id="32" dur="1" fill="hold">
                                          <p:stCondLst>
                                            <p:cond delay="0"/>
                                          </p:stCondLst>
                                        </p:cTn>
                                        <p:tgtEl>
                                          <p:spTgt spid="40"/>
                                        </p:tgtEl>
                                        <p:attrNameLst>
                                          <p:attrName>style.visibility</p:attrName>
                                        </p:attrNameLst>
                                      </p:cBhvr>
                                      <p:to>
                                        <p:strVal val="visible"/>
                                      </p:to>
                                    </p:set>
                                    <p:anim calcmode="lin" valueType="num">
                                      <p:cBhvr>
                                        <p:cTn id="33" dur="500" fill="hold"/>
                                        <p:tgtEl>
                                          <p:spTgt spid="40"/>
                                        </p:tgtEl>
                                        <p:attrNameLst>
                                          <p:attrName>ppt_w</p:attrName>
                                        </p:attrNameLst>
                                      </p:cBhvr>
                                      <p:tavLst>
                                        <p:tav tm="0">
                                          <p:val>
                                            <p:fltVal val="0"/>
                                          </p:val>
                                        </p:tav>
                                        <p:tav tm="100000">
                                          <p:val>
                                            <p:strVal val="#ppt_w"/>
                                          </p:val>
                                        </p:tav>
                                      </p:tavLst>
                                    </p:anim>
                                    <p:anim calcmode="lin" valueType="num">
                                      <p:cBhvr>
                                        <p:cTn id="34" dur="500" fill="hold"/>
                                        <p:tgtEl>
                                          <p:spTgt spid="40"/>
                                        </p:tgtEl>
                                        <p:attrNameLst>
                                          <p:attrName>ppt_h</p:attrName>
                                        </p:attrNameLst>
                                      </p:cBhvr>
                                      <p:tavLst>
                                        <p:tav tm="0">
                                          <p:val>
                                            <p:fltVal val="0"/>
                                          </p:val>
                                        </p:tav>
                                        <p:tav tm="100000">
                                          <p:val>
                                            <p:strVal val="#ppt_h"/>
                                          </p:val>
                                        </p:tav>
                                      </p:tavLst>
                                    </p:anim>
                                    <p:animEffect transition="in" filter="fade">
                                      <p:cBhvr>
                                        <p:cTn id="3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4" grpId="0" animBg="1"/>
      <p:bldP spid="37" grpId="0" animBg="1"/>
      <p:bldP spid="40" grpId="0" animBg="1"/>
      <p:bldP spid="10" grpId="0"/>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Team09">
    <p:spTree>
      <p:nvGrpSpPr>
        <p:cNvPr id="1" name=""/>
        <p:cNvGrpSpPr/>
        <p:nvPr/>
      </p:nvGrpSpPr>
      <p:grpSpPr>
        <a:xfrm>
          <a:off x="0" y="0"/>
          <a:ext cx="0" cy="0"/>
          <a:chOff x="0" y="0"/>
          <a:chExt cx="0" cy="0"/>
        </a:xfrm>
      </p:grpSpPr>
      <p:sp>
        <p:nvSpPr>
          <p:cNvPr id="31" name="Picture Placeholder 7"/>
          <p:cNvSpPr>
            <a:spLocks noGrp="1"/>
          </p:cNvSpPr>
          <p:nvPr>
            <p:ph type="pic" sz="quarter" idx="10" hasCustomPrompt="1"/>
          </p:nvPr>
        </p:nvSpPr>
        <p:spPr>
          <a:xfrm>
            <a:off x="876171" y="1905001"/>
            <a:ext cx="1895355" cy="1683687"/>
          </a:xfrm>
          <a:custGeom>
            <a:avLst/>
            <a:gdLst>
              <a:gd name="connsiteX0" fmla="*/ 0 w 1421516"/>
              <a:gd name="connsiteY0" fmla="*/ 0 h 1421092"/>
              <a:gd name="connsiteX1" fmla="*/ 1421516 w 1421516"/>
              <a:gd name="connsiteY1" fmla="*/ 0 h 1421092"/>
              <a:gd name="connsiteX2" fmla="*/ 1421516 w 1421516"/>
              <a:gd name="connsiteY2" fmla="*/ 1421092 h 1421092"/>
              <a:gd name="connsiteX3" fmla="*/ 0 w 1421516"/>
              <a:gd name="connsiteY3" fmla="*/ 1421092 h 1421092"/>
              <a:gd name="connsiteX4" fmla="*/ 0 w 1421516"/>
              <a:gd name="connsiteY4" fmla="*/ 0 h 1421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516" h="1421092">
                <a:moveTo>
                  <a:pt x="0" y="0"/>
                </a:moveTo>
                <a:lnTo>
                  <a:pt x="1421516" y="0"/>
                </a:lnTo>
                <a:lnTo>
                  <a:pt x="1421516" y="1421092"/>
                </a:lnTo>
                <a:lnTo>
                  <a:pt x="0" y="1421092"/>
                </a:lnTo>
                <a:lnTo>
                  <a:pt x="0" y="0"/>
                </a:lnTo>
                <a:close/>
              </a:path>
            </a:pathLst>
          </a:custGeom>
          <a:solidFill>
            <a:schemeClr val="bg2">
              <a:lumMod val="85000"/>
            </a:schemeClr>
          </a:solidFill>
          <a:ln w="19050">
            <a:solidFill>
              <a:schemeClr val="accent1"/>
            </a:solidFill>
          </a:ln>
        </p:spPr>
        <p:txBody>
          <a:bodyPr bIns="182880" anchor="b"/>
          <a:lstStyle>
            <a:lvl1pPr algn="ctr">
              <a:buNone/>
              <a:defRPr sz="1467">
                <a:solidFill>
                  <a:schemeClr val="tx1">
                    <a:lumMod val="50000"/>
                    <a:lumOff val="50000"/>
                  </a:schemeClr>
                </a:solidFill>
              </a:defRPr>
            </a:lvl1pPr>
          </a:lstStyle>
          <a:p>
            <a:r>
              <a:rPr lang="en-US" dirty="0"/>
              <a:t>Image Holder</a:t>
            </a:r>
          </a:p>
        </p:txBody>
      </p:sp>
      <p:sp>
        <p:nvSpPr>
          <p:cNvPr id="14" name="Text Placeholder 3"/>
          <p:cNvSpPr>
            <a:spLocks noGrp="1"/>
          </p:cNvSpPr>
          <p:nvPr>
            <p:ph type="body" sz="half" idx="15"/>
          </p:nvPr>
        </p:nvSpPr>
        <p:spPr>
          <a:xfrm>
            <a:off x="849403" y="4331495"/>
            <a:ext cx="1948892" cy="1231107"/>
          </a:xfrm>
          <a:prstGeom prst="rect">
            <a:avLst/>
          </a:prstGeom>
        </p:spPr>
        <p:txBody>
          <a:bodyPr wrap="squar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p:txBody>
      </p:sp>
      <p:sp>
        <p:nvSpPr>
          <p:cNvPr id="23" name="Picture Placeholder 7"/>
          <p:cNvSpPr>
            <a:spLocks noGrp="1"/>
          </p:cNvSpPr>
          <p:nvPr>
            <p:ph type="pic" sz="quarter" idx="17" hasCustomPrompt="1"/>
          </p:nvPr>
        </p:nvSpPr>
        <p:spPr>
          <a:xfrm>
            <a:off x="3011253" y="1905001"/>
            <a:ext cx="1895355" cy="1683687"/>
          </a:xfrm>
          <a:prstGeom prst="rect">
            <a:avLst/>
          </a:prstGeom>
          <a:solidFill>
            <a:schemeClr val="bg2">
              <a:lumMod val="85000"/>
            </a:schemeClr>
          </a:solidFill>
          <a:ln w="19050">
            <a:solidFill>
              <a:schemeClr val="accent2"/>
            </a:solidFill>
          </a:ln>
        </p:spPr>
        <p:txBody>
          <a:bodyPr bIns="182880" anchor="b"/>
          <a:lstStyle>
            <a:lvl1pPr algn="ctr">
              <a:buNone/>
              <a:defRPr sz="1467">
                <a:solidFill>
                  <a:schemeClr val="tx1">
                    <a:lumMod val="50000"/>
                    <a:lumOff val="50000"/>
                  </a:schemeClr>
                </a:solidFill>
              </a:defRPr>
            </a:lvl1pPr>
          </a:lstStyle>
          <a:p>
            <a:r>
              <a:rPr lang="en-US" dirty="0"/>
              <a:t>Image Holder</a:t>
            </a:r>
          </a:p>
        </p:txBody>
      </p:sp>
      <p:sp>
        <p:nvSpPr>
          <p:cNvPr id="24" name="Text Placeholder 3"/>
          <p:cNvSpPr>
            <a:spLocks noGrp="1"/>
          </p:cNvSpPr>
          <p:nvPr>
            <p:ph type="body" sz="half" idx="18"/>
          </p:nvPr>
        </p:nvSpPr>
        <p:spPr>
          <a:xfrm>
            <a:off x="2984486" y="4331495"/>
            <a:ext cx="1948892" cy="1231107"/>
          </a:xfrm>
          <a:prstGeom prst="rect">
            <a:avLst/>
          </a:prstGeom>
        </p:spPr>
        <p:txBody>
          <a:bodyPr wrap="squar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p:txBody>
      </p:sp>
      <p:sp>
        <p:nvSpPr>
          <p:cNvPr id="27" name="Picture Placeholder 7"/>
          <p:cNvSpPr>
            <a:spLocks noGrp="1"/>
          </p:cNvSpPr>
          <p:nvPr>
            <p:ph type="pic" sz="quarter" idx="20" hasCustomPrompt="1"/>
          </p:nvPr>
        </p:nvSpPr>
        <p:spPr>
          <a:xfrm>
            <a:off x="5131883" y="1905001"/>
            <a:ext cx="1895355" cy="1683687"/>
          </a:xfrm>
          <a:prstGeom prst="rect">
            <a:avLst/>
          </a:prstGeom>
          <a:solidFill>
            <a:schemeClr val="bg2">
              <a:lumMod val="85000"/>
            </a:schemeClr>
          </a:solidFill>
          <a:ln w="19050">
            <a:solidFill>
              <a:schemeClr val="accent3"/>
            </a:solidFill>
          </a:ln>
        </p:spPr>
        <p:txBody>
          <a:bodyPr bIns="182880" anchor="b"/>
          <a:lstStyle>
            <a:lvl1pPr algn="ctr">
              <a:buNone/>
              <a:defRPr sz="1467">
                <a:solidFill>
                  <a:schemeClr val="tx1">
                    <a:lumMod val="50000"/>
                    <a:lumOff val="50000"/>
                  </a:schemeClr>
                </a:solidFill>
              </a:defRPr>
            </a:lvl1pPr>
          </a:lstStyle>
          <a:p>
            <a:r>
              <a:rPr lang="en-US" dirty="0"/>
              <a:t>Image Holder</a:t>
            </a:r>
          </a:p>
        </p:txBody>
      </p:sp>
      <p:sp>
        <p:nvSpPr>
          <p:cNvPr id="28" name="Text Placeholder 3"/>
          <p:cNvSpPr>
            <a:spLocks noGrp="1"/>
          </p:cNvSpPr>
          <p:nvPr>
            <p:ph type="body" sz="half" idx="21"/>
          </p:nvPr>
        </p:nvSpPr>
        <p:spPr>
          <a:xfrm>
            <a:off x="5105115" y="4331495"/>
            <a:ext cx="1948892" cy="1231107"/>
          </a:xfrm>
          <a:prstGeom prst="rect">
            <a:avLst/>
          </a:prstGeom>
        </p:spPr>
        <p:txBody>
          <a:bodyPr wrap="squar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p:txBody>
      </p:sp>
      <p:sp>
        <p:nvSpPr>
          <p:cNvPr id="32" name="Picture Placeholder 7"/>
          <p:cNvSpPr>
            <a:spLocks noGrp="1"/>
          </p:cNvSpPr>
          <p:nvPr>
            <p:ph type="pic" sz="quarter" idx="23" hasCustomPrompt="1"/>
          </p:nvPr>
        </p:nvSpPr>
        <p:spPr>
          <a:xfrm>
            <a:off x="7241707" y="1905001"/>
            <a:ext cx="1895355" cy="1683687"/>
          </a:xfrm>
          <a:prstGeom prst="rect">
            <a:avLst/>
          </a:prstGeom>
          <a:solidFill>
            <a:schemeClr val="bg2">
              <a:lumMod val="85000"/>
            </a:schemeClr>
          </a:solidFill>
          <a:ln w="19050">
            <a:solidFill>
              <a:schemeClr val="accent4"/>
            </a:solidFill>
          </a:ln>
        </p:spPr>
        <p:txBody>
          <a:bodyPr bIns="182880" anchor="b"/>
          <a:lstStyle>
            <a:lvl1pPr algn="ctr">
              <a:buNone/>
              <a:defRPr sz="1467">
                <a:solidFill>
                  <a:schemeClr val="tx1">
                    <a:lumMod val="50000"/>
                    <a:lumOff val="50000"/>
                  </a:schemeClr>
                </a:solidFill>
              </a:defRPr>
            </a:lvl1pPr>
          </a:lstStyle>
          <a:p>
            <a:r>
              <a:rPr lang="en-US" dirty="0"/>
              <a:t>Image Holder</a:t>
            </a:r>
          </a:p>
        </p:txBody>
      </p:sp>
      <p:sp>
        <p:nvSpPr>
          <p:cNvPr id="33" name="Text Placeholder 3"/>
          <p:cNvSpPr>
            <a:spLocks noGrp="1"/>
          </p:cNvSpPr>
          <p:nvPr>
            <p:ph type="body" sz="half" idx="24"/>
          </p:nvPr>
        </p:nvSpPr>
        <p:spPr>
          <a:xfrm>
            <a:off x="7214939" y="4331495"/>
            <a:ext cx="1948892" cy="1231107"/>
          </a:xfrm>
          <a:prstGeom prst="rect">
            <a:avLst/>
          </a:prstGeom>
        </p:spPr>
        <p:txBody>
          <a:bodyPr wrap="squar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p:txBody>
      </p:sp>
      <p:sp>
        <p:nvSpPr>
          <p:cNvPr id="38" name="Picture Placeholder 7"/>
          <p:cNvSpPr>
            <a:spLocks noGrp="1"/>
          </p:cNvSpPr>
          <p:nvPr>
            <p:ph type="pic" sz="quarter" idx="26" hasCustomPrompt="1"/>
          </p:nvPr>
        </p:nvSpPr>
        <p:spPr>
          <a:xfrm>
            <a:off x="9373141" y="1905001"/>
            <a:ext cx="1895355" cy="1683687"/>
          </a:xfrm>
          <a:prstGeom prst="rect">
            <a:avLst/>
          </a:prstGeom>
          <a:solidFill>
            <a:schemeClr val="bg2">
              <a:lumMod val="85000"/>
            </a:schemeClr>
          </a:solidFill>
          <a:ln w="19050">
            <a:solidFill>
              <a:schemeClr val="accent5"/>
            </a:solidFill>
          </a:ln>
        </p:spPr>
        <p:txBody>
          <a:bodyPr bIns="182880" anchor="b"/>
          <a:lstStyle>
            <a:lvl1pPr algn="ctr">
              <a:buNone/>
              <a:defRPr sz="1467">
                <a:solidFill>
                  <a:schemeClr val="tx1">
                    <a:lumMod val="50000"/>
                    <a:lumOff val="50000"/>
                  </a:schemeClr>
                </a:solidFill>
              </a:defRPr>
            </a:lvl1pPr>
          </a:lstStyle>
          <a:p>
            <a:r>
              <a:rPr lang="en-US" dirty="0"/>
              <a:t>Image Holder</a:t>
            </a:r>
          </a:p>
        </p:txBody>
      </p:sp>
      <p:sp>
        <p:nvSpPr>
          <p:cNvPr id="39" name="Text Placeholder 3"/>
          <p:cNvSpPr>
            <a:spLocks noGrp="1"/>
          </p:cNvSpPr>
          <p:nvPr>
            <p:ph type="body" sz="half" idx="27"/>
          </p:nvPr>
        </p:nvSpPr>
        <p:spPr>
          <a:xfrm>
            <a:off x="9346374" y="4331495"/>
            <a:ext cx="1948892" cy="1231107"/>
          </a:xfrm>
          <a:prstGeom prst="rect">
            <a:avLst/>
          </a:prstGeom>
        </p:spPr>
        <p:txBody>
          <a:bodyPr wrap="squar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p:txBody>
      </p:sp>
      <p:sp>
        <p:nvSpPr>
          <p:cNvPr id="21" name="Rectangle 20"/>
          <p:cNvSpPr/>
          <p:nvPr userDrawn="1"/>
        </p:nvSpPr>
        <p:spPr>
          <a:xfrm>
            <a:off x="859255" y="3543295"/>
            <a:ext cx="1926336" cy="711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Text Placeholder 3"/>
          <p:cNvSpPr>
            <a:spLocks noGrp="1"/>
          </p:cNvSpPr>
          <p:nvPr>
            <p:ph type="body" sz="half" idx="16"/>
          </p:nvPr>
        </p:nvSpPr>
        <p:spPr>
          <a:xfrm>
            <a:off x="1140227" y="3668107"/>
            <a:ext cx="1367243" cy="508973"/>
          </a:xfrm>
          <a:prstGeom prst="rect">
            <a:avLst/>
          </a:prstGeom>
        </p:spPr>
        <p:txBody>
          <a:bodyPr wrap="square" lIns="0" tIns="0" rIns="0" bIns="0" anchor="ctr">
            <a:noAutofit/>
          </a:bodyPr>
          <a:lstStyle>
            <a:lvl1pPr marL="0" indent="0" algn="ctr">
              <a:buNone/>
              <a:defRPr sz="1467" b="1" baseline="0">
                <a:solidFill>
                  <a:schemeClr val="bg2"/>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25" name="Rectangle 24"/>
          <p:cNvSpPr/>
          <p:nvPr userDrawn="1"/>
        </p:nvSpPr>
        <p:spPr>
          <a:xfrm>
            <a:off x="2994337" y="3543295"/>
            <a:ext cx="1926336" cy="711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 name="Text Placeholder 3"/>
          <p:cNvSpPr>
            <a:spLocks noGrp="1"/>
          </p:cNvSpPr>
          <p:nvPr>
            <p:ph type="body" sz="half" idx="19"/>
          </p:nvPr>
        </p:nvSpPr>
        <p:spPr>
          <a:xfrm>
            <a:off x="3275309" y="3668107"/>
            <a:ext cx="1367243" cy="508973"/>
          </a:xfrm>
          <a:prstGeom prst="rect">
            <a:avLst/>
          </a:prstGeom>
        </p:spPr>
        <p:txBody>
          <a:bodyPr wrap="square" lIns="0" tIns="0" rIns="0" bIns="0" anchor="ctr">
            <a:noAutofit/>
          </a:bodyPr>
          <a:lstStyle>
            <a:lvl1pPr marL="0" indent="0" algn="ctr">
              <a:buNone/>
              <a:defRPr sz="1467" b="1" baseline="0">
                <a:solidFill>
                  <a:schemeClr val="bg2"/>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29" name="Rectangle 28"/>
          <p:cNvSpPr/>
          <p:nvPr userDrawn="1"/>
        </p:nvSpPr>
        <p:spPr>
          <a:xfrm>
            <a:off x="5114967" y="3543295"/>
            <a:ext cx="1926336" cy="711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Text Placeholder 3"/>
          <p:cNvSpPr>
            <a:spLocks noGrp="1"/>
          </p:cNvSpPr>
          <p:nvPr>
            <p:ph type="body" sz="half" idx="22"/>
          </p:nvPr>
        </p:nvSpPr>
        <p:spPr>
          <a:xfrm>
            <a:off x="5395939" y="3668107"/>
            <a:ext cx="1367243" cy="508973"/>
          </a:xfrm>
          <a:prstGeom prst="rect">
            <a:avLst/>
          </a:prstGeom>
        </p:spPr>
        <p:txBody>
          <a:bodyPr wrap="square" lIns="0" tIns="0" rIns="0" bIns="0" anchor="ctr">
            <a:noAutofit/>
          </a:bodyPr>
          <a:lstStyle>
            <a:lvl1pPr marL="0" indent="0" algn="ctr">
              <a:buNone/>
              <a:defRPr sz="1467" b="1" baseline="0">
                <a:solidFill>
                  <a:schemeClr val="bg2"/>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35" name="Rectangle 34"/>
          <p:cNvSpPr/>
          <p:nvPr userDrawn="1"/>
        </p:nvSpPr>
        <p:spPr>
          <a:xfrm>
            <a:off x="7224791" y="3543295"/>
            <a:ext cx="1926336" cy="711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6" name="Text Placeholder 3"/>
          <p:cNvSpPr>
            <a:spLocks noGrp="1"/>
          </p:cNvSpPr>
          <p:nvPr>
            <p:ph type="body" sz="half" idx="25"/>
          </p:nvPr>
        </p:nvSpPr>
        <p:spPr>
          <a:xfrm>
            <a:off x="7505763" y="3668107"/>
            <a:ext cx="1367243" cy="508973"/>
          </a:xfrm>
          <a:prstGeom prst="rect">
            <a:avLst/>
          </a:prstGeom>
        </p:spPr>
        <p:txBody>
          <a:bodyPr wrap="square" lIns="0" tIns="0" rIns="0" bIns="0" anchor="ctr">
            <a:noAutofit/>
          </a:bodyPr>
          <a:lstStyle>
            <a:lvl1pPr marL="0" indent="0" algn="ctr">
              <a:buNone/>
              <a:defRPr sz="1467" b="1" baseline="0">
                <a:solidFill>
                  <a:schemeClr val="bg2"/>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41" name="Rectangle 40"/>
          <p:cNvSpPr/>
          <p:nvPr userDrawn="1"/>
        </p:nvSpPr>
        <p:spPr>
          <a:xfrm>
            <a:off x="9356225" y="3543295"/>
            <a:ext cx="1926336" cy="711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4" name="Text Placeholder 3"/>
          <p:cNvSpPr>
            <a:spLocks noGrp="1"/>
          </p:cNvSpPr>
          <p:nvPr>
            <p:ph type="body" sz="half" idx="28"/>
          </p:nvPr>
        </p:nvSpPr>
        <p:spPr>
          <a:xfrm>
            <a:off x="9637197" y="3668107"/>
            <a:ext cx="1367243" cy="508973"/>
          </a:xfrm>
          <a:prstGeom prst="rect">
            <a:avLst/>
          </a:prstGeom>
        </p:spPr>
        <p:txBody>
          <a:bodyPr wrap="square" lIns="0" tIns="0" rIns="0" bIns="0" anchor="ctr">
            <a:noAutofit/>
          </a:bodyPr>
          <a:lstStyle>
            <a:lvl1pPr marL="0" indent="0" algn="ctr">
              <a:buNone/>
              <a:defRPr sz="1467" b="1" baseline="0">
                <a:solidFill>
                  <a:schemeClr val="bg2"/>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42" name="Title 1"/>
          <p:cNvSpPr>
            <a:spLocks noGrp="1"/>
          </p:cNvSpPr>
          <p:nvPr>
            <p:ph type="title" hasCustomPrompt="1"/>
          </p:nvPr>
        </p:nvSpPr>
        <p:spPr>
          <a:xfrm>
            <a:off x="2336800" y="482600"/>
            <a:ext cx="7518400" cy="471365"/>
          </a:xfrm>
          <a:prstGeom prst="rect">
            <a:avLst/>
          </a:prstGeom>
        </p:spPr>
        <p:txBody>
          <a:bodyPr wrap="none" lIns="0" tIns="0" rIns="0" bIns="0" anchor="ctr">
            <a:noAutofit/>
          </a:bodyPr>
          <a:lstStyle>
            <a:lvl1pPr algn="ctr">
              <a:defRPr sz="3200" b="1" baseline="0">
                <a:solidFill>
                  <a:schemeClr val="tx1">
                    <a:lumMod val="50000"/>
                    <a:lumOff val="50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3352800" y="951922"/>
            <a:ext cx="5486400" cy="267661"/>
          </a:xfrm>
          <a:prstGeom prst="rect">
            <a:avLst/>
          </a:prstGeom>
        </p:spPr>
        <p:txBody>
          <a:bodyPr wrap="none" lIns="0" tIns="0" rIns="0" bIns="0" anchor="ctr">
            <a:noAutofit/>
          </a:bodyPr>
          <a:lstStyle>
            <a:lvl1pPr marL="0" indent="0" algn="ctr">
              <a:buNone/>
              <a:defRPr sz="1600"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grpSp>
        <p:nvGrpSpPr>
          <p:cNvPr id="34" name="Group 33"/>
          <p:cNvGrpSpPr/>
          <p:nvPr userDrawn="1"/>
        </p:nvGrpSpPr>
        <p:grpSpPr>
          <a:xfrm>
            <a:off x="1207367" y="5719211"/>
            <a:ext cx="1232963" cy="218533"/>
            <a:chOff x="1847802" y="2724150"/>
            <a:chExt cx="1200198" cy="212725"/>
          </a:xfrm>
          <a:solidFill>
            <a:schemeClr val="accent1"/>
          </a:solidFill>
        </p:grpSpPr>
        <p:sp>
          <p:nvSpPr>
            <p:cNvPr id="37" name="Freeform 104"/>
            <p:cNvSpPr>
              <a:spLocks noEditPoints="1"/>
            </p:cNvSpPr>
            <p:nvPr/>
          </p:nvSpPr>
          <p:spPr bwMode="auto">
            <a:xfrm>
              <a:off x="1847802" y="2724150"/>
              <a:ext cx="212725" cy="212725"/>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15" y="11"/>
                </a:cxn>
                <a:cxn ang="0">
                  <a:pos x="9" y="16"/>
                </a:cxn>
                <a:cxn ang="0">
                  <a:pos x="15" y="20"/>
                </a:cxn>
                <a:cxn ang="0">
                  <a:pos x="15" y="20"/>
                </a:cxn>
                <a:cxn ang="0">
                  <a:pos x="20" y="16"/>
                </a:cxn>
                <a:cxn ang="0">
                  <a:pos x="15" y="11"/>
                </a:cxn>
                <a:cxn ang="0">
                  <a:pos x="19" y="52"/>
                </a:cxn>
                <a:cxn ang="0">
                  <a:pos x="19" y="24"/>
                </a:cxn>
                <a:cxn ang="0">
                  <a:pos x="10" y="24"/>
                </a:cxn>
                <a:cxn ang="0">
                  <a:pos x="10" y="52"/>
                </a:cxn>
                <a:cxn ang="0">
                  <a:pos x="19" y="52"/>
                </a:cxn>
                <a:cxn ang="0">
                  <a:pos x="53" y="52"/>
                </a:cxn>
                <a:cxn ang="0">
                  <a:pos x="53" y="36"/>
                </a:cxn>
                <a:cxn ang="0">
                  <a:pos x="42" y="24"/>
                </a:cxn>
                <a:cxn ang="0">
                  <a:pos x="34" y="28"/>
                </a:cxn>
                <a:cxn ang="0">
                  <a:pos x="34" y="28"/>
                </a:cxn>
                <a:cxn ang="0">
                  <a:pos x="34" y="24"/>
                </a:cxn>
                <a:cxn ang="0">
                  <a:pos x="24" y="24"/>
                </a:cxn>
                <a:cxn ang="0">
                  <a:pos x="24" y="52"/>
                </a:cxn>
                <a:cxn ang="0">
                  <a:pos x="34" y="52"/>
                </a:cxn>
                <a:cxn ang="0">
                  <a:pos x="34" y="37"/>
                </a:cxn>
                <a:cxn ang="0">
                  <a:pos x="34" y="34"/>
                </a:cxn>
                <a:cxn ang="0">
                  <a:pos x="39" y="31"/>
                </a:cxn>
                <a:cxn ang="0">
                  <a:pos x="43" y="37"/>
                </a:cxn>
                <a:cxn ang="0">
                  <a:pos x="43" y="52"/>
                </a:cxn>
                <a:cxn ang="0">
                  <a:pos x="53" y="52"/>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15" y="11"/>
                  </a:moveTo>
                  <a:cubicBezTo>
                    <a:pt x="12" y="11"/>
                    <a:pt x="9" y="13"/>
                    <a:pt x="9" y="16"/>
                  </a:cubicBezTo>
                  <a:cubicBezTo>
                    <a:pt x="9" y="18"/>
                    <a:pt x="11" y="20"/>
                    <a:pt x="15" y="20"/>
                  </a:cubicBezTo>
                  <a:cubicBezTo>
                    <a:pt x="15" y="20"/>
                    <a:pt x="15" y="20"/>
                    <a:pt x="15" y="20"/>
                  </a:cubicBezTo>
                  <a:cubicBezTo>
                    <a:pt x="18" y="20"/>
                    <a:pt x="20" y="18"/>
                    <a:pt x="20" y="16"/>
                  </a:cubicBezTo>
                  <a:cubicBezTo>
                    <a:pt x="20" y="13"/>
                    <a:pt x="18" y="11"/>
                    <a:pt x="15" y="11"/>
                  </a:cubicBezTo>
                  <a:close/>
                  <a:moveTo>
                    <a:pt x="19" y="52"/>
                  </a:moveTo>
                  <a:cubicBezTo>
                    <a:pt x="19" y="24"/>
                    <a:pt x="19" y="24"/>
                    <a:pt x="19" y="24"/>
                  </a:cubicBezTo>
                  <a:cubicBezTo>
                    <a:pt x="10" y="24"/>
                    <a:pt x="10" y="24"/>
                    <a:pt x="10" y="24"/>
                  </a:cubicBezTo>
                  <a:cubicBezTo>
                    <a:pt x="10" y="52"/>
                    <a:pt x="10" y="52"/>
                    <a:pt x="10" y="52"/>
                  </a:cubicBezTo>
                  <a:lnTo>
                    <a:pt x="19" y="52"/>
                  </a:lnTo>
                  <a:close/>
                  <a:moveTo>
                    <a:pt x="53" y="52"/>
                  </a:moveTo>
                  <a:cubicBezTo>
                    <a:pt x="53" y="36"/>
                    <a:pt x="53" y="36"/>
                    <a:pt x="53" y="36"/>
                  </a:cubicBezTo>
                  <a:cubicBezTo>
                    <a:pt x="53" y="28"/>
                    <a:pt x="48" y="24"/>
                    <a:pt x="42" y="24"/>
                  </a:cubicBezTo>
                  <a:cubicBezTo>
                    <a:pt x="37" y="24"/>
                    <a:pt x="35" y="26"/>
                    <a:pt x="34" y="28"/>
                  </a:cubicBezTo>
                  <a:cubicBezTo>
                    <a:pt x="34" y="28"/>
                    <a:pt x="34" y="28"/>
                    <a:pt x="34" y="28"/>
                  </a:cubicBezTo>
                  <a:cubicBezTo>
                    <a:pt x="34" y="24"/>
                    <a:pt x="34" y="24"/>
                    <a:pt x="34" y="24"/>
                  </a:cubicBezTo>
                  <a:cubicBezTo>
                    <a:pt x="24" y="24"/>
                    <a:pt x="24" y="24"/>
                    <a:pt x="24" y="24"/>
                  </a:cubicBezTo>
                  <a:cubicBezTo>
                    <a:pt x="24" y="24"/>
                    <a:pt x="24" y="27"/>
                    <a:pt x="24" y="52"/>
                  </a:cubicBezTo>
                  <a:cubicBezTo>
                    <a:pt x="34" y="52"/>
                    <a:pt x="34" y="52"/>
                    <a:pt x="34" y="52"/>
                  </a:cubicBezTo>
                  <a:cubicBezTo>
                    <a:pt x="34" y="37"/>
                    <a:pt x="34" y="37"/>
                    <a:pt x="34" y="37"/>
                  </a:cubicBezTo>
                  <a:cubicBezTo>
                    <a:pt x="34" y="36"/>
                    <a:pt x="34" y="35"/>
                    <a:pt x="34" y="34"/>
                  </a:cubicBezTo>
                  <a:cubicBezTo>
                    <a:pt x="35" y="33"/>
                    <a:pt x="36" y="31"/>
                    <a:pt x="39" y="31"/>
                  </a:cubicBezTo>
                  <a:cubicBezTo>
                    <a:pt x="42" y="31"/>
                    <a:pt x="43" y="33"/>
                    <a:pt x="43" y="37"/>
                  </a:cubicBezTo>
                  <a:cubicBezTo>
                    <a:pt x="43" y="52"/>
                    <a:pt x="43" y="52"/>
                    <a:pt x="43" y="52"/>
                  </a:cubicBezTo>
                  <a:lnTo>
                    <a:pt x="53" y="5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40" name="Freeform 154"/>
            <p:cNvSpPr>
              <a:spLocks/>
            </p:cNvSpPr>
            <p:nvPr/>
          </p:nvSpPr>
          <p:spPr bwMode="auto">
            <a:xfrm>
              <a:off x="2181107" y="2743200"/>
              <a:ext cx="219075" cy="174625"/>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45" name="Freeform 83"/>
            <p:cNvSpPr>
              <a:spLocks/>
            </p:cNvSpPr>
            <p:nvPr/>
          </p:nvSpPr>
          <p:spPr bwMode="auto">
            <a:xfrm>
              <a:off x="2500051" y="2736056"/>
              <a:ext cx="188913" cy="188913"/>
            </a:xfrm>
            <a:custGeom>
              <a:avLst/>
              <a:gdLst/>
              <a:ahLst/>
              <a:cxnLst>
                <a:cxn ang="0">
                  <a:pos x="44" y="55"/>
                </a:cxn>
                <a:cxn ang="0">
                  <a:pos x="37" y="55"/>
                </a:cxn>
                <a:cxn ang="0">
                  <a:pos x="37" y="33"/>
                </a:cxn>
                <a:cxn ang="0">
                  <a:pos x="45" y="33"/>
                </a:cxn>
                <a:cxn ang="0">
                  <a:pos x="46" y="25"/>
                </a:cxn>
                <a:cxn ang="0">
                  <a:pos x="37" y="25"/>
                </a:cxn>
                <a:cxn ang="0">
                  <a:pos x="37" y="20"/>
                </a:cxn>
                <a:cxn ang="0">
                  <a:pos x="42" y="16"/>
                </a:cxn>
                <a:cxn ang="0">
                  <a:pos x="47" y="16"/>
                </a:cxn>
                <a:cxn ang="0">
                  <a:pos x="47" y="9"/>
                </a:cxn>
                <a:cxn ang="0">
                  <a:pos x="40" y="8"/>
                </a:cxn>
                <a:cxn ang="0">
                  <a:pos x="29" y="19"/>
                </a:cxn>
                <a:cxn ang="0">
                  <a:pos x="29" y="25"/>
                </a:cxn>
                <a:cxn ang="0">
                  <a:pos x="21" y="25"/>
                </a:cxn>
                <a:cxn ang="0">
                  <a:pos x="21" y="33"/>
                </a:cxn>
                <a:cxn ang="0">
                  <a:pos x="29" y="33"/>
                </a:cxn>
                <a:cxn ang="0">
                  <a:pos x="29" y="55"/>
                </a:cxn>
                <a:cxn ang="0">
                  <a:pos x="10" y="55"/>
                </a:cxn>
                <a:cxn ang="0">
                  <a:pos x="0" y="45"/>
                </a:cxn>
                <a:cxn ang="0">
                  <a:pos x="0" y="10"/>
                </a:cxn>
                <a:cxn ang="0">
                  <a:pos x="10" y="0"/>
                </a:cxn>
                <a:cxn ang="0">
                  <a:pos x="44" y="0"/>
                </a:cxn>
                <a:cxn ang="0">
                  <a:pos x="55" y="10"/>
                </a:cxn>
                <a:cxn ang="0">
                  <a:pos x="55" y="45"/>
                </a:cxn>
                <a:cxn ang="0">
                  <a:pos x="44" y="55"/>
                </a:cxn>
              </a:cxnLst>
              <a:rect l="0" t="0" r="r" b="b"/>
              <a:pathLst>
                <a:path w="55" h="55">
                  <a:moveTo>
                    <a:pt x="44" y="55"/>
                  </a:moveTo>
                  <a:cubicBezTo>
                    <a:pt x="37" y="55"/>
                    <a:pt x="37" y="55"/>
                    <a:pt x="37" y="55"/>
                  </a:cubicBezTo>
                  <a:cubicBezTo>
                    <a:pt x="37" y="33"/>
                    <a:pt x="37" y="33"/>
                    <a:pt x="37" y="33"/>
                  </a:cubicBezTo>
                  <a:cubicBezTo>
                    <a:pt x="45" y="33"/>
                    <a:pt x="45" y="33"/>
                    <a:pt x="45" y="33"/>
                  </a:cubicBezTo>
                  <a:cubicBezTo>
                    <a:pt x="46" y="25"/>
                    <a:pt x="46" y="25"/>
                    <a:pt x="46" y="25"/>
                  </a:cubicBezTo>
                  <a:cubicBezTo>
                    <a:pt x="37" y="25"/>
                    <a:pt x="37" y="25"/>
                    <a:pt x="37" y="25"/>
                  </a:cubicBezTo>
                  <a:cubicBezTo>
                    <a:pt x="37" y="20"/>
                    <a:pt x="37" y="20"/>
                    <a:pt x="37" y="20"/>
                  </a:cubicBezTo>
                  <a:cubicBezTo>
                    <a:pt x="37" y="18"/>
                    <a:pt x="38" y="16"/>
                    <a:pt x="42" y="16"/>
                  </a:cubicBezTo>
                  <a:cubicBezTo>
                    <a:pt x="47" y="16"/>
                    <a:pt x="47" y="16"/>
                    <a:pt x="47" y="16"/>
                  </a:cubicBezTo>
                  <a:cubicBezTo>
                    <a:pt x="47" y="9"/>
                    <a:pt x="47" y="9"/>
                    <a:pt x="47" y="9"/>
                  </a:cubicBezTo>
                  <a:cubicBezTo>
                    <a:pt x="45" y="9"/>
                    <a:pt x="43" y="8"/>
                    <a:pt x="40" y="8"/>
                  </a:cubicBezTo>
                  <a:cubicBezTo>
                    <a:pt x="34" y="8"/>
                    <a:pt x="29" y="12"/>
                    <a:pt x="29" y="19"/>
                  </a:cubicBezTo>
                  <a:cubicBezTo>
                    <a:pt x="29" y="25"/>
                    <a:pt x="29" y="25"/>
                    <a:pt x="29" y="25"/>
                  </a:cubicBezTo>
                  <a:cubicBezTo>
                    <a:pt x="21" y="25"/>
                    <a:pt x="21" y="25"/>
                    <a:pt x="21" y="25"/>
                  </a:cubicBezTo>
                  <a:cubicBezTo>
                    <a:pt x="21" y="33"/>
                    <a:pt x="21" y="33"/>
                    <a:pt x="21" y="33"/>
                  </a:cubicBezTo>
                  <a:cubicBezTo>
                    <a:pt x="29" y="33"/>
                    <a:pt x="29" y="33"/>
                    <a:pt x="29" y="33"/>
                  </a:cubicBezTo>
                  <a:cubicBezTo>
                    <a:pt x="29" y="55"/>
                    <a:pt x="29" y="55"/>
                    <a:pt x="29" y="55"/>
                  </a:cubicBezTo>
                  <a:cubicBezTo>
                    <a:pt x="10" y="55"/>
                    <a:pt x="10" y="55"/>
                    <a:pt x="10" y="55"/>
                  </a:cubicBezTo>
                  <a:cubicBezTo>
                    <a:pt x="4" y="55"/>
                    <a:pt x="0" y="50"/>
                    <a:pt x="0" y="45"/>
                  </a:cubicBezTo>
                  <a:cubicBezTo>
                    <a:pt x="0" y="10"/>
                    <a:pt x="0" y="10"/>
                    <a:pt x="0" y="10"/>
                  </a:cubicBezTo>
                  <a:cubicBezTo>
                    <a:pt x="0" y="5"/>
                    <a:pt x="4" y="0"/>
                    <a:pt x="10" y="0"/>
                  </a:cubicBezTo>
                  <a:cubicBezTo>
                    <a:pt x="44" y="0"/>
                    <a:pt x="44" y="0"/>
                    <a:pt x="44" y="0"/>
                  </a:cubicBezTo>
                  <a:cubicBezTo>
                    <a:pt x="50" y="0"/>
                    <a:pt x="55" y="5"/>
                    <a:pt x="55" y="10"/>
                  </a:cubicBezTo>
                  <a:cubicBezTo>
                    <a:pt x="55" y="45"/>
                    <a:pt x="55" y="45"/>
                    <a:pt x="55" y="45"/>
                  </a:cubicBezTo>
                  <a:cubicBezTo>
                    <a:pt x="55" y="50"/>
                    <a:pt x="50" y="55"/>
                    <a:pt x="44"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46" name="Freeform 141"/>
            <p:cNvSpPr>
              <a:spLocks noEditPoints="1"/>
            </p:cNvSpPr>
            <p:nvPr/>
          </p:nvSpPr>
          <p:spPr bwMode="auto">
            <a:xfrm>
              <a:off x="2814637" y="2746375"/>
              <a:ext cx="233363" cy="168275"/>
            </a:xfrm>
            <a:custGeom>
              <a:avLst/>
              <a:gdLst/>
              <a:ahLst/>
              <a:cxnLst>
                <a:cxn ang="0">
                  <a:pos x="67" y="41"/>
                </a:cxn>
                <a:cxn ang="0">
                  <a:pos x="59" y="48"/>
                </a:cxn>
                <a:cxn ang="0">
                  <a:pos x="34" y="49"/>
                </a:cxn>
                <a:cxn ang="0">
                  <a:pos x="8" y="48"/>
                </a:cxn>
                <a:cxn ang="0">
                  <a:pos x="1" y="41"/>
                </a:cxn>
                <a:cxn ang="0">
                  <a:pos x="0" y="25"/>
                </a:cxn>
                <a:cxn ang="0">
                  <a:pos x="1" y="8"/>
                </a:cxn>
                <a:cxn ang="0">
                  <a:pos x="8" y="1"/>
                </a:cxn>
                <a:cxn ang="0">
                  <a:pos x="34" y="0"/>
                </a:cxn>
                <a:cxn ang="0">
                  <a:pos x="59" y="1"/>
                </a:cxn>
                <a:cxn ang="0">
                  <a:pos x="67" y="8"/>
                </a:cxn>
                <a:cxn ang="0">
                  <a:pos x="68" y="25"/>
                </a:cxn>
                <a:cxn ang="0">
                  <a:pos x="67" y="41"/>
                </a:cxn>
                <a:cxn ang="0">
                  <a:pos x="47" y="23"/>
                </a:cxn>
                <a:cxn ang="0">
                  <a:pos x="28" y="11"/>
                </a:cxn>
                <a:cxn ang="0">
                  <a:pos x="25" y="10"/>
                </a:cxn>
                <a:cxn ang="0">
                  <a:pos x="24" y="13"/>
                </a:cxn>
                <a:cxn ang="0">
                  <a:pos x="24" y="37"/>
                </a:cxn>
                <a:cxn ang="0">
                  <a:pos x="25" y="39"/>
                </a:cxn>
                <a:cxn ang="0">
                  <a:pos x="26" y="39"/>
                </a:cxn>
                <a:cxn ang="0">
                  <a:pos x="28" y="39"/>
                </a:cxn>
                <a:cxn ang="0">
                  <a:pos x="47" y="27"/>
                </a:cxn>
                <a:cxn ang="0">
                  <a:pos x="48" y="25"/>
                </a:cxn>
                <a:cxn ang="0">
                  <a:pos x="47" y="23"/>
                </a:cxn>
              </a:cxnLst>
              <a:rect l="0" t="0" r="r" b="b"/>
              <a:pathLst>
                <a:path w="68" h="49">
                  <a:moveTo>
                    <a:pt x="67" y="41"/>
                  </a:moveTo>
                  <a:cubicBezTo>
                    <a:pt x="66" y="45"/>
                    <a:pt x="63" y="48"/>
                    <a:pt x="59" y="48"/>
                  </a:cubicBezTo>
                  <a:cubicBezTo>
                    <a:pt x="51" y="49"/>
                    <a:pt x="42" y="49"/>
                    <a:pt x="34" y="49"/>
                  </a:cubicBezTo>
                  <a:cubicBezTo>
                    <a:pt x="25" y="49"/>
                    <a:pt x="17" y="49"/>
                    <a:pt x="8" y="48"/>
                  </a:cubicBezTo>
                  <a:cubicBezTo>
                    <a:pt x="5" y="48"/>
                    <a:pt x="2" y="45"/>
                    <a:pt x="1" y="41"/>
                  </a:cubicBezTo>
                  <a:cubicBezTo>
                    <a:pt x="0" y="36"/>
                    <a:pt x="0" y="30"/>
                    <a:pt x="0" y="25"/>
                  </a:cubicBezTo>
                  <a:cubicBezTo>
                    <a:pt x="0" y="19"/>
                    <a:pt x="0" y="14"/>
                    <a:pt x="1" y="8"/>
                  </a:cubicBezTo>
                  <a:cubicBezTo>
                    <a:pt x="2" y="5"/>
                    <a:pt x="5" y="2"/>
                    <a:pt x="8" y="1"/>
                  </a:cubicBezTo>
                  <a:cubicBezTo>
                    <a:pt x="17" y="0"/>
                    <a:pt x="25" y="0"/>
                    <a:pt x="34" y="0"/>
                  </a:cubicBezTo>
                  <a:cubicBezTo>
                    <a:pt x="42" y="0"/>
                    <a:pt x="51" y="0"/>
                    <a:pt x="59" y="1"/>
                  </a:cubicBezTo>
                  <a:cubicBezTo>
                    <a:pt x="63" y="2"/>
                    <a:pt x="66" y="5"/>
                    <a:pt x="67" y="8"/>
                  </a:cubicBezTo>
                  <a:cubicBezTo>
                    <a:pt x="68" y="14"/>
                    <a:pt x="68" y="19"/>
                    <a:pt x="68" y="25"/>
                  </a:cubicBezTo>
                  <a:cubicBezTo>
                    <a:pt x="68" y="30"/>
                    <a:pt x="68" y="36"/>
                    <a:pt x="67" y="41"/>
                  </a:cubicBezTo>
                  <a:close/>
                  <a:moveTo>
                    <a:pt x="47" y="23"/>
                  </a:moveTo>
                  <a:cubicBezTo>
                    <a:pt x="28" y="11"/>
                    <a:pt x="28" y="11"/>
                    <a:pt x="28" y="11"/>
                  </a:cubicBezTo>
                  <a:cubicBezTo>
                    <a:pt x="27" y="10"/>
                    <a:pt x="26" y="10"/>
                    <a:pt x="25" y="10"/>
                  </a:cubicBezTo>
                  <a:cubicBezTo>
                    <a:pt x="25" y="11"/>
                    <a:pt x="24" y="12"/>
                    <a:pt x="24" y="13"/>
                  </a:cubicBezTo>
                  <a:cubicBezTo>
                    <a:pt x="24" y="37"/>
                    <a:pt x="24" y="37"/>
                    <a:pt x="24" y="37"/>
                  </a:cubicBezTo>
                  <a:cubicBezTo>
                    <a:pt x="24" y="38"/>
                    <a:pt x="25" y="39"/>
                    <a:pt x="25" y="39"/>
                  </a:cubicBezTo>
                  <a:cubicBezTo>
                    <a:pt x="26" y="39"/>
                    <a:pt x="26" y="39"/>
                    <a:pt x="26" y="39"/>
                  </a:cubicBezTo>
                  <a:cubicBezTo>
                    <a:pt x="27" y="39"/>
                    <a:pt x="27" y="39"/>
                    <a:pt x="28" y="39"/>
                  </a:cubicBezTo>
                  <a:cubicBezTo>
                    <a:pt x="47" y="27"/>
                    <a:pt x="47" y="27"/>
                    <a:pt x="47" y="27"/>
                  </a:cubicBezTo>
                  <a:cubicBezTo>
                    <a:pt x="48" y="26"/>
                    <a:pt x="48" y="26"/>
                    <a:pt x="48" y="25"/>
                  </a:cubicBezTo>
                  <a:cubicBezTo>
                    <a:pt x="48" y="24"/>
                    <a:pt x="48" y="23"/>
                    <a:pt x="47"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grpSp>
      <p:grpSp>
        <p:nvGrpSpPr>
          <p:cNvPr id="47" name="Group 46"/>
          <p:cNvGrpSpPr/>
          <p:nvPr userDrawn="1"/>
        </p:nvGrpSpPr>
        <p:grpSpPr>
          <a:xfrm>
            <a:off x="3339037" y="5719211"/>
            <a:ext cx="1232963" cy="218533"/>
            <a:chOff x="1847802" y="2724150"/>
            <a:chExt cx="1200198" cy="212725"/>
          </a:xfrm>
          <a:solidFill>
            <a:schemeClr val="accent2"/>
          </a:solidFill>
        </p:grpSpPr>
        <p:sp>
          <p:nvSpPr>
            <p:cNvPr id="48" name="Freeform 104"/>
            <p:cNvSpPr>
              <a:spLocks noEditPoints="1"/>
            </p:cNvSpPr>
            <p:nvPr/>
          </p:nvSpPr>
          <p:spPr bwMode="auto">
            <a:xfrm>
              <a:off x="1847802" y="2724150"/>
              <a:ext cx="212725" cy="212725"/>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15" y="11"/>
                </a:cxn>
                <a:cxn ang="0">
                  <a:pos x="9" y="16"/>
                </a:cxn>
                <a:cxn ang="0">
                  <a:pos x="15" y="20"/>
                </a:cxn>
                <a:cxn ang="0">
                  <a:pos x="15" y="20"/>
                </a:cxn>
                <a:cxn ang="0">
                  <a:pos x="20" y="16"/>
                </a:cxn>
                <a:cxn ang="0">
                  <a:pos x="15" y="11"/>
                </a:cxn>
                <a:cxn ang="0">
                  <a:pos x="19" y="52"/>
                </a:cxn>
                <a:cxn ang="0">
                  <a:pos x="19" y="24"/>
                </a:cxn>
                <a:cxn ang="0">
                  <a:pos x="10" y="24"/>
                </a:cxn>
                <a:cxn ang="0">
                  <a:pos x="10" y="52"/>
                </a:cxn>
                <a:cxn ang="0">
                  <a:pos x="19" y="52"/>
                </a:cxn>
                <a:cxn ang="0">
                  <a:pos x="53" y="52"/>
                </a:cxn>
                <a:cxn ang="0">
                  <a:pos x="53" y="36"/>
                </a:cxn>
                <a:cxn ang="0">
                  <a:pos x="42" y="24"/>
                </a:cxn>
                <a:cxn ang="0">
                  <a:pos x="34" y="28"/>
                </a:cxn>
                <a:cxn ang="0">
                  <a:pos x="34" y="28"/>
                </a:cxn>
                <a:cxn ang="0">
                  <a:pos x="34" y="24"/>
                </a:cxn>
                <a:cxn ang="0">
                  <a:pos x="24" y="24"/>
                </a:cxn>
                <a:cxn ang="0">
                  <a:pos x="24" y="52"/>
                </a:cxn>
                <a:cxn ang="0">
                  <a:pos x="34" y="52"/>
                </a:cxn>
                <a:cxn ang="0">
                  <a:pos x="34" y="37"/>
                </a:cxn>
                <a:cxn ang="0">
                  <a:pos x="34" y="34"/>
                </a:cxn>
                <a:cxn ang="0">
                  <a:pos x="39" y="31"/>
                </a:cxn>
                <a:cxn ang="0">
                  <a:pos x="43" y="37"/>
                </a:cxn>
                <a:cxn ang="0">
                  <a:pos x="43" y="52"/>
                </a:cxn>
                <a:cxn ang="0">
                  <a:pos x="53" y="52"/>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15" y="11"/>
                  </a:moveTo>
                  <a:cubicBezTo>
                    <a:pt x="12" y="11"/>
                    <a:pt x="9" y="13"/>
                    <a:pt x="9" y="16"/>
                  </a:cubicBezTo>
                  <a:cubicBezTo>
                    <a:pt x="9" y="18"/>
                    <a:pt x="11" y="20"/>
                    <a:pt x="15" y="20"/>
                  </a:cubicBezTo>
                  <a:cubicBezTo>
                    <a:pt x="15" y="20"/>
                    <a:pt x="15" y="20"/>
                    <a:pt x="15" y="20"/>
                  </a:cubicBezTo>
                  <a:cubicBezTo>
                    <a:pt x="18" y="20"/>
                    <a:pt x="20" y="18"/>
                    <a:pt x="20" y="16"/>
                  </a:cubicBezTo>
                  <a:cubicBezTo>
                    <a:pt x="20" y="13"/>
                    <a:pt x="18" y="11"/>
                    <a:pt x="15" y="11"/>
                  </a:cubicBezTo>
                  <a:close/>
                  <a:moveTo>
                    <a:pt x="19" y="52"/>
                  </a:moveTo>
                  <a:cubicBezTo>
                    <a:pt x="19" y="24"/>
                    <a:pt x="19" y="24"/>
                    <a:pt x="19" y="24"/>
                  </a:cubicBezTo>
                  <a:cubicBezTo>
                    <a:pt x="10" y="24"/>
                    <a:pt x="10" y="24"/>
                    <a:pt x="10" y="24"/>
                  </a:cubicBezTo>
                  <a:cubicBezTo>
                    <a:pt x="10" y="52"/>
                    <a:pt x="10" y="52"/>
                    <a:pt x="10" y="52"/>
                  </a:cubicBezTo>
                  <a:lnTo>
                    <a:pt x="19" y="52"/>
                  </a:lnTo>
                  <a:close/>
                  <a:moveTo>
                    <a:pt x="53" y="52"/>
                  </a:moveTo>
                  <a:cubicBezTo>
                    <a:pt x="53" y="36"/>
                    <a:pt x="53" y="36"/>
                    <a:pt x="53" y="36"/>
                  </a:cubicBezTo>
                  <a:cubicBezTo>
                    <a:pt x="53" y="28"/>
                    <a:pt x="48" y="24"/>
                    <a:pt x="42" y="24"/>
                  </a:cubicBezTo>
                  <a:cubicBezTo>
                    <a:pt x="37" y="24"/>
                    <a:pt x="35" y="26"/>
                    <a:pt x="34" y="28"/>
                  </a:cubicBezTo>
                  <a:cubicBezTo>
                    <a:pt x="34" y="28"/>
                    <a:pt x="34" y="28"/>
                    <a:pt x="34" y="28"/>
                  </a:cubicBezTo>
                  <a:cubicBezTo>
                    <a:pt x="34" y="24"/>
                    <a:pt x="34" y="24"/>
                    <a:pt x="34" y="24"/>
                  </a:cubicBezTo>
                  <a:cubicBezTo>
                    <a:pt x="24" y="24"/>
                    <a:pt x="24" y="24"/>
                    <a:pt x="24" y="24"/>
                  </a:cubicBezTo>
                  <a:cubicBezTo>
                    <a:pt x="24" y="24"/>
                    <a:pt x="24" y="27"/>
                    <a:pt x="24" y="52"/>
                  </a:cubicBezTo>
                  <a:cubicBezTo>
                    <a:pt x="34" y="52"/>
                    <a:pt x="34" y="52"/>
                    <a:pt x="34" y="52"/>
                  </a:cubicBezTo>
                  <a:cubicBezTo>
                    <a:pt x="34" y="37"/>
                    <a:pt x="34" y="37"/>
                    <a:pt x="34" y="37"/>
                  </a:cubicBezTo>
                  <a:cubicBezTo>
                    <a:pt x="34" y="36"/>
                    <a:pt x="34" y="35"/>
                    <a:pt x="34" y="34"/>
                  </a:cubicBezTo>
                  <a:cubicBezTo>
                    <a:pt x="35" y="33"/>
                    <a:pt x="36" y="31"/>
                    <a:pt x="39" y="31"/>
                  </a:cubicBezTo>
                  <a:cubicBezTo>
                    <a:pt x="42" y="31"/>
                    <a:pt x="43" y="33"/>
                    <a:pt x="43" y="37"/>
                  </a:cubicBezTo>
                  <a:cubicBezTo>
                    <a:pt x="43" y="52"/>
                    <a:pt x="43" y="52"/>
                    <a:pt x="43" y="52"/>
                  </a:cubicBezTo>
                  <a:lnTo>
                    <a:pt x="53" y="5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49" name="Freeform 154"/>
            <p:cNvSpPr>
              <a:spLocks/>
            </p:cNvSpPr>
            <p:nvPr/>
          </p:nvSpPr>
          <p:spPr bwMode="auto">
            <a:xfrm>
              <a:off x="2181107" y="2743200"/>
              <a:ext cx="219075" cy="174625"/>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50" name="Freeform 83"/>
            <p:cNvSpPr>
              <a:spLocks/>
            </p:cNvSpPr>
            <p:nvPr/>
          </p:nvSpPr>
          <p:spPr bwMode="auto">
            <a:xfrm>
              <a:off x="2500051" y="2736056"/>
              <a:ext cx="188913" cy="188913"/>
            </a:xfrm>
            <a:custGeom>
              <a:avLst/>
              <a:gdLst/>
              <a:ahLst/>
              <a:cxnLst>
                <a:cxn ang="0">
                  <a:pos x="44" y="55"/>
                </a:cxn>
                <a:cxn ang="0">
                  <a:pos x="37" y="55"/>
                </a:cxn>
                <a:cxn ang="0">
                  <a:pos x="37" y="33"/>
                </a:cxn>
                <a:cxn ang="0">
                  <a:pos x="45" y="33"/>
                </a:cxn>
                <a:cxn ang="0">
                  <a:pos x="46" y="25"/>
                </a:cxn>
                <a:cxn ang="0">
                  <a:pos x="37" y="25"/>
                </a:cxn>
                <a:cxn ang="0">
                  <a:pos x="37" y="20"/>
                </a:cxn>
                <a:cxn ang="0">
                  <a:pos x="42" y="16"/>
                </a:cxn>
                <a:cxn ang="0">
                  <a:pos x="47" y="16"/>
                </a:cxn>
                <a:cxn ang="0">
                  <a:pos x="47" y="9"/>
                </a:cxn>
                <a:cxn ang="0">
                  <a:pos x="40" y="8"/>
                </a:cxn>
                <a:cxn ang="0">
                  <a:pos x="29" y="19"/>
                </a:cxn>
                <a:cxn ang="0">
                  <a:pos x="29" y="25"/>
                </a:cxn>
                <a:cxn ang="0">
                  <a:pos x="21" y="25"/>
                </a:cxn>
                <a:cxn ang="0">
                  <a:pos x="21" y="33"/>
                </a:cxn>
                <a:cxn ang="0">
                  <a:pos x="29" y="33"/>
                </a:cxn>
                <a:cxn ang="0">
                  <a:pos x="29" y="55"/>
                </a:cxn>
                <a:cxn ang="0">
                  <a:pos x="10" y="55"/>
                </a:cxn>
                <a:cxn ang="0">
                  <a:pos x="0" y="45"/>
                </a:cxn>
                <a:cxn ang="0">
                  <a:pos x="0" y="10"/>
                </a:cxn>
                <a:cxn ang="0">
                  <a:pos x="10" y="0"/>
                </a:cxn>
                <a:cxn ang="0">
                  <a:pos x="44" y="0"/>
                </a:cxn>
                <a:cxn ang="0">
                  <a:pos x="55" y="10"/>
                </a:cxn>
                <a:cxn ang="0">
                  <a:pos x="55" y="45"/>
                </a:cxn>
                <a:cxn ang="0">
                  <a:pos x="44" y="55"/>
                </a:cxn>
              </a:cxnLst>
              <a:rect l="0" t="0" r="r" b="b"/>
              <a:pathLst>
                <a:path w="55" h="55">
                  <a:moveTo>
                    <a:pt x="44" y="55"/>
                  </a:moveTo>
                  <a:cubicBezTo>
                    <a:pt x="37" y="55"/>
                    <a:pt x="37" y="55"/>
                    <a:pt x="37" y="55"/>
                  </a:cubicBezTo>
                  <a:cubicBezTo>
                    <a:pt x="37" y="33"/>
                    <a:pt x="37" y="33"/>
                    <a:pt x="37" y="33"/>
                  </a:cubicBezTo>
                  <a:cubicBezTo>
                    <a:pt x="45" y="33"/>
                    <a:pt x="45" y="33"/>
                    <a:pt x="45" y="33"/>
                  </a:cubicBezTo>
                  <a:cubicBezTo>
                    <a:pt x="46" y="25"/>
                    <a:pt x="46" y="25"/>
                    <a:pt x="46" y="25"/>
                  </a:cubicBezTo>
                  <a:cubicBezTo>
                    <a:pt x="37" y="25"/>
                    <a:pt x="37" y="25"/>
                    <a:pt x="37" y="25"/>
                  </a:cubicBezTo>
                  <a:cubicBezTo>
                    <a:pt x="37" y="20"/>
                    <a:pt x="37" y="20"/>
                    <a:pt x="37" y="20"/>
                  </a:cubicBezTo>
                  <a:cubicBezTo>
                    <a:pt x="37" y="18"/>
                    <a:pt x="38" y="16"/>
                    <a:pt x="42" y="16"/>
                  </a:cubicBezTo>
                  <a:cubicBezTo>
                    <a:pt x="47" y="16"/>
                    <a:pt x="47" y="16"/>
                    <a:pt x="47" y="16"/>
                  </a:cubicBezTo>
                  <a:cubicBezTo>
                    <a:pt x="47" y="9"/>
                    <a:pt x="47" y="9"/>
                    <a:pt x="47" y="9"/>
                  </a:cubicBezTo>
                  <a:cubicBezTo>
                    <a:pt x="45" y="9"/>
                    <a:pt x="43" y="8"/>
                    <a:pt x="40" y="8"/>
                  </a:cubicBezTo>
                  <a:cubicBezTo>
                    <a:pt x="34" y="8"/>
                    <a:pt x="29" y="12"/>
                    <a:pt x="29" y="19"/>
                  </a:cubicBezTo>
                  <a:cubicBezTo>
                    <a:pt x="29" y="25"/>
                    <a:pt x="29" y="25"/>
                    <a:pt x="29" y="25"/>
                  </a:cubicBezTo>
                  <a:cubicBezTo>
                    <a:pt x="21" y="25"/>
                    <a:pt x="21" y="25"/>
                    <a:pt x="21" y="25"/>
                  </a:cubicBezTo>
                  <a:cubicBezTo>
                    <a:pt x="21" y="33"/>
                    <a:pt x="21" y="33"/>
                    <a:pt x="21" y="33"/>
                  </a:cubicBezTo>
                  <a:cubicBezTo>
                    <a:pt x="29" y="33"/>
                    <a:pt x="29" y="33"/>
                    <a:pt x="29" y="33"/>
                  </a:cubicBezTo>
                  <a:cubicBezTo>
                    <a:pt x="29" y="55"/>
                    <a:pt x="29" y="55"/>
                    <a:pt x="29" y="55"/>
                  </a:cubicBezTo>
                  <a:cubicBezTo>
                    <a:pt x="10" y="55"/>
                    <a:pt x="10" y="55"/>
                    <a:pt x="10" y="55"/>
                  </a:cubicBezTo>
                  <a:cubicBezTo>
                    <a:pt x="4" y="55"/>
                    <a:pt x="0" y="50"/>
                    <a:pt x="0" y="45"/>
                  </a:cubicBezTo>
                  <a:cubicBezTo>
                    <a:pt x="0" y="10"/>
                    <a:pt x="0" y="10"/>
                    <a:pt x="0" y="10"/>
                  </a:cubicBezTo>
                  <a:cubicBezTo>
                    <a:pt x="0" y="5"/>
                    <a:pt x="4" y="0"/>
                    <a:pt x="10" y="0"/>
                  </a:cubicBezTo>
                  <a:cubicBezTo>
                    <a:pt x="44" y="0"/>
                    <a:pt x="44" y="0"/>
                    <a:pt x="44" y="0"/>
                  </a:cubicBezTo>
                  <a:cubicBezTo>
                    <a:pt x="50" y="0"/>
                    <a:pt x="55" y="5"/>
                    <a:pt x="55" y="10"/>
                  </a:cubicBezTo>
                  <a:cubicBezTo>
                    <a:pt x="55" y="45"/>
                    <a:pt x="55" y="45"/>
                    <a:pt x="55" y="45"/>
                  </a:cubicBezTo>
                  <a:cubicBezTo>
                    <a:pt x="55" y="50"/>
                    <a:pt x="50" y="55"/>
                    <a:pt x="44"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51" name="Freeform 141"/>
            <p:cNvSpPr>
              <a:spLocks noEditPoints="1"/>
            </p:cNvSpPr>
            <p:nvPr/>
          </p:nvSpPr>
          <p:spPr bwMode="auto">
            <a:xfrm>
              <a:off x="2814637" y="2746375"/>
              <a:ext cx="233363" cy="168275"/>
            </a:xfrm>
            <a:custGeom>
              <a:avLst/>
              <a:gdLst/>
              <a:ahLst/>
              <a:cxnLst>
                <a:cxn ang="0">
                  <a:pos x="67" y="41"/>
                </a:cxn>
                <a:cxn ang="0">
                  <a:pos x="59" y="48"/>
                </a:cxn>
                <a:cxn ang="0">
                  <a:pos x="34" y="49"/>
                </a:cxn>
                <a:cxn ang="0">
                  <a:pos x="8" y="48"/>
                </a:cxn>
                <a:cxn ang="0">
                  <a:pos x="1" y="41"/>
                </a:cxn>
                <a:cxn ang="0">
                  <a:pos x="0" y="25"/>
                </a:cxn>
                <a:cxn ang="0">
                  <a:pos x="1" y="8"/>
                </a:cxn>
                <a:cxn ang="0">
                  <a:pos x="8" y="1"/>
                </a:cxn>
                <a:cxn ang="0">
                  <a:pos x="34" y="0"/>
                </a:cxn>
                <a:cxn ang="0">
                  <a:pos x="59" y="1"/>
                </a:cxn>
                <a:cxn ang="0">
                  <a:pos x="67" y="8"/>
                </a:cxn>
                <a:cxn ang="0">
                  <a:pos x="68" y="25"/>
                </a:cxn>
                <a:cxn ang="0">
                  <a:pos x="67" y="41"/>
                </a:cxn>
                <a:cxn ang="0">
                  <a:pos x="47" y="23"/>
                </a:cxn>
                <a:cxn ang="0">
                  <a:pos x="28" y="11"/>
                </a:cxn>
                <a:cxn ang="0">
                  <a:pos x="25" y="10"/>
                </a:cxn>
                <a:cxn ang="0">
                  <a:pos x="24" y="13"/>
                </a:cxn>
                <a:cxn ang="0">
                  <a:pos x="24" y="37"/>
                </a:cxn>
                <a:cxn ang="0">
                  <a:pos x="25" y="39"/>
                </a:cxn>
                <a:cxn ang="0">
                  <a:pos x="26" y="39"/>
                </a:cxn>
                <a:cxn ang="0">
                  <a:pos x="28" y="39"/>
                </a:cxn>
                <a:cxn ang="0">
                  <a:pos x="47" y="27"/>
                </a:cxn>
                <a:cxn ang="0">
                  <a:pos x="48" y="25"/>
                </a:cxn>
                <a:cxn ang="0">
                  <a:pos x="47" y="23"/>
                </a:cxn>
              </a:cxnLst>
              <a:rect l="0" t="0" r="r" b="b"/>
              <a:pathLst>
                <a:path w="68" h="49">
                  <a:moveTo>
                    <a:pt x="67" y="41"/>
                  </a:moveTo>
                  <a:cubicBezTo>
                    <a:pt x="66" y="45"/>
                    <a:pt x="63" y="48"/>
                    <a:pt x="59" y="48"/>
                  </a:cubicBezTo>
                  <a:cubicBezTo>
                    <a:pt x="51" y="49"/>
                    <a:pt x="42" y="49"/>
                    <a:pt x="34" y="49"/>
                  </a:cubicBezTo>
                  <a:cubicBezTo>
                    <a:pt x="25" y="49"/>
                    <a:pt x="17" y="49"/>
                    <a:pt x="8" y="48"/>
                  </a:cubicBezTo>
                  <a:cubicBezTo>
                    <a:pt x="5" y="48"/>
                    <a:pt x="2" y="45"/>
                    <a:pt x="1" y="41"/>
                  </a:cubicBezTo>
                  <a:cubicBezTo>
                    <a:pt x="0" y="36"/>
                    <a:pt x="0" y="30"/>
                    <a:pt x="0" y="25"/>
                  </a:cubicBezTo>
                  <a:cubicBezTo>
                    <a:pt x="0" y="19"/>
                    <a:pt x="0" y="14"/>
                    <a:pt x="1" y="8"/>
                  </a:cubicBezTo>
                  <a:cubicBezTo>
                    <a:pt x="2" y="5"/>
                    <a:pt x="5" y="2"/>
                    <a:pt x="8" y="1"/>
                  </a:cubicBezTo>
                  <a:cubicBezTo>
                    <a:pt x="17" y="0"/>
                    <a:pt x="25" y="0"/>
                    <a:pt x="34" y="0"/>
                  </a:cubicBezTo>
                  <a:cubicBezTo>
                    <a:pt x="42" y="0"/>
                    <a:pt x="51" y="0"/>
                    <a:pt x="59" y="1"/>
                  </a:cubicBezTo>
                  <a:cubicBezTo>
                    <a:pt x="63" y="2"/>
                    <a:pt x="66" y="5"/>
                    <a:pt x="67" y="8"/>
                  </a:cubicBezTo>
                  <a:cubicBezTo>
                    <a:pt x="68" y="14"/>
                    <a:pt x="68" y="19"/>
                    <a:pt x="68" y="25"/>
                  </a:cubicBezTo>
                  <a:cubicBezTo>
                    <a:pt x="68" y="30"/>
                    <a:pt x="68" y="36"/>
                    <a:pt x="67" y="41"/>
                  </a:cubicBezTo>
                  <a:close/>
                  <a:moveTo>
                    <a:pt x="47" y="23"/>
                  </a:moveTo>
                  <a:cubicBezTo>
                    <a:pt x="28" y="11"/>
                    <a:pt x="28" y="11"/>
                    <a:pt x="28" y="11"/>
                  </a:cubicBezTo>
                  <a:cubicBezTo>
                    <a:pt x="27" y="10"/>
                    <a:pt x="26" y="10"/>
                    <a:pt x="25" y="10"/>
                  </a:cubicBezTo>
                  <a:cubicBezTo>
                    <a:pt x="25" y="11"/>
                    <a:pt x="24" y="12"/>
                    <a:pt x="24" y="13"/>
                  </a:cubicBezTo>
                  <a:cubicBezTo>
                    <a:pt x="24" y="37"/>
                    <a:pt x="24" y="37"/>
                    <a:pt x="24" y="37"/>
                  </a:cubicBezTo>
                  <a:cubicBezTo>
                    <a:pt x="24" y="38"/>
                    <a:pt x="25" y="39"/>
                    <a:pt x="25" y="39"/>
                  </a:cubicBezTo>
                  <a:cubicBezTo>
                    <a:pt x="26" y="39"/>
                    <a:pt x="26" y="39"/>
                    <a:pt x="26" y="39"/>
                  </a:cubicBezTo>
                  <a:cubicBezTo>
                    <a:pt x="27" y="39"/>
                    <a:pt x="27" y="39"/>
                    <a:pt x="28" y="39"/>
                  </a:cubicBezTo>
                  <a:cubicBezTo>
                    <a:pt x="47" y="27"/>
                    <a:pt x="47" y="27"/>
                    <a:pt x="47" y="27"/>
                  </a:cubicBezTo>
                  <a:cubicBezTo>
                    <a:pt x="48" y="26"/>
                    <a:pt x="48" y="26"/>
                    <a:pt x="48" y="25"/>
                  </a:cubicBezTo>
                  <a:cubicBezTo>
                    <a:pt x="48" y="24"/>
                    <a:pt x="48" y="23"/>
                    <a:pt x="47"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grpSp>
      <p:grpSp>
        <p:nvGrpSpPr>
          <p:cNvPr id="52" name="Group 51"/>
          <p:cNvGrpSpPr/>
          <p:nvPr userDrawn="1"/>
        </p:nvGrpSpPr>
        <p:grpSpPr>
          <a:xfrm>
            <a:off x="5470708" y="5719211"/>
            <a:ext cx="1232963" cy="218533"/>
            <a:chOff x="1847802" y="2724150"/>
            <a:chExt cx="1200198" cy="212725"/>
          </a:xfrm>
          <a:solidFill>
            <a:schemeClr val="accent3"/>
          </a:solidFill>
        </p:grpSpPr>
        <p:sp>
          <p:nvSpPr>
            <p:cNvPr id="53" name="Freeform 104"/>
            <p:cNvSpPr>
              <a:spLocks noEditPoints="1"/>
            </p:cNvSpPr>
            <p:nvPr/>
          </p:nvSpPr>
          <p:spPr bwMode="auto">
            <a:xfrm>
              <a:off x="1847802" y="2724150"/>
              <a:ext cx="212725" cy="212725"/>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15" y="11"/>
                </a:cxn>
                <a:cxn ang="0">
                  <a:pos x="9" y="16"/>
                </a:cxn>
                <a:cxn ang="0">
                  <a:pos x="15" y="20"/>
                </a:cxn>
                <a:cxn ang="0">
                  <a:pos x="15" y="20"/>
                </a:cxn>
                <a:cxn ang="0">
                  <a:pos x="20" y="16"/>
                </a:cxn>
                <a:cxn ang="0">
                  <a:pos x="15" y="11"/>
                </a:cxn>
                <a:cxn ang="0">
                  <a:pos x="19" y="52"/>
                </a:cxn>
                <a:cxn ang="0">
                  <a:pos x="19" y="24"/>
                </a:cxn>
                <a:cxn ang="0">
                  <a:pos x="10" y="24"/>
                </a:cxn>
                <a:cxn ang="0">
                  <a:pos x="10" y="52"/>
                </a:cxn>
                <a:cxn ang="0">
                  <a:pos x="19" y="52"/>
                </a:cxn>
                <a:cxn ang="0">
                  <a:pos x="53" y="52"/>
                </a:cxn>
                <a:cxn ang="0">
                  <a:pos x="53" y="36"/>
                </a:cxn>
                <a:cxn ang="0">
                  <a:pos x="42" y="24"/>
                </a:cxn>
                <a:cxn ang="0">
                  <a:pos x="34" y="28"/>
                </a:cxn>
                <a:cxn ang="0">
                  <a:pos x="34" y="28"/>
                </a:cxn>
                <a:cxn ang="0">
                  <a:pos x="34" y="24"/>
                </a:cxn>
                <a:cxn ang="0">
                  <a:pos x="24" y="24"/>
                </a:cxn>
                <a:cxn ang="0">
                  <a:pos x="24" y="52"/>
                </a:cxn>
                <a:cxn ang="0">
                  <a:pos x="34" y="52"/>
                </a:cxn>
                <a:cxn ang="0">
                  <a:pos x="34" y="37"/>
                </a:cxn>
                <a:cxn ang="0">
                  <a:pos x="34" y="34"/>
                </a:cxn>
                <a:cxn ang="0">
                  <a:pos x="39" y="31"/>
                </a:cxn>
                <a:cxn ang="0">
                  <a:pos x="43" y="37"/>
                </a:cxn>
                <a:cxn ang="0">
                  <a:pos x="43" y="52"/>
                </a:cxn>
                <a:cxn ang="0">
                  <a:pos x="53" y="52"/>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15" y="11"/>
                  </a:moveTo>
                  <a:cubicBezTo>
                    <a:pt x="12" y="11"/>
                    <a:pt x="9" y="13"/>
                    <a:pt x="9" y="16"/>
                  </a:cubicBezTo>
                  <a:cubicBezTo>
                    <a:pt x="9" y="18"/>
                    <a:pt x="11" y="20"/>
                    <a:pt x="15" y="20"/>
                  </a:cubicBezTo>
                  <a:cubicBezTo>
                    <a:pt x="15" y="20"/>
                    <a:pt x="15" y="20"/>
                    <a:pt x="15" y="20"/>
                  </a:cubicBezTo>
                  <a:cubicBezTo>
                    <a:pt x="18" y="20"/>
                    <a:pt x="20" y="18"/>
                    <a:pt x="20" y="16"/>
                  </a:cubicBezTo>
                  <a:cubicBezTo>
                    <a:pt x="20" y="13"/>
                    <a:pt x="18" y="11"/>
                    <a:pt x="15" y="11"/>
                  </a:cubicBezTo>
                  <a:close/>
                  <a:moveTo>
                    <a:pt x="19" y="52"/>
                  </a:moveTo>
                  <a:cubicBezTo>
                    <a:pt x="19" y="24"/>
                    <a:pt x="19" y="24"/>
                    <a:pt x="19" y="24"/>
                  </a:cubicBezTo>
                  <a:cubicBezTo>
                    <a:pt x="10" y="24"/>
                    <a:pt x="10" y="24"/>
                    <a:pt x="10" y="24"/>
                  </a:cubicBezTo>
                  <a:cubicBezTo>
                    <a:pt x="10" y="52"/>
                    <a:pt x="10" y="52"/>
                    <a:pt x="10" y="52"/>
                  </a:cubicBezTo>
                  <a:lnTo>
                    <a:pt x="19" y="52"/>
                  </a:lnTo>
                  <a:close/>
                  <a:moveTo>
                    <a:pt x="53" y="52"/>
                  </a:moveTo>
                  <a:cubicBezTo>
                    <a:pt x="53" y="36"/>
                    <a:pt x="53" y="36"/>
                    <a:pt x="53" y="36"/>
                  </a:cubicBezTo>
                  <a:cubicBezTo>
                    <a:pt x="53" y="28"/>
                    <a:pt x="48" y="24"/>
                    <a:pt x="42" y="24"/>
                  </a:cubicBezTo>
                  <a:cubicBezTo>
                    <a:pt x="37" y="24"/>
                    <a:pt x="35" y="26"/>
                    <a:pt x="34" y="28"/>
                  </a:cubicBezTo>
                  <a:cubicBezTo>
                    <a:pt x="34" y="28"/>
                    <a:pt x="34" y="28"/>
                    <a:pt x="34" y="28"/>
                  </a:cubicBezTo>
                  <a:cubicBezTo>
                    <a:pt x="34" y="24"/>
                    <a:pt x="34" y="24"/>
                    <a:pt x="34" y="24"/>
                  </a:cubicBezTo>
                  <a:cubicBezTo>
                    <a:pt x="24" y="24"/>
                    <a:pt x="24" y="24"/>
                    <a:pt x="24" y="24"/>
                  </a:cubicBezTo>
                  <a:cubicBezTo>
                    <a:pt x="24" y="24"/>
                    <a:pt x="24" y="27"/>
                    <a:pt x="24" y="52"/>
                  </a:cubicBezTo>
                  <a:cubicBezTo>
                    <a:pt x="34" y="52"/>
                    <a:pt x="34" y="52"/>
                    <a:pt x="34" y="52"/>
                  </a:cubicBezTo>
                  <a:cubicBezTo>
                    <a:pt x="34" y="37"/>
                    <a:pt x="34" y="37"/>
                    <a:pt x="34" y="37"/>
                  </a:cubicBezTo>
                  <a:cubicBezTo>
                    <a:pt x="34" y="36"/>
                    <a:pt x="34" y="35"/>
                    <a:pt x="34" y="34"/>
                  </a:cubicBezTo>
                  <a:cubicBezTo>
                    <a:pt x="35" y="33"/>
                    <a:pt x="36" y="31"/>
                    <a:pt x="39" y="31"/>
                  </a:cubicBezTo>
                  <a:cubicBezTo>
                    <a:pt x="42" y="31"/>
                    <a:pt x="43" y="33"/>
                    <a:pt x="43" y="37"/>
                  </a:cubicBezTo>
                  <a:cubicBezTo>
                    <a:pt x="43" y="52"/>
                    <a:pt x="43" y="52"/>
                    <a:pt x="43" y="52"/>
                  </a:cubicBezTo>
                  <a:lnTo>
                    <a:pt x="53" y="5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54" name="Freeform 154"/>
            <p:cNvSpPr>
              <a:spLocks/>
            </p:cNvSpPr>
            <p:nvPr/>
          </p:nvSpPr>
          <p:spPr bwMode="auto">
            <a:xfrm>
              <a:off x="2181107" y="2743200"/>
              <a:ext cx="219075" cy="174625"/>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55" name="Freeform 83"/>
            <p:cNvSpPr>
              <a:spLocks/>
            </p:cNvSpPr>
            <p:nvPr/>
          </p:nvSpPr>
          <p:spPr bwMode="auto">
            <a:xfrm>
              <a:off x="2500051" y="2736056"/>
              <a:ext cx="188913" cy="188913"/>
            </a:xfrm>
            <a:custGeom>
              <a:avLst/>
              <a:gdLst/>
              <a:ahLst/>
              <a:cxnLst>
                <a:cxn ang="0">
                  <a:pos x="44" y="55"/>
                </a:cxn>
                <a:cxn ang="0">
                  <a:pos x="37" y="55"/>
                </a:cxn>
                <a:cxn ang="0">
                  <a:pos x="37" y="33"/>
                </a:cxn>
                <a:cxn ang="0">
                  <a:pos x="45" y="33"/>
                </a:cxn>
                <a:cxn ang="0">
                  <a:pos x="46" y="25"/>
                </a:cxn>
                <a:cxn ang="0">
                  <a:pos x="37" y="25"/>
                </a:cxn>
                <a:cxn ang="0">
                  <a:pos x="37" y="20"/>
                </a:cxn>
                <a:cxn ang="0">
                  <a:pos x="42" y="16"/>
                </a:cxn>
                <a:cxn ang="0">
                  <a:pos x="47" y="16"/>
                </a:cxn>
                <a:cxn ang="0">
                  <a:pos x="47" y="9"/>
                </a:cxn>
                <a:cxn ang="0">
                  <a:pos x="40" y="8"/>
                </a:cxn>
                <a:cxn ang="0">
                  <a:pos x="29" y="19"/>
                </a:cxn>
                <a:cxn ang="0">
                  <a:pos x="29" y="25"/>
                </a:cxn>
                <a:cxn ang="0">
                  <a:pos x="21" y="25"/>
                </a:cxn>
                <a:cxn ang="0">
                  <a:pos x="21" y="33"/>
                </a:cxn>
                <a:cxn ang="0">
                  <a:pos x="29" y="33"/>
                </a:cxn>
                <a:cxn ang="0">
                  <a:pos x="29" y="55"/>
                </a:cxn>
                <a:cxn ang="0">
                  <a:pos x="10" y="55"/>
                </a:cxn>
                <a:cxn ang="0">
                  <a:pos x="0" y="45"/>
                </a:cxn>
                <a:cxn ang="0">
                  <a:pos x="0" y="10"/>
                </a:cxn>
                <a:cxn ang="0">
                  <a:pos x="10" y="0"/>
                </a:cxn>
                <a:cxn ang="0">
                  <a:pos x="44" y="0"/>
                </a:cxn>
                <a:cxn ang="0">
                  <a:pos x="55" y="10"/>
                </a:cxn>
                <a:cxn ang="0">
                  <a:pos x="55" y="45"/>
                </a:cxn>
                <a:cxn ang="0">
                  <a:pos x="44" y="55"/>
                </a:cxn>
              </a:cxnLst>
              <a:rect l="0" t="0" r="r" b="b"/>
              <a:pathLst>
                <a:path w="55" h="55">
                  <a:moveTo>
                    <a:pt x="44" y="55"/>
                  </a:moveTo>
                  <a:cubicBezTo>
                    <a:pt x="37" y="55"/>
                    <a:pt x="37" y="55"/>
                    <a:pt x="37" y="55"/>
                  </a:cubicBezTo>
                  <a:cubicBezTo>
                    <a:pt x="37" y="33"/>
                    <a:pt x="37" y="33"/>
                    <a:pt x="37" y="33"/>
                  </a:cubicBezTo>
                  <a:cubicBezTo>
                    <a:pt x="45" y="33"/>
                    <a:pt x="45" y="33"/>
                    <a:pt x="45" y="33"/>
                  </a:cubicBezTo>
                  <a:cubicBezTo>
                    <a:pt x="46" y="25"/>
                    <a:pt x="46" y="25"/>
                    <a:pt x="46" y="25"/>
                  </a:cubicBezTo>
                  <a:cubicBezTo>
                    <a:pt x="37" y="25"/>
                    <a:pt x="37" y="25"/>
                    <a:pt x="37" y="25"/>
                  </a:cubicBezTo>
                  <a:cubicBezTo>
                    <a:pt x="37" y="20"/>
                    <a:pt x="37" y="20"/>
                    <a:pt x="37" y="20"/>
                  </a:cubicBezTo>
                  <a:cubicBezTo>
                    <a:pt x="37" y="18"/>
                    <a:pt x="38" y="16"/>
                    <a:pt x="42" y="16"/>
                  </a:cubicBezTo>
                  <a:cubicBezTo>
                    <a:pt x="47" y="16"/>
                    <a:pt x="47" y="16"/>
                    <a:pt x="47" y="16"/>
                  </a:cubicBezTo>
                  <a:cubicBezTo>
                    <a:pt x="47" y="9"/>
                    <a:pt x="47" y="9"/>
                    <a:pt x="47" y="9"/>
                  </a:cubicBezTo>
                  <a:cubicBezTo>
                    <a:pt x="45" y="9"/>
                    <a:pt x="43" y="8"/>
                    <a:pt x="40" y="8"/>
                  </a:cubicBezTo>
                  <a:cubicBezTo>
                    <a:pt x="34" y="8"/>
                    <a:pt x="29" y="12"/>
                    <a:pt x="29" y="19"/>
                  </a:cubicBezTo>
                  <a:cubicBezTo>
                    <a:pt x="29" y="25"/>
                    <a:pt x="29" y="25"/>
                    <a:pt x="29" y="25"/>
                  </a:cubicBezTo>
                  <a:cubicBezTo>
                    <a:pt x="21" y="25"/>
                    <a:pt x="21" y="25"/>
                    <a:pt x="21" y="25"/>
                  </a:cubicBezTo>
                  <a:cubicBezTo>
                    <a:pt x="21" y="33"/>
                    <a:pt x="21" y="33"/>
                    <a:pt x="21" y="33"/>
                  </a:cubicBezTo>
                  <a:cubicBezTo>
                    <a:pt x="29" y="33"/>
                    <a:pt x="29" y="33"/>
                    <a:pt x="29" y="33"/>
                  </a:cubicBezTo>
                  <a:cubicBezTo>
                    <a:pt x="29" y="55"/>
                    <a:pt x="29" y="55"/>
                    <a:pt x="29" y="55"/>
                  </a:cubicBezTo>
                  <a:cubicBezTo>
                    <a:pt x="10" y="55"/>
                    <a:pt x="10" y="55"/>
                    <a:pt x="10" y="55"/>
                  </a:cubicBezTo>
                  <a:cubicBezTo>
                    <a:pt x="4" y="55"/>
                    <a:pt x="0" y="50"/>
                    <a:pt x="0" y="45"/>
                  </a:cubicBezTo>
                  <a:cubicBezTo>
                    <a:pt x="0" y="10"/>
                    <a:pt x="0" y="10"/>
                    <a:pt x="0" y="10"/>
                  </a:cubicBezTo>
                  <a:cubicBezTo>
                    <a:pt x="0" y="5"/>
                    <a:pt x="4" y="0"/>
                    <a:pt x="10" y="0"/>
                  </a:cubicBezTo>
                  <a:cubicBezTo>
                    <a:pt x="44" y="0"/>
                    <a:pt x="44" y="0"/>
                    <a:pt x="44" y="0"/>
                  </a:cubicBezTo>
                  <a:cubicBezTo>
                    <a:pt x="50" y="0"/>
                    <a:pt x="55" y="5"/>
                    <a:pt x="55" y="10"/>
                  </a:cubicBezTo>
                  <a:cubicBezTo>
                    <a:pt x="55" y="45"/>
                    <a:pt x="55" y="45"/>
                    <a:pt x="55" y="45"/>
                  </a:cubicBezTo>
                  <a:cubicBezTo>
                    <a:pt x="55" y="50"/>
                    <a:pt x="50" y="55"/>
                    <a:pt x="44"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56" name="Freeform 141"/>
            <p:cNvSpPr>
              <a:spLocks noEditPoints="1"/>
            </p:cNvSpPr>
            <p:nvPr/>
          </p:nvSpPr>
          <p:spPr bwMode="auto">
            <a:xfrm>
              <a:off x="2814637" y="2746375"/>
              <a:ext cx="233363" cy="168275"/>
            </a:xfrm>
            <a:custGeom>
              <a:avLst/>
              <a:gdLst/>
              <a:ahLst/>
              <a:cxnLst>
                <a:cxn ang="0">
                  <a:pos x="67" y="41"/>
                </a:cxn>
                <a:cxn ang="0">
                  <a:pos x="59" y="48"/>
                </a:cxn>
                <a:cxn ang="0">
                  <a:pos x="34" y="49"/>
                </a:cxn>
                <a:cxn ang="0">
                  <a:pos x="8" y="48"/>
                </a:cxn>
                <a:cxn ang="0">
                  <a:pos x="1" y="41"/>
                </a:cxn>
                <a:cxn ang="0">
                  <a:pos x="0" y="25"/>
                </a:cxn>
                <a:cxn ang="0">
                  <a:pos x="1" y="8"/>
                </a:cxn>
                <a:cxn ang="0">
                  <a:pos x="8" y="1"/>
                </a:cxn>
                <a:cxn ang="0">
                  <a:pos x="34" y="0"/>
                </a:cxn>
                <a:cxn ang="0">
                  <a:pos x="59" y="1"/>
                </a:cxn>
                <a:cxn ang="0">
                  <a:pos x="67" y="8"/>
                </a:cxn>
                <a:cxn ang="0">
                  <a:pos x="68" y="25"/>
                </a:cxn>
                <a:cxn ang="0">
                  <a:pos x="67" y="41"/>
                </a:cxn>
                <a:cxn ang="0">
                  <a:pos x="47" y="23"/>
                </a:cxn>
                <a:cxn ang="0">
                  <a:pos x="28" y="11"/>
                </a:cxn>
                <a:cxn ang="0">
                  <a:pos x="25" y="10"/>
                </a:cxn>
                <a:cxn ang="0">
                  <a:pos x="24" y="13"/>
                </a:cxn>
                <a:cxn ang="0">
                  <a:pos x="24" y="37"/>
                </a:cxn>
                <a:cxn ang="0">
                  <a:pos x="25" y="39"/>
                </a:cxn>
                <a:cxn ang="0">
                  <a:pos x="26" y="39"/>
                </a:cxn>
                <a:cxn ang="0">
                  <a:pos x="28" y="39"/>
                </a:cxn>
                <a:cxn ang="0">
                  <a:pos x="47" y="27"/>
                </a:cxn>
                <a:cxn ang="0">
                  <a:pos x="48" y="25"/>
                </a:cxn>
                <a:cxn ang="0">
                  <a:pos x="47" y="23"/>
                </a:cxn>
              </a:cxnLst>
              <a:rect l="0" t="0" r="r" b="b"/>
              <a:pathLst>
                <a:path w="68" h="49">
                  <a:moveTo>
                    <a:pt x="67" y="41"/>
                  </a:moveTo>
                  <a:cubicBezTo>
                    <a:pt x="66" y="45"/>
                    <a:pt x="63" y="48"/>
                    <a:pt x="59" y="48"/>
                  </a:cubicBezTo>
                  <a:cubicBezTo>
                    <a:pt x="51" y="49"/>
                    <a:pt x="42" y="49"/>
                    <a:pt x="34" y="49"/>
                  </a:cubicBezTo>
                  <a:cubicBezTo>
                    <a:pt x="25" y="49"/>
                    <a:pt x="17" y="49"/>
                    <a:pt x="8" y="48"/>
                  </a:cubicBezTo>
                  <a:cubicBezTo>
                    <a:pt x="5" y="48"/>
                    <a:pt x="2" y="45"/>
                    <a:pt x="1" y="41"/>
                  </a:cubicBezTo>
                  <a:cubicBezTo>
                    <a:pt x="0" y="36"/>
                    <a:pt x="0" y="30"/>
                    <a:pt x="0" y="25"/>
                  </a:cubicBezTo>
                  <a:cubicBezTo>
                    <a:pt x="0" y="19"/>
                    <a:pt x="0" y="14"/>
                    <a:pt x="1" y="8"/>
                  </a:cubicBezTo>
                  <a:cubicBezTo>
                    <a:pt x="2" y="5"/>
                    <a:pt x="5" y="2"/>
                    <a:pt x="8" y="1"/>
                  </a:cubicBezTo>
                  <a:cubicBezTo>
                    <a:pt x="17" y="0"/>
                    <a:pt x="25" y="0"/>
                    <a:pt x="34" y="0"/>
                  </a:cubicBezTo>
                  <a:cubicBezTo>
                    <a:pt x="42" y="0"/>
                    <a:pt x="51" y="0"/>
                    <a:pt x="59" y="1"/>
                  </a:cubicBezTo>
                  <a:cubicBezTo>
                    <a:pt x="63" y="2"/>
                    <a:pt x="66" y="5"/>
                    <a:pt x="67" y="8"/>
                  </a:cubicBezTo>
                  <a:cubicBezTo>
                    <a:pt x="68" y="14"/>
                    <a:pt x="68" y="19"/>
                    <a:pt x="68" y="25"/>
                  </a:cubicBezTo>
                  <a:cubicBezTo>
                    <a:pt x="68" y="30"/>
                    <a:pt x="68" y="36"/>
                    <a:pt x="67" y="41"/>
                  </a:cubicBezTo>
                  <a:close/>
                  <a:moveTo>
                    <a:pt x="47" y="23"/>
                  </a:moveTo>
                  <a:cubicBezTo>
                    <a:pt x="28" y="11"/>
                    <a:pt x="28" y="11"/>
                    <a:pt x="28" y="11"/>
                  </a:cubicBezTo>
                  <a:cubicBezTo>
                    <a:pt x="27" y="10"/>
                    <a:pt x="26" y="10"/>
                    <a:pt x="25" y="10"/>
                  </a:cubicBezTo>
                  <a:cubicBezTo>
                    <a:pt x="25" y="11"/>
                    <a:pt x="24" y="12"/>
                    <a:pt x="24" y="13"/>
                  </a:cubicBezTo>
                  <a:cubicBezTo>
                    <a:pt x="24" y="37"/>
                    <a:pt x="24" y="37"/>
                    <a:pt x="24" y="37"/>
                  </a:cubicBezTo>
                  <a:cubicBezTo>
                    <a:pt x="24" y="38"/>
                    <a:pt x="25" y="39"/>
                    <a:pt x="25" y="39"/>
                  </a:cubicBezTo>
                  <a:cubicBezTo>
                    <a:pt x="26" y="39"/>
                    <a:pt x="26" y="39"/>
                    <a:pt x="26" y="39"/>
                  </a:cubicBezTo>
                  <a:cubicBezTo>
                    <a:pt x="27" y="39"/>
                    <a:pt x="27" y="39"/>
                    <a:pt x="28" y="39"/>
                  </a:cubicBezTo>
                  <a:cubicBezTo>
                    <a:pt x="47" y="27"/>
                    <a:pt x="47" y="27"/>
                    <a:pt x="47" y="27"/>
                  </a:cubicBezTo>
                  <a:cubicBezTo>
                    <a:pt x="48" y="26"/>
                    <a:pt x="48" y="26"/>
                    <a:pt x="48" y="25"/>
                  </a:cubicBezTo>
                  <a:cubicBezTo>
                    <a:pt x="48" y="24"/>
                    <a:pt x="48" y="23"/>
                    <a:pt x="47"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grpSp>
      <p:grpSp>
        <p:nvGrpSpPr>
          <p:cNvPr id="57" name="Group 56"/>
          <p:cNvGrpSpPr/>
          <p:nvPr userDrawn="1"/>
        </p:nvGrpSpPr>
        <p:grpSpPr>
          <a:xfrm>
            <a:off x="7602379" y="5719211"/>
            <a:ext cx="1232963" cy="218533"/>
            <a:chOff x="1847802" y="2724150"/>
            <a:chExt cx="1200198" cy="212725"/>
          </a:xfrm>
          <a:solidFill>
            <a:schemeClr val="accent4"/>
          </a:solidFill>
        </p:grpSpPr>
        <p:sp>
          <p:nvSpPr>
            <p:cNvPr id="58" name="Freeform 104"/>
            <p:cNvSpPr>
              <a:spLocks noEditPoints="1"/>
            </p:cNvSpPr>
            <p:nvPr/>
          </p:nvSpPr>
          <p:spPr bwMode="auto">
            <a:xfrm>
              <a:off x="1847802" y="2724150"/>
              <a:ext cx="212725" cy="212725"/>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15" y="11"/>
                </a:cxn>
                <a:cxn ang="0">
                  <a:pos x="9" y="16"/>
                </a:cxn>
                <a:cxn ang="0">
                  <a:pos x="15" y="20"/>
                </a:cxn>
                <a:cxn ang="0">
                  <a:pos x="15" y="20"/>
                </a:cxn>
                <a:cxn ang="0">
                  <a:pos x="20" y="16"/>
                </a:cxn>
                <a:cxn ang="0">
                  <a:pos x="15" y="11"/>
                </a:cxn>
                <a:cxn ang="0">
                  <a:pos x="19" y="52"/>
                </a:cxn>
                <a:cxn ang="0">
                  <a:pos x="19" y="24"/>
                </a:cxn>
                <a:cxn ang="0">
                  <a:pos x="10" y="24"/>
                </a:cxn>
                <a:cxn ang="0">
                  <a:pos x="10" y="52"/>
                </a:cxn>
                <a:cxn ang="0">
                  <a:pos x="19" y="52"/>
                </a:cxn>
                <a:cxn ang="0">
                  <a:pos x="53" y="52"/>
                </a:cxn>
                <a:cxn ang="0">
                  <a:pos x="53" y="36"/>
                </a:cxn>
                <a:cxn ang="0">
                  <a:pos x="42" y="24"/>
                </a:cxn>
                <a:cxn ang="0">
                  <a:pos x="34" y="28"/>
                </a:cxn>
                <a:cxn ang="0">
                  <a:pos x="34" y="28"/>
                </a:cxn>
                <a:cxn ang="0">
                  <a:pos x="34" y="24"/>
                </a:cxn>
                <a:cxn ang="0">
                  <a:pos x="24" y="24"/>
                </a:cxn>
                <a:cxn ang="0">
                  <a:pos x="24" y="52"/>
                </a:cxn>
                <a:cxn ang="0">
                  <a:pos x="34" y="52"/>
                </a:cxn>
                <a:cxn ang="0">
                  <a:pos x="34" y="37"/>
                </a:cxn>
                <a:cxn ang="0">
                  <a:pos x="34" y="34"/>
                </a:cxn>
                <a:cxn ang="0">
                  <a:pos x="39" y="31"/>
                </a:cxn>
                <a:cxn ang="0">
                  <a:pos x="43" y="37"/>
                </a:cxn>
                <a:cxn ang="0">
                  <a:pos x="43" y="52"/>
                </a:cxn>
                <a:cxn ang="0">
                  <a:pos x="53" y="52"/>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15" y="11"/>
                  </a:moveTo>
                  <a:cubicBezTo>
                    <a:pt x="12" y="11"/>
                    <a:pt x="9" y="13"/>
                    <a:pt x="9" y="16"/>
                  </a:cubicBezTo>
                  <a:cubicBezTo>
                    <a:pt x="9" y="18"/>
                    <a:pt x="11" y="20"/>
                    <a:pt x="15" y="20"/>
                  </a:cubicBezTo>
                  <a:cubicBezTo>
                    <a:pt x="15" y="20"/>
                    <a:pt x="15" y="20"/>
                    <a:pt x="15" y="20"/>
                  </a:cubicBezTo>
                  <a:cubicBezTo>
                    <a:pt x="18" y="20"/>
                    <a:pt x="20" y="18"/>
                    <a:pt x="20" y="16"/>
                  </a:cubicBezTo>
                  <a:cubicBezTo>
                    <a:pt x="20" y="13"/>
                    <a:pt x="18" y="11"/>
                    <a:pt x="15" y="11"/>
                  </a:cubicBezTo>
                  <a:close/>
                  <a:moveTo>
                    <a:pt x="19" y="52"/>
                  </a:moveTo>
                  <a:cubicBezTo>
                    <a:pt x="19" y="24"/>
                    <a:pt x="19" y="24"/>
                    <a:pt x="19" y="24"/>
                  </a:cubicBezTo>
                  <a:cubicBezTo>
                    <a:pt x="10" y="24"/>
                    <a:pt x="10" y="24"/>
                    <a:pt x="10" y="24"/>
                  </a:cubicBezTo>
                  <a:cubicBezTo>
                    <a:pt x="10" y="52"/>
                    <a:pt x="10" y="52"/>
                    <a:pt x="10" y="52"/>
                  </a:cubicBezTo>
                  <a:lnTo>
                    <a:pt x="19" y="52"/>
                  </a:lnTo>
                  <a:close/>
                  <a:moveTo>
                    <a:pt x="53" y="52"/>
                  </a:moveTo>
                  <a:cubicBezTo>
                    <a:pt x="53" y="36"/>
                    <a:pt x="53" y="36"/>
                    <a:pt x="53" y="36"/>
                  </a:cubicBezTo>
                  <a:cubicBezTo>
                    <a:pt x="53" y="28"/>
                    <a:pt x="48" y="24"/>
                    <a:pt x="42" y="24"/>
                  </a:cubicBezTo>
                  <a:cubicBezTo>
                    <a:pt x="37" y="24"/>
                    <a:pt x="35" y="26"/>
                    <a:pt x="34" y="28"/>
                  </a:cubicBezTo>
                  <a:cubicBezTo>
                    <a:pt x="34" y="28"/>
                    <a:pt x="34" y="28"/>
                    <a:pt x="34" y="28"/>
                  </a:cubicBezTo>
                  <a:cubicBezTo>
                    <a:pt x="34" y="24"/>
                    <a:pt x="34" y="24"/>
                    <a:pt x="34" y="24"/>
                  </a:cubicBezTo>
                  <a:cubicBezTo>
                    <a:pt x="24" y="24"/>
                    <a:pt x="24" y="24"/>
                    <a:pt x="24" y="24"/>
                  </a:cubicBezTo>
                  <a:cubicBezTo>
                    <a:pt x="24" y="24"/>
                    <a:pt x="24" y="27"/>
                    <a:pt x="24" y="52"/>
                  </a:cubicBezTo>
                  <a:cubicBezTo>
                    <a:pt x="34" y="52"/>
                    <a:pt x="34" y="52"/>
                    <a:pt x="34" y="52"/>
                  </a:cubicBezTo>
                  <a:cubicBezTo>
                    <a:pt x="34" y="37"/>
                    <a:pt x="34" y="37"/>
                    <a:pt x="34" y="37"/>
                  </a:cubicBezTo>
                  <a:cubicBezTo>
                    <a:pt x="34" y="36"/>
                    <a:pt x="34" y="35"/>
                    <a:pt x="34" y="34"/>
                  </a:cubicBezTo>
                  <a:cubicBezTo>
                    <a:pt x="35" y="33"/>
                    <a:pt x="36" y="31"/>
                    <a:pt x="39" y="31"/>
                  </a:cubicBezTo>
                  <a:cubicBezTo>
                    <a:pt x="42" y="31"/>
                    <a:pt x="43" y="33"/>
                    <a:pt x="43" y="37"/>
                  </a:cubicBezTo>
                  <a:cubicBezTo>
                    <a:pt x="43" y="52"/>
                    <a:pt x="43" y="52"/>
                    <a:pt x="43" y="52"/>
                  </a:cubicBezTo>
                  <a:lnTo>
                    <a:pt x="53" y="5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59" name="Freeform 154"/>
            <p:cNvSpPr>
              <a:spLocks/>
            </p:cNvSpPr>
            <p:nvPr/>
          </p:nvSpPr>
          <p:spPr bwMode="auto">
            <a:xfrm>
              <a:off x="2181107" y="2743200"/>
              <a:ext cx="219075" cy="174625"/>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60" name="Freeform 83"/>
            <p:cNvSpPr>
              <a:spLocks/>
            </p:cNvSpPr>
            <p:nvPr/>
          </p:nvSpPr>
          <p:spPr bwMode="auto">
            <a:xfrm>
              <a:off x="2500051" y="2736056"/>
              <a:ext cx="188913" cy="188913"/>
            </a:xfrm>
            <a:custGeom>
              <a:avLst/>
              <a:gdLst/>
              <a:ahLst/>
              <a:cxnLst>
                <a:cxn ang="0">
                  <a:pos x="44" y="55"/>
                </a:cxn>
                <a:cxn ang="0">
                  <a:pos x="37" y="55"/>
                </a:cxn>
                <a:cxn ang="0">
                  <a:pos x="37" y="33"/>
                </a:cxn>
                <a:cxn ang="0">
                  <a:pos x="45" y="33"/>
                </a:cxn>
                <a:cxn ang="0">
                  <a:pos x="46" y="25"/>
                </a:cxn>
                <a:cxn ang="0">
                  <a:pos x="37" y="25"/>
                </a:cxn>
                <a:cxn ang="0">
                  <a:pos x="37" y="20"/>
                </a:cxn>
                <a:cxn ang="0">
                  <a:pos x="42" y="16"/>
                </a:cxn>
                <a:cxn ang="0">
                  <a:pos x="47" y="16"/>
                </a:cxn>
                <a:cxn ang="0">
                  <a:pos x="47" y="9"/>
                </a:cxn>
                <a:cxn ang="0">
                  <a:pos x="40" y="8"/>
                </a:cxn>
                <a:cxn ang="0">
                  <a:pos x="29" y="19"/>
                </a:cxn>
                <a:cxn ang="0">
                  <a:pos x="29" y="25"/>
                </a:cxn>
                <a:cxn ang="0">
                  <a:pos x="21" y="25"/>
                </a:cxn>
                <a:cxn ang="0">
                  <a:pos x="21" y="33"/>
                </a:cxn>
                <a:cxn ang="0">
                  <a:pos x="29" y="33"/>
                </a:cxn>
                <a:cxn ang="0">
                  <a:pos x="29" y="55"/>
                </a:cxn>
                <a:cxn ang="0">
                  <a:pos x="10" y="55"/>
                </a:cxn>
                <a:cxn ang="0">
                  <a:pos x="0" y="45"/>
                </a:cxn>
                <a:cxn ang="0">
                  <a:pos x="0" y="10"/>
                </a:cxn>
                <a:cxn ang="0">
                  <a:pos x="10" y="0"/>
                </a:cxn>
                <a:cxn ang="0">
                  <a:pos x="44" y="0"/>
                </a:cxn>
                <a:cxn ang="0">
                  <a:pos x="55" y="10"/>
                </a:cxn>
                <a:cxn ang="0">
                  <a:pos x="55" y="45"/>
                </a:cxn>
                <a:cxn ang="0">
                  <a:pos x="44" y="55"/>
                </a:cxn>
              </a:cxnLst>
              <a:rect l="0" t="0" r="r" b="b"/>
              <a:pathLst>
                <a:path w="55" h="55">
                  <a:moveTo>
                    <a:pt x="44" y="55"/>
                  </a:moveTo>
                  <a:cubicBezTo>
                    <a:pt x="37" y="55"/>
                    <a:pt x="37" y="55"/>
                    <a:pt x="37" y="55"/>
                  </a:cubicBezTo>
                  <a:cubicBezTo>
                    <a:pt x="37" y="33"/>
                    <a:pt x="37" y="33"/>
                    <a:pt x="37" y="33"/>
                  </a:cubicBezTo>
                  <a:cubicBezTo>
                    <a:pt x="45" y="33"/>
                    <a:pt x="45" y="33"/>
                    <a:pt x="45" y="33"/>
                  </a:cubicBezTo>
                  <a:cubicBezTo>
                    <a:pt x="46" y="25"/>
                    <a:pt x="46" y="25"/>
                    <a:pt x="46" y="25"/>
                  </a:cubicBezTo>
                  <a:cubicBezTo>
                    <a:pt x="37" y="25"/>
                    <a:pt x="37" y="25"/>
                    <a:pt x="37" y="25"/>
                  </a:cubicBezTo>
                  <a:cubicBezTo>
                    <a:pt x="37" y="20"/>
                    <a:pt x="37" y="20"/>
                    <a:pt x="37" y="20"/>
                  </a:cubicBezTo>
                  <a:cubicBezTo>
                    <a:pt x="37" y="18"/>
                    <a:pt x="38" y="16"/>
                    <a:pt x="42" y="16"/>
                  </a:cubicBezTo>
                  <a:cubicBezTo>
                    <a:pt x="47" y="16"/>
                    <a:pt x="47" y="16"/>
                    <a:pt x="47" y="16"/>
                  </a:cubicBezTo>
                  <a:cubicBezTo>
                    <a:pt x="47" y="9"/>
                    <a:pt x="47" y="9"/>
                    <a:pt x="47" y="9"/>
                  </a:cubicBezTo>
                  <a:cubicBezTo>
                    <a:pt x="45" y="9"/>
                    <a:pt x="43" y="8"/>
                    <a:pt x="40" y="8"/>
                  </a:cubicBezTo>
                  <a:cubicBezTo>
                    <a:pt x="34" y="8"/>
                    <a:pt x="29" y="12"/>
                    <a:pt x="29" y="19"/>
                  </a:cubicBezTo>
                  <a:cubicBezTo>
                    <a:pt x="29" y="25"/>
                    <a:pt x="29" y="25"/>
                    <a:pt x="29" y="25"/>
                  </a:cubicBezTo>
                  <a:cubicBezTo>
                    <a:pt x="21" y="25"/>
                    <a:pt x="21" y="25"/>
                    <a:pt x="21" y="25"/>
                  </a:cubicBezTo>
                  <a:cubicBezTo>
                    <a:pt x="21" y="33"/>
                    <a:pt x="21" y="33"/>
                    <a:pt x="21" y="33"/>
                  </a:cubicBezTo>
                  <a:cubicBezTo>
                    <a:pt x="29" y="33"/>
                    <a:pt x="29" y="33"/>
                    <a:pt x="29" y="33"/>
                  </a:cubicBezTo>
                  <a:cubicBezTo>
                    <a:pt x="29" y="55"/>
                    <a:pt x="29" y="55"/>
                    <a:pt x="29" y="55"/>
                  </a:cubicBezTo>
                  <a:cubicBezTo>
                    <a:pt x="10" y="55"/>
                    <a:pt x="10" y="55"/>
                    <a:pt x="10" y="55"/>
                  </a:cubicBezTo>
                  <a:cubicBezTo>
                    <a:pt x="4" y="55"/>
                    <a:pt x="0" y="50"/>
                    <a:pt x="0" y="45"/>
                  </a:cubicBezTo>
                  <a:cubicBezTo>
                    <a:pt x="0" y="10"/>
                    <a:pt x="0" y="10"/>
                    <a:pt x="0" y="10"/>
                  </a:cubicBezTo>
                  <a:cubicBezTo>
                    <a:pt x="0" y="5"/>
                    <a:pt x="4" y="0"/>
                    <a:pt x="10" y="0"/>
                  </a:cubicBezTo>
                  <a:cubicBezTo>
                    <a:pt x="44" y="0"/>
                    <a:pt x="44" y="0"/>
                    <a:pt x="44" y="0"/>
                  </a:cubicBezTo>
                  <a:cubicBezTo>
                    <a:pt x="50" y="0"/>
                    <a:pt x="55" y="5"/>
                    <a:pt x="55" y="10"/>
                  </a:cubicBezTo>
                  <a:cubicBezTo>
                    <a:pt x="55" y="45"/>
                    <a:pt x="55" y="45"/>
                    <a:pt x="55" y="45"/>
                  </a:cubicBezTo>
                  <a:cubicBezTo>
                    <a:pt x="55" y="50"/>
                    <a:pt x="50" y="55"/>
                    <a:pt x="44"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61" name="Freeform 141"/>
            <p:cNvSpPr>
              <a:spLocks noEditPoints="1"/>
            </p:cNvSpPr>
            <p:nvPr/>
          </p:nvSpPr>
          <p:spPr bwMode="auto">
            <a:xfrm>
              <a:off x="2814637" y="2746375"/>
              <a:ext cx="233363" cy="168275"/>
            </a:xfrm>
            <a:custGeom>
              <a:avLst/>
              <a:gdLst/>
              <a:ahLst/>
              <a:cxnLst>
                <a:cxn ang="0">
                  <a:pos x="67" y="41"/>
                </a:cxn>
                <a:cxn ang="0">
                  <a:pos x="59" y="48"/>
                </a:cxn>
                <a:cxn ang="0">
                  <a:pos x="34" y="49"/>
                </a:cxn>
                <a:cxn ang="0">
                  <a:pos x="8" y="48"/>
                </a:cxn>
                <a:cxn ang="0">
                  <a:pos x="1" y="41"/>
                </a:cxn>
                <a:cxn ang="0">
                  <a:pos x="0" y="25"/>
                </a:cxn>
                <a:cxn ang="0">
                  <a:pos x="1" y="8"/>
                </a:cxn>
                <a:cxn ang="0">
                  <a:pos x="8" y="1"/>
                </a:cxn>
                <a:cxn ang="0">
                  <a:pos x="34" y="0"/>
                </a:cxn>
                <a:cxn ang="0">
                  <a:pos x="59" y="1"/>
                </a:cxn>
                <a:cxn ang="0">
                  <a:pos x="67" y="8"/>
                </a:cxn>
                <a:cxn ang="0">
                  <a:pos x="68" y="25"/>
                </a:cxn>
                <a:cxn ang="0">
                  <a:pos x="67" y="41"/>
                </a:cxn>
                <a:cxn ang="0">
                  <a:pos x="47" y="23"/>
                </a:cxn>
                <a:cxn ang="0">
                  <a:pos x="28" y="11"/>
                </a:cxn>
                <a:cxn ang="0">
                  <a:pos x="25" y="10"/>
                </a:cxn>
                <a:cxn ang="0">
                  <a:pos x="24" y="13"/>
                </a:cxn>
                <a:cxn ang="0">
                  <a:pos x="24" y="37"/>
                </a:cxn>
                <a:cxn ang="0">
                  <a:pos x="25" y="39"/>
                </a:cxn>
                <a:cxn ang="0">
                  <a:pos x="26" y="39"/>
                </a:cxn>
                <a:cxn ang="0">
                  <a:pos x="28" y="39"/>
                </a:cxn>
                <a:cxn ang="0">
                  <a:pos x="47" y="27"/>
                </a:cxn>
                <a:cxn ang="0">
                  <a:pos x="48" y="25"/>
                </a:cxn>
                <a:cxn ang="0">
                  <a:pos x="47" y="23"/>
                </a:cxn>
              </a:cxnLst>
              <a:rect l="0" t="0" r="r" b="b"/>
              <a:pathLst>
                <a:path w="68" h="49">
                  <a:moveTo>
                    <a:pt x="67" y="41"/>
                  </a:moveTo>
                  <a:cubicBezTo>
                    <a:pt x="66" y="45"/>
                    <a:pt x="63" y="48"/>
                    <a:pt x="59" y="48"/>
                  </a:cubicBezTo>
                  <a:cubicBezTo>
                    <a:pt x="51" y="49"/>
                    <a:pt x="42" y="49"/>
                    <a:pt x="34" y="49"/>
                  </a:cubicBezTo>
                  <a:cubicBezTo>
                    <a:pt x="25" y="49"/>
                    <a:pt x="17" y="49"/>
                    <a:pt x="8" y="48"/>
                  </a:cubicBezTo>
                  <a:cubicBezTo>
                    <a:pt x="5" y="48"/>
                    <a:pt x="2" y="45"/>
                    <a:pt x="1" y="41"/>
                  </a:cubicBezTo>
                  <a:cubicBezTo>
                    <a:pt x="0" y="36"/>
                    <a:pt x="0" y="30"/>
                    <a:pt x="0" y="25"/>
                  </a:cubicBezTo>
                  <a:cubicBezTo>
                    <a:pt x="0" y="19"/>
                    <a:pt x="0" y="14"/>
                    <a:pt x="1" y="8"/>
                  </a:cubicBezTo>
                  <a:cubicBezTo>
                    <a:pt x="2" y="5"/>
                    <a:pt x="5" y="2"/>
                    <a:pt x="8" y="1"/>
                  </a:cubicBezTo>
                  <a:cubicBezTo>
                    <a:pt x="17" y="0"/>
                    <a:pt x="25" y="0"/>
                    <a:pt x="34" y="0"/>
                  </a:cubicBezTo>
                  <a:cubicBezTo>
                    <a:pt x="42" y="0"/>
                    <a:pt x="51" y="0"/>
                    <a:pt x="59" y="1"/>
                  </a:cubicBezTo>
                  <a:cubicBezTo>
                    <a:pt x="63" y="2"/>
                    <a:pt x="66" y="5"/>
                    <a:pt x="67" y="8"/>
                  </a:cubicBezTo>
                  <a:cubicBezTo>
                    <a:pt x="68" y="14"/>
                    <a:pt x="68" y="19"/>
                    <a:pt x="68" y="25"/>
                  </a:cubicBezTo>
                  <a:cubicBezTo>
                    <a:pt x="68" y="30"/>
                    <a:pt x="68" y="36"/>
                    <a:pt x="67" y="41"/>
                  </a:cubicBezTo>
                  <a:close/>
                  <a:moveTo>
                    <a:pt x="47" y="23"/>
                  </a:moveTo>
                  <a:cubicBezTo>
                    <a:pt x="28" y="11"/>
                    <a:pt x="28" y="11"/>
                    <a:pt x="28" y="11"/>
                  </a:cubicBezTo>
                  <a:cubicBezTo>
                    <a:pt x="27" y="10"/>
                    <a:pt x="26" y="10"/>
                    <a:pt x="25" y="10"/>
                  </a:cubicBezTo>
                  <a:cubicBezTo>
                    <a:pt x="25" y="11"/>
                    <a:pt x="24" y="12"/>
                    <a:pt x="24" y="13"/>
                  </a:cubicBezTo>
                  <a:cubicBezTo>
                    <a:pt x="24" y="37"/>
                    <a:pt x="24" y="37"/>
                    <a:pt x="24" y="37"/>
                  </a:cubicBezTo>
                  <a:cubicBezTo>
                    <a:pt x="24" y="38"/>
                    <a:pt x="25" y="39"/>
                    <a:pt x="25" y="39"/>
                  </a:cubicBezTo>
                  <a:cubicBezTo>
                    <a:pt x="26" y="39"/>
                    <a:pt x="26" y="39"/>
                    <a:pt x="26" y="39"/>
                  </a:cubicBezTo>
                  <a:cubicBezTo>
                    <a:pt x="27" y="39"/>
                    <a:pt x="27" y="39"/>
                    <a:pt x="28" y="39"/>
                  </a:cubicBezTo>
                  <a:cubicBezTo>
                    <a:pt x="47" y="27"/>
                    <a:pt x="47" y="27"/>
                    <a:pt x="47" y="27"/>
                  </a:cubicBezTo>
                  <a:cubicBezTo>
                    <a:pt x="48" y="26"/>
                    <a:pt x="48" y="26"/>
                    <a:pt x="48" y="25"/>
                  </a:cubicBezTo>
                  <a:cubicBezTo>
                    <a:pt x="48" y="24"/>
                    <a:pt x="48" y="23"/>
                    <a:pt x="47"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grpSp>
      <p:grpSp>
        <p:nvGrpSpPr>
          <p:cNvPr id="62" name="Group 61"/>
          <p:cNvGrpSpPr/>
          <p:nvPr userDrawn="1"/>
        </p:nvGrpSpPr>
        <p:grpSpPr>
          <a:xfrm>
            <a:off x="9734051" y="5719211"/>
            <a:ext cx="1232963" cy="218533"/>
            <a:chOff x="1847802" y="2724150"/>
            <a:chExt cx="1200198" cy="212725"/>
          </a:xfrm>
          <a:solidFill>
            <a:schemeClr val="accent5"/>
          </a:solidFill>
        </p:grpSpPr>
        <p:sp>
          <p:nvSpPr>
            <p:cNvPr id="63" name="Freeform 104"/>
            <p:cNvSpPr>
              <a:spLocks noEditPoints="1"/>
            </p:cNvSpPr>
            <p:nvPr/>
          </p:nvSpPr>
          <p:spPr bwMode="auto">
            <a:xfrm>
              <a:off x="1847802" y="2724150"/>
              <a:ext cx="212725" cy="212725"/>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15" y="11"/>
                </a:cxn>
                <a:cxn ang="0">
                  <a:pos x="9" y="16"/>
                </a:cxn>
                <a:cxn ang="0">
                  <a:pos x="15" y="20"/>
                </a:cxn>
                <a:cxn ang="0">
                  <a:pos x="15" y="20"/>
                </a:cxn>
                <a:cxn ang="0">
                  <a:pos x="20" y="16"/>
                </a:cxn>
                <a:cxn ang="0">
                  <a:pos x="15" y="11"/>
                </a:cxn>
                <a:cxn ang="0">
                  <a:pos x="19" y="52"/>
                </a:cxn>
                <a:cxn ang="0">
                  <a:pos x="19" y="24"/>
                </a:cxn>
                <a:cxn ang="0">
                  <a:pos x="10" y="24"/>
                </a:cxn>
                <a:cxn ang="0">
                  <a:pos x="10" y="52"/>
                </a:cxn>
                <a:cxn ang="0">
                  <a:pos x="19" y="52"/>
                </a:cxn>
                <a:cxn ang="0">
                  <a:pos x="53" y="52"/>
                </a:cxn>
                <a:cxn ang="0">
                  <a:pos x="53" y="36"/>
                </a:cxn>
                <a:cxn ang="0">
                  <a:pos x="42" y="24"/>
                </a:cxn>
                <a:cxn ang="0">
                  <a:pos x="34" y="28"/>
                </a:cxn>
                <a:cxn ang="0">
                  <a:pos x="34" y="28"/>
                </a:cxn>
                <a:cxn ang="0">
                  <a:pos x="34" y="24"/>
                </a:cxn>
                <a:cxn ang="0">
                  <a:pos x="24" y="24"/>
                </a:cxn>
                <a:cxn ang="0">
                  <a:pos x="24" y="52"/>
                </a:cxn>
                <a:cxn ang="0">
                  <a:pos x="34" y="52"/>
                </a:cxn>
                <a:cxn ang="0">
                  <a:pos x="34" y="37"/>
                </a:cxn>
                <a:cxn ang="0">
                  <a:pos x="34" y="34"/>
                </a:cxn>
                <a:cxn ang="0">
                  <a:pos x="39" y="31"/>
                </a:cxn>
                <a:cxn ang="0">
                  <a:pos x="43" y="37"/>
                </a:cxn>
                <a:cxn ang="0">
                  <a:pos x="43" y="52"/>
                </a:cxn>
                <a:cxn ang="0">
                  <a:pos x="53" y="52"/>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15" y="11"/>
                  </a:moveTo>
                  <a:cubicBezTo>
                    <a:pt x="12" y="11"/>
                    <a:pt x="9" y="13"/>
                    <a:pt x="9" y="16"/>
                  </a:cubicBezTo>
                  <a:cubicBezTo>
                    <a:pt x="9" y="18"/>
                    <a:pt x="11" y="20"/>
                    <a:pt x="15" y="20"/>
                  </a:cubicBezTo>
                  <a:cubicBezTo>
                    <a:pt x="15" y="20"/>
                    <a:pt x="15" y="20"/>
                    <a:pt x="15" y="20"/>
                  </a:cubicBezTo>
                  <a:cubicBezTo>
                    <a:pt x="18" y="20"/>
                    <a:pt x="20" y="18"/>
                    <a:pt x="20" y="16"/>
                  </a:cubicBezTo>
                  <a:cubicBezTo>
                    <a:pt x="20" y="13"/>
                    <a:pt x="18" y="11"/>
                    <a:pt x="15" y="11"/>
                  </a:cubicBezTo>
                  <a:close/>
                  <a:moveTo>
                    <a:pt x="19" y="52"/>
                  </a:moveTo>
                  <a:cubicBezTo>
                    <a:pt x="19" y="24"/>
                    <a:pt x="19" y="24"/>
                    <a:pt x="19" y="24"/>
                  </a:cubicBezTo>
                  <a:cubicBezTo>
                    <a:pt x="10" y="24"/>
                    <a:pt x="10" y="24"/>
                    <a:pt x="10" y="24"/>
                  </a:cubicBezTo>
                  <a:cubicBezTo>
                    <a:pt x="10" y="52"/>
                    <a:pt x="10" y="52"/>
                    <a:pt x="10" y="52"/>
                  </a:cubicBezTo>
                  <a:lnTo>
                    <a:pt x="19" y="52"/>
                  </a:lnTo>
                  <a:close/>
                  <a:moveTo>
                    <a:pt x="53" y="52"/>
                  </a:moveTo>
                  <a:cubicBezTo>
                    <a:pt x="53" y="36"/>
                    <a:pt x="53" y="36"/>
                    <a:pt x="53" y="36"/>
                  </a:cubicBezTo>
                  <a:cubicBezTo>
                    <a:pt x="53" y="28"/>
                    <a:pt x="48" y="24"/>
                    <a:pt x="42" y="24"/>
                  </a:cubicBezTo>
                  <a:cubicBezTo>
                    <a:pt x="37" y="24"/>
                    <a:pt x="35" y="26"/>
                    <a:pt x="34" y="28"/>
                  </a:cubicBezTo>
                  <a:cubicBezTo>
                    <a:pt x="34" y="28"/>
                    <a:pt x="34" y="28"/>
                    <a:pt x="34" y="28"/>
                  </a:cubicBezTo>
                  <a:cubicBezTo>
                    <a:pt x="34" y="24"/>
                    <a:pt x="34" y="24"/>
                    <a:pt x="34" y="24"/>
                  </a:cubicBezTo>
                  <a:cubicBezTo>
                    <a:pt x="24" y="24"/>
                    <a:pt x="24" y="24"/>
                    <a:pt x="24" y="24"/>
                  </a:cubicBezTo>
                  <a:cubicBezTo>
                    <a:pt x="24" y="24"/>
                    <a:pt x="24" y="27"/>
                    <a:pt x="24" y="52"/>
                  </a:cubicBezTo>
                  <a:cubicBezTo>
                    <a:pt x="34" y="52"/>
                    <a:pt x="34" y="52"/>
                    <a:pt x="34" y="52"/>
                  </a:cubicBezTo>
                  <a:cubicBezTo>
                    <a:pt x="34" y="37"/>
                    <a:pt x="34" y="37"/>
                    <a:pt x="34" y="37"/>
                  </a:cubicBezTo>
                  <a:cubicBezTo>
                    <a:pt x="34" y="36"/>
                    <a:pt x="34" y="35"/>
                    <a:pt x="34" y="34"/>
                  </a:cubicBezTo>
                  <a:cubicBezTo>
                    <a:pt x="35" y="33"/>
                    <a:pt x="36" y="31"/>
                    <a:pt x="39" y="31"/>
                  </a:cubicBezTo>
                  <a:cubicBezTo>
                    <a:pt x="42" y="31"/>
                    <a:pt x="43" y="33"/>
                    <a:pt x="43" y="37"/>
                  </a:cubicBezTo>
                  <a:cubicBezTo>
                    <a:pt x="43" y="52"/>
                    <a:pt x="43" y="52"/>
                    <a:pt x="43" y="52"/>
                  </a:cubicBezTo>
                  <a:lnTo>
                    <a:pt x="53" y="5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64" name="Freeform 154"/>
            <p:cNvSpPr>
              <a:spLocks/>
            </p:cNvSpPr>
            <p:nvPr/>
          </p:nvSpPr>
          <p:spPr bwMode="auto">
            <a:xfrm>
              <a:off x="2181107" y="2743200"/>
              <a:ext cx="219075" cy="174625"/>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65" name="Freeform 83"/>
            <p:cNvSpPr>
              <a:spLocks/>
            </p:cNvSpPr>
            <p:nvPr/>
          </p:nvSpPr>
          <p:spPr bwMode="auto">
            <a:xfrm>
              <a:off x="2500051" y="2736056"/>
              <a:ext cx="188913" cy="188913"/>
            </a:xfrm>
            <a:custGeom>
              <a:avLst/>
              <a:gdLst/>
              <a:ahLst/>
              <a:cxnLst>
                <a:cxn ang="0">
                  <a:pos x="44" y="55"/>
                </a:cxn>
                <a:cxn ang="0">
                  <a:pos x="37" y="55"/>
                </a:cxn>
                <a:cxn ang="0">
                  <a:pos x="37" y="33"/>
                </a:cxn>
                <a:cxn ang="0">
                  <a:pos x="45" y="33"/>
                </a:cxn>
                <a:cxn ang="0">
                  <a:pos x="46" y="25"/>
                </a:cxn>
                <a:cxn ang="0">
                  <a:pos x="37" y="25"/>
                </a:cxn>
                <a:cxn ang="0">
                  <a:pos x="37" y="20"/>
                </a:cxn>
                <a:cxn ang="0">
                  <a:pos x="42" y="16"/>
                </a:cxn>
                <a:cxn ang="0">
                  <a:pos x="47" y="16"/>
                </a:cxn>
                <a:cxn ang="0">
                  <a:pos x="47" y="9"/>
                </a:cxn>
                <a:cxn ang="0">
                  <a:pos x="40" y="8"/>
                </a:cxn>
                <a:cxn ang="0">
                  <a:pos x="29" y="19"/>
                </a:cxn>
                <a:cxn ang="0">
                  <a:pos x="29" y="25"/>
                </a:cxn>
                <a:cxn ang="0">
                  <a:pos x="21" y="25"/>
                </a:cxn>
                <a:cxn ang="0">
                  <a:pos x="21" y="33"/>
                </a:cxn>
                <a:cxn ang="0">
                  <a:pos x="29" y="33"/>
                </a:cxn>
                <a:cxn ang="0">
                  <a:pos x="29" y="55"/>
                </a:cxn>
                <a:cxn ang="0">
                  <a:pos x="10" y="55"/>
                </a:cxn>
                <a:cxn ang="0">
                  <a:pos x="0" y="45"/>
                </a:cxn>
                <a:cxn ang="0">
                  <a:pos x="0" y="10"/>
                </a:cxn>
                <a:cxn ang="0">
                  <a:pos x="10" y="0"/>
                </a:cxn>
                <a:cxn ang="0">
                  <a:pos x="44" y="0"/>
                </a:cxn>
                <a:cxn ang="0">
                  <a:pos x="55" y="10"/>
                </a:cxn>
                <a:cxn ang="0">
                  <a:pos x="55" y="45"/>
                </a:cxn>
                <a:cxn ang="0">
                  <a:pos x="44" y="55"/>
                </a:cxn>
              </a:cxnLst>
              <a:rect l="0" t="0" r="r" b="b"/>
              <a:pathLst>
                <a:path w="55" h="55">
                  <a:moveTo>
                    <a:pt x="44" y="55"/>
                  </a:moveTo>
                  <a:cubicBezTo>
                    <a:pt x="37" y="55"/>
                    <a:pt x="37" y="55"/>
                    <a:pt x="37" y="55"/>
                  </a:cubicBezTo>
                  <a:cubicBezTo>
                    <a:pt x="37" y="33"/>
                    <a:pt x="37" y="33"/>
                    <a:pt x="37" y="33"/>
                  </a:cubicBezTo>
                  <a:cubicBezTo>
                    <a:pt x="45" y="33"/>
                    <a:pt x="45" y="33"/>
                    <a:pt x="45" y="33"/>
                  </a:cubicBezTo>
                  <a:cubicBezTo>
                    <a:pt x="46" y="25"/>
                    <a:pt x="46" y="25"/>
                    <a:pt x="46" y="25"/>
                  </a:cubicBezTo>
                  <a:cubicBezTo>
                    <a:pt x="37" y="25"/>
                    <a:pt x="37" y="25"/>
                    <a:pt x="37" y="25"/>
                  </a:cubicBezTo>
                  <a:cubicBezTo>
                    <a:pt x="37" y="20"/>
                    <a:pt x="37" y="20"/>
                    <a:pt x="37" y="20"/>
                  </a:cubicBezTo>
                  <a:cubicBezTo>
                    <a:pt x="37" y="18"/>
                    <a:pt x="38" y="16"/>
                    <a:pt x="42" y="16"/>
                  </a:cubicBezTo>
                  <a:cubicBezTo>
                    <a:pt x="47" y="16"/>
                    <a:pt x="47" y="16"/>
                    <a:pt x="47" y="16"/>
                  </a:cubicBezTo>
                  <a:cubicBezTo>
                    <a:pt x="47" y="9"/>
                    <a:pt x="47" y="9"/>
                    <a:pt x="47" y="9"/>
                  </a:cubicBezTo>
                  <a:cubicBezTo>
                    <a:pt x="45" y="9"/>
                    <a:pt x="43" y="8"/>
                    <a:pt x="40" y="8"/>
                  </a:cubicBezTo>
                  <a:cubicBezTo>
                    <a:pt x="34" y="8"/>
                    <a:pt x="29" y="12"/>
                    <a:pt x="29" y="19"/>
                  </a:cubicBezTo>
                  <a:cubicBezTo>
                    <a:pt x="29" y="25"/>
                    <a:pt x="29" y="25"/>
                    <a:pt x="29" y="25"/>
                  </a:cubicBezTo>
                  <a:cubicBezTo>
                    <a:pt x="21" y="25"/>
                    <a:pt x="21" y="25"/>
                    <a:pt x="21" y="25"/>
                  </a:cubicBezTo>
                  <a:cubicBezTo>
                    <a:pt x="21" y="33"/>
                    <a:pt x="21" y="33"/>
                    <a:pt x="21" y="33"/>
                  </a:cubicBezTo>
                  <a:cubicBezTo>
                    <a:pt x="29" y="33"/>
                    <a:pt x="29" y="33"/>
                    <a:pt x="29" y="33"/>
                  </a:cubicBezTo>
                  <a:cubicBezTo>
                    <a:pt x="29" y="55"/>
                    <a:pt x="29" y="55"/>
                    <a:pt x="29" y="55"/>
                  </a:cubicBezTo>
                  <a:cubicBezTo>
                    <a:pt x="10" y="55"/>
                    <a:pt x="10" y="55"/>
                    <a:pt x="10" y="55"/>
                  </a:cubicBezTo>
                  <a:cubicBezTo>
                    <a:pt x="4" y="55"/>
                    <a:pt x="0" y="50"/>
                    <a:pt x="0" y="45"/>
                  </a:cubicBezTo>
                  <a:cubicBezTo>
                    <a:pt x="0" y="10"/>
                    <a:pt x="0" y="10"/>
                    <a:pt x="0" y="10"/>
                  </a:cubicBezTo>
                  <a:cubicBezTo>
                    <a:pt x="0" y="5"/>
                    <a:pt x="4" y="0"/>
                    <a:pt x="10" y="0"/>
                  </a:cubicBezTo>
                  <a:cubicBezTo>
                    <a:pt x="44" y="0"/>
                    <a:pt x="44" y="0"/>
                    <a:pt x="44" y="0"/>
                  </a:cubicBezTo>
                  <a:cubicBezTo>
                    <a:pt x="50" y="0"/>
                    <a:pt x="55" y="5"/>
                    <a:pt x="55" y="10"/>
                  </a:cubicBezTo>
                  <a:cubicBezTo>
                    <a:pt x="55" y="45"/>
                    <a:pt x="55" y="45"/>
                    <a:pt x="55" y="45"/>
                  </a:cubicBezTo>
                  <a:cubicBezTo>
                    <a:pt x="55" y="50"/>
                    <a:pt x="50" y="55"/>
                    <a:pt x="44" y="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66" name="Freeform 141"/>
            <p:cNvSpPr>
              <a:spLocks noEditPoints="1"/>
            </p:cNvSpPr>
            <p:nvPr/>
          </p:nvSpPr>
          <p:spPr bwMode="auto">
            <a:xfrm>
              <a:off x="2814637" y="2746375"/>
              <a:ext cx="233363" cy="168275"/>
            </a:xfrm>
            <a:custGeom>
              <a:avLst/>
              <a:gdLst/>
              <a:ahLst/>
              <a:cxnLst>
                <a:cxn ang="0">
                  <a:pos x="67" y="41"/>
                </a:cxn>
                <a:cxn ang="0">
                  <a:pos x="59" y="48"/>
                </a:cxn>
                <a:cxn ang="0">
                  <a:pos x="34" y="49"/>
                </a:cxn>
                <a:cxn ang="0">
                  <a:pos x="8" y="48"/>
                </a:cxn>
                <a:cxn ang="0">
                  <a:pos x="1" y="41"/>
                </a:cxn>
                <a:cxn ang="0">
                  <a:pos x="0" y="25"/>
                </a:cxn>
                <a:cxn ang="0">
                  <a:pos x="1" y="8"/>
                </a:cxn>
                <a:cxn ang="0">
                  <a:pos x="8" y="1"/>
                </a:cxn>
                <a:cxn ang="0">
                  <a:pos x="34" y="0"/>
                </a:cxn>
                <a:cxn ang="0">
                  <a:pos x="59" y="1"/>
                </a:cxn>
                <a:cxn ang="0">
                  <a:pos x="67" y="8"/>
                </a:cxn>
                <a:cxn ang="0">
                  <a:pos x="68" y="25"/>
                </a:cxn>
                <a:cxn ang="0">
                  <a:pos x="67" y="41"/>
                </a:cxn>
                <a:cxn ang="0">
                  <a:pos x="47" y="23"/>
                </a:cxn>
                <a:cxn ang="0">
                  <a:pos x="28" y="11"/>
                </a:cxn>
                <a:cxn ang="0">
                  <a:pos x="25" y="10"/>
                </a:cxn>
                <a:cxn ang="0">
                  <a:pos x="24" y="13"/>
                </a:cxn>
                <a:cxn ang="0">
                  <a:pos x="24" y="37"/>
                </a:cxn>
                <a:cxn ang="0">
                  <a:pos x="25" y="39"/>
                </a:cxn>
                <a:cxn ang="0">
                  <a:pos x="26" y="39"/>
                </a:cxn>
                <a:cxn ang="0">
                  <a:pos x="28" y="39"/>
                </a:cxn>
                <a:cxn ang="0">
                  <a:pos x="47" y="27"/>
                </a:cxn>
                <a:cxn ang="0">
                  <a:pos x="48" y="25"/>
                </a:cxn>
                <a:cxn ang="0">
                  <a:pos x="47" y="23"/>
                </a:cxn>
              </a:cxnLst>
              <a:rect l="0" t="0" r="r" b="b"/>
              <a:pathLst>
                <a:path w="68" h="49">
                  <a:moveTo>
                    <a:pt x="67" y="41"/>
                  </a:moveTo>
                  <a:cubicBezTo>
                    <a:pt x="66" y="45"/>
                    <a:pt x="63" y="48"/>
                    <a:pt x="59" y="48"/>
                  </a:cubicBezTo>
                  <a:cubicBezTo>
                    <a:pt x="51" y="49"/>
                    <a:pt x="42" y="49"/>
                    <a:pt x="34" y="49"/>
                  </a:cubicBezTo>
                  <a:cubicBezTo>
                    <a:pt x="25" y="49"/>
                    <a:pt x="17" y="49"/>
                    <a:pt x="8" y="48"/>
                  </a:cubicBezTo>
                  <a:cubicBezTo>
                    <a:pt x="5" y="48"/>
                    <a:pt x="2" y="45"/>
                    <a:pt x="1" y="41"/>
                  </a:cubicBezTo>
                  <a:cubicBezTo>
                    <a:pt x="0" y="36"/>
                    <a:pt x="0" y="30"/>
                    <a:pt x="0" y="25"/>
                  </a:cubicBezTo>
                  <a:cubicBezTo>
                    <a:pt x="0" y="19"/>
                    <a:pt x="0" y="14"/>
                    <a:pt x="1" y="8"/>
                  </a:cubicBezTo>
                  <a:cubicBezTo>
                    <a:pt x="2" y="5"/>
                    <a:pt x="5" y="2"/>
                    <a:pt x="8" y="1"/>
                  </a:cubicBezTo>
                  <a:cubicBezTo>
                    <a:pt x="17" y="0"/>
                    <a:pt x="25" y="0"/>
                    <a:pt x="34" y="0"/>
                  </a:cubicBezTo>
                  <a:cubicBezTo>
                    <a:pt x="42" y="0"/>
                    <a:pt x="51" y="0"/>
                    <a:pt x="59" y="1"/>
                  </a:cubicBezTo>
                  <a:cubicBezTo>
                    <a:pt x="63" y="2"/>
                    <a:pt x="66" y="5"/>
                    <a:pt x="67" y="8"/>
                  </a:cubicBezTo>
                  <a:cubicBezTo>
                    <a:pt x="68" y="14"/>
                    <a:pt x="68" y="19"/>
                    <a:pt x="68" y="25"/>
                  </a:cubicBezTo>
                  <a:cubicBezTo>
                    <a:pt x="68" y="30"/>
                    <a:pt x="68" y="36"/>
                    <a:pt x="67" y="41"/>
                  </a:cubicBezTo>
                  <a:close/>
                  <a:moveTo>
                    <a:pt x="47" y="23"/>
                  </a:moveTo>
                  <a:cubicBezTo>
                    <a:pt x="28" y="11"/>
                    <a:pt x="28" y="11"/>
                    <a:pt x="28" y="11"/>
                  </a:cubicBezTo>
                  <a:cubicBezTo>
                    <a:pt x="27" y="10"/>
                    <a:pt x="26" y="10"/>
                    <a:pt x="25" y="10"/>
                  </a:cubicBezTo>
                  <a:cubicBezTo>
                    <a:pt x="25" y="11"/>
                    <a:pt x="24" y="12"/>
                    <a:pt x="24" y="13"/>
                  </a:cubicBezTo>
                  <a:cubicBezTo>
                    <a:pt x="24" y="37"/>
                    <a:pt x="24" y="37"/>
                    <a:pt x="24" y="37"/>
                  </a:cubicBezTo>
                  <a:cubicBezTo>
                    <a:pt x="24" y="38"/>
                    <a:pt x="25" y="39"/>
                    <a:pt x="25" y="39"/>
                  </a:cubicBezTo>
                  <a:cubicBezTo>
                    <a:pt x="26" y="39"/>
                    <a:pt x="26" y="39"/>
                    <a:pt x="26" y="39"/>
                  </a:cubicBezTo>
                  <a:cubicBezTo>
                    <a:pt x="27" y="39"/>
                    <a:pt x="27" y="39"/>
                    <a:pt x="28" y="39"/>
                  </a:cubicBezTo>
                  <a:cubicBezTo>
                    <a:pt x="47" y="27"/>
                    <a:pt x="47" y="27"/>
                    <a:pt x="47" y="27"/>
                  </a:cubicBezTo>
                  <a:cubicBezTo>
                    <a:pt x="48" y="26"/>
                    <a:pt x="48" y="26"/>
                    <a:pt x="48" y="25"/>
                  </a:cubicBezTo>
                  <a:cubicBezTo>
                    <a:pt x="48" y="24"/>
                    <a:pt x="48" y="23"/>
                    <a:pt x="47"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3702334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500" fill="hold"/>
                                        <p:tgtEl>
                                          <p:spTgt spid="31"/>
                                        </p:tgtEl>
                                        <p:attrNameLst>
                                          <p:attrName>ppt_w</p:attrName>
                                        </p:attrNameLst>
                                      </p:cBhvr>
                                      <p:tavLst>
                                        <p:tav tm="0">
                                          <p:val>
                                            <p:fltVal val="0"/>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animEffect transition="in" filter="fade">
                                      <p:cBhvr>
                                        <p:cTn id="17" dur="500"/>
                                        <p:tgtEl>
                                          <p:spTgt spid="31"/>
                                        </p:tgtEl>
                                      </p:cBhvr>
                                    </p:animEffect>
                                  </p:childTnLst>
                                </p:cTn>
                              </p:par>
                            </p:childTnLst>
                          </p:cTn>
                        </p:par>
                        <p:par>
                          <p:cTn id="18" fill="hold">
                            <p:stCondLst>
                              <p:cond delay="1500"/>
                            </p:stCondLst>
                            <p:childTnLst>
                              <p:par>
                                <p:cTn id="19" presetID="22" presetClass="entr" presetSubtype="4" fill="hold" grpId="0" nodeType="after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down)">
                                      <p:cBhvr>
                                        <p:cTn id="21" dur="500"/>
                                        <p:tgtEl>
                                          <p:spTgt spid="21"/>
                                        </p:tgtEl>
                                      </p:cBhvr>
                                    </p:animEffect>
                                  </p:childTnLst>
                                </p:cTn>
                              </p:par>
                            </p:childTnLst>
                          </p:cTn>
                        </p:par>
                        <p:par>
                          <p:cTn id="22" fill="hold">
                            <p:stCondLst>
                              <p:cond delay="2000"/>
                            </p:stCondLst>
                            <p:childTnLst>
                              <p:par>
                                <p:cTn id="23" presetID="22" presetClass="entr" presetSubtype="4" fill="hold" grpId="0" nodeType="afterEffect" nodePh="1">
                                  <p:stCondLst>
                                    <p:cond delay="0"/>
                                  </p:stCondLst>
                                  <p:endCondLst>
                                    <p:cond evt="begin" delay="0">
                                      <p:tn val="23"/>
                                    </p:cond>
                                  </p:endCondLst>
                                  <p:childTnLst>
                                    <p:set>
                                      <p:cBhvr>
                                        <p:cTn id="24" dur="1" fill="hold">
                                          <p:stCondLst>
                                            <p:cond delay="0"/>
                                          </p:stCondLst>
                                        </p:cTn>
                                        <p:tgtEl>
                                          <p:spTgt spid="22">
                                            <p:txEl>
                                              <p:pRg st="0" end="0"/>
                                            </p:txEl>
                                          </p:spTgt>
                                        </p:tgtEl>
                                        <p:attrNameLst>
                                          <p:attrName>style.visibility</p:attrName>
                                        </p:attrNameLst>
                                      </p:cBhvr>
                                      <p:to>
                                        <p:strVal val="visible"/>
                                      </p:to>
                                    </p:set>
                                    <p:animEffect transition="in" filter="wipe(down)">
                                      <p:cBhvr>
                                        <p:cTn id="25" dur="500"/>
                                        <p:tgtEl>
                                          <p:spTgt spid="22">
                                            <p:txEl>
                                              <p:pRg st="0" end="0"/>
                                            </p:txEl>
                                          </p:spTgt>
                                        </p:tgtEl>
                                      </p:cBhvr>
                                    </p:animEffect>
                                  </p:childTnLst>
                                </p:cTn>
                              </p:par>
                            </p:childTnLst>
                          </p:cTn>
                        </p:par>
                        <p:par>
                          <p:cTn id="26" fill="hold">
                            <p:stCondLst>
                              <p:cond delay="2500"/>
                            </p:stCondLst>
                            <p:childTnLst>
                              <p:par>
                                <p:cTn id="27" presetID="2" presetClass="entr" presetSubtype="4" accel="50000" decel="50000" fill="hold" grpId="0" nodeType="afterEffect" nodePh="1">
                                  <p:stCondLst>
                                    <p:cond delay="0"/>
                                  </p:stCondLst>
                                  <p:endCondLst>
                                    <p:cond evt="begin" delay="0">
                                      <p:tn val="27"/>
                                    </p:cond>
                                  </p:endCondLst>
                                  <p:childTnLst>
                                    <p:set>
                                      <p:cBhvr>
                                        <p:cTn id="28" dur="1" fill="hold">
                                          <p:stCondLst>
                                            <p:cond delay="0"/>
                                          </p:stCondLst>
                                        </p:cTn>
                                        <p:tgtEl>
                                          <p:spTgt spid="14">
                                            <p:txEl>
                                              <p:pRg st="0" end="0"/>
                                            </p:txEl>
                                          </p:spTgt>
                                        </p:tgtEl>
                                        <p:attrNameLst>
                                          <p:attrName>style.visibility</p:attrName>
                                        </p:attrNameLst>
                                      </p:cBhvr>
                                      <p:to>
                                        <p:strVal val="visible"/>
                                      </p:to>
                                    </p:set>
                                    <p:anim calcmode="lin" valueType="num">
                                      <p:cBhvr additive="base">
                                        <p:cTn id="29"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31" fill="hold">
                            <p:stCondLst>
                              <p:cond delay="3000"/>
                            </p:stCondLst>
                            <p:childTnLst>
                              <p:par>
                                <p:cTn id="32" presetID="22" presetClass="entr" presetSubtype="4" fill="hold" nodeType="after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wipe(down)">
                                      <p:cBhvr>
                                        <p:cTn id="34" dur="500"/>
                                        <p:tgtEl>
                                          <p:spTgt spid="34"/>
                                        </p:tgtEl>
                                      </p:cBhvr>
                                    </p:animEffect>
                                  </p:childTnLst>
                                </p:cTn>
                              </p:par>
                            </p:childTnLst>
                          </p:cTn>
                        </p:par>
                        <p:par>
                          <p:cTn id="35" fill="hold">
                            <p:stCondLst>
                              <p:cond delay="3500"/>
                            </p:stCondLst>
                            <p:childTnLst>
                              <p:par>
                                <p:cTn id="36" presetID="53" presetClass="entr" presetSubtype="0" fill="hold" grpId="0" nodeType="afterEffect">
                                  <p:stCondLst>
                                    <p:cond delay="0"/>
                                  </p:stCondLst>
                                  <p:childTnLst>
                                    <p:set>
                                      <p:cBhvr>
                                        <p:cTn id="37" dur="1" fill="hold">
                                          <p:stCondLst>
                                            <p:cond delay="0"/>
                                          </p:stCondLst>
                                        </p:cTn>
                                        <p:tgtEl>
                                          <p:spTgt spid="23"/>
                                        </p:tgtEl>
                                        <p:attrNameLst>
                                          <p:attrName>style.visibility</p:attrName>
                                        </p:attrNameLst>
                                      </p:cBhvr>
                                      <p:to>
                                        <p:strVal val="visible"/>
                                      </p:to>
                                    </p:set>
                                    <p:anim calcmode="lin" valueType="num">
                                      <p:cBhvr>
                                        <p:cTn id="38" dur="500" fill="hold"/>
                                        <p:tgtEl>
                                          <p:spTgt spid="23"/>
                                        </p:tgtEl>
                                        <p:attrNameLst>
                                          <p:attrName>ppt_w</p:attrName>
                                        </p:attrNameLst>
                                      </p:cBhvr>
                                      <p:tavLst>
                                        <p:tav tm="0">
                                          <p:val>
                                            <p:fltVal val="0"/>
                                          </p:val>
                                        </p:tav>
                                        <p:tav tm="100000">
                                          <p:val>
                                            <p:strVal val="#ppt_w"/>
                                          </p:val>
                                        </p:tav>
                                      </p:tavLst>
                                    </p:anim>
                                    <p:anim calcmode="lin" valueType="num">
                                      <p:cBhvr>
                                        <p:cTn id="39" dur="500" fill="hold"/>
                                        <p:tgtEl>
                                          <p:spTgt spid="23"/>
                                        </p:tgtEl>
                                        <p:attrNameLst>
                                          <p:attrName>ppt_h</p:attrName>
                                        </p:attrNameLst>
                                      </p:cBhvr>
                                      <p:tavLst>
                                        <p:tav tm="0">
                                          <p:val>
                                            <p:fltVal val="0"/>
                                          </p:val>
                                        </p:tav>
                                        <p:tav tm="100000">
                                          <p:val>
                                            <p:strVal val="#ppt_h"/>
                                          </p:val>
                                        </p:tav>
                                      </p:tavLst>
                                    </p:anim>
                                    <p:animEffect transition="in" filter="fade">
                                      <p:cBhvr>
                                        <p:cTn id="40" dur="500"/>
                                        <p:tgtEl>
                                          <p:spTgt spid="23"/>
                                        </p:tgtEl>
                                      </p:cBhvr>
                                    </p:animEffect>
                                  </p:childTnLst>
                                </p:cTn>
                              </p:par>
                            </p:childTnLst>
                          </p:cTn>
                        </p:par>
                        <p:par>
                          <p:cTn id="41" fill="hold">
                            <p:stCondLst>
                              <p:cond delay="4000"/>
                            </p:stCondLst>
                            <p:childTnLst>
                              <p:par>
                                <p:cTn id="42" presetID="22" presetClass="entr" presetSubtype="4" fill="hold" grpId="0" nodeType="after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down)">
                                      <p:cBhvr>
                                        <p:cTn id="44" dur="500"/>
                                        <p:tgtEl>
                                          <p:spTgt spid="25"/>
                                        </p:tgtEl>
                                      </p:cBhvr>
                                    </p:animEffect>
                                  </p:childTnLst>
                                </p:cTn>
                              </p:par>
                            </p:childTnLst>
                          </p:cTn>
                        </p:par>
                        <p:par>
                          <p:cTn id="45" fill="hold">
                            <p:stCondLst>
                              <p:cond delay="4500"/>
                            </p:stCondLst>
                            <p:childTnLst>
                              <p:par>
                                <p:cTn id="46" presetID="22" presetClass="entr" presetSubtype="4" fill="hold" grpId="0" nodeType="afterEffect" nodePh="1">
                                  <p:stCondLst>
                                    <p:cond delay="0"/>
                                  </p:stCondLst>
                                  <p:endCondLst>
                                    <p:cond evt="begin" delay="0">
                                      <p:tn val="46"/>
                                    </p:cond>
                                  </p:endCondLst>
                                  <p:childTnLst>
                                    <p:set>
                                      <p:cBhvr>
                                        <p:cTn id="47" dur="1" fill="hold">
                                          <p:stCondLst>
                                            <p:cond delay="0"/>
                                          </p:stCondLst>
                                        </p:cTn>
                                        <p:tgtEl>
                                          <p:spTgt spid="26">
                                            <p:txEl>
                                              <p:pRg st="0" end="0"/>
                                            </p:txEl>
                                          </p:spTgt>
                                        </p:tgtEl>
                                        <p:attrNameLst>
                                          <p:attrName>style.visibility</p:attrName>
                                        </p:attrNameLst>
                                      </p:cBhvr>
                                      <p:to>
                                        <p:strVal val="visible"/>
                                      </p:to>
                                    </p:set>
                                    <p:animEffect transition="in" filter="wipe(down)">
                                      <p:cBhvr>
                                        <p:cTn id="48" dur="500"/>
                                        <p:tgtEl>
                                          <p:spTgt spid="26">
                                            <p:txEl>
                                              <p:pRg st="0" end="0"/>
                                            </p:txEl>
                                          </p:spTgt>
                                        </p:tgtEl>
                                      </p:cBhvr>
                                    </p:animEffect>
                                  </p:childTnLst>
                                </p:cTn>
                              </p:par>
                            </p:childTnLst>
                          </p:cTn>
                        </p:par>
                        <p:par>
                          <p:cTn id="49" fill="hold">
                            <p:stCondLst>
                              <p:cond delay="5000"/>
                            </p:stCondLst>
                            <p:childTnLst>
                              <p:par>
                                <p:cTn id="50" presetID="2" presetClass="entr" presetSubtype="4" accel="50000" decel="50000" fill="hold" grpId="0" nodeType="afterEffect" nodePh="1">
                                  <p:stCondLst>
                                    <p:cond delay="0"/>
                                  </p:stCondLst>
                                  <p:endCondLst>
                                    <p:cond evt="begin" delay="0">
                                      <p:tn val="50"/>
                                    </p:cond>
                                  </p:endCondLst>
                                  <p:childTnLst>
                                    <p:set>
                                      <p:cBhvr>
                                        <p:cTn id="51" dur="1" fill="hold">
                                          <p:stCondLst>
                                            <p:cond delay="0"/>
                                          </p:stCondLst>
                                        </p:cTn>
                                        <p:tgtEl>
                                          <p:spTgt spid="24">
                                            <p:txEl>
                                              <p:pRg st="0" end="0"/>
                                            </p:txEl>
                                          </p:spTgt>
                                        </p:tgtEl>
                                        <p:attrNameLst>
                                          <p:attrName>style.visibility</p:attrName>
                                        </p:attrNameLst>
                                      </p:cBhvr>
                                      <p:to>
                                        <p:strVal val="visible"/>
                                      </p:to>
                                    </p:set>
                                    <p:anim calcmode="lin" valueType="num">
                                      <p:cBhvr additive="base">
                                        <p:cTn id="52"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par>
                          <p:cTn id="54" fill="hold">
                            <p:stCondLst>
                              <p:cond delay="5500"/>
                            </p:stCondLst>
                            <p:childTnLst>
                              <p:par>
                                <p:cTn id="55" presetID="22" presetClass="entr" presetSubtype="4" fill="hold" nodeType="after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wipe(down)">
                                      <p:cBhvr>
                                        <p:cTn id="57" dur="500"/>
                                        <p:tgtEl>
                                          <p:spTgt spid="47"/>
                                        </p:tgtEl>
                                      </p:cBhvr>
                                    </p:animEffect>
                                  </p:childTnLst>
                                </p:cTn>
                              </p:par>
                            </p:childTnLst>
                          </p:cTn>
                        </p:par>
                        <p:par>
                          <p:cTn id="58" fill="hold">
                            <p:stCondLst>
                              <p:cond delay="6000"/>
                            </p:stCondLst>
                            <p:childTnLst>
                              <p:par>
                                <p:cTn id="59" presetID="53" presetClass="entr" presetSubtype="0" fill="hold" grpId="0" nodeType="afterEffect">
                                  <p:stCondLst>
                                    <p:cond delay="0"/>
                                  </p:stCondLst>
                                  <p:childTnLst>
                                    <p:set>
                                      <p:cBhvr>
                                        <p:cTn id="60" dur="1" fill="hold">
                                          <p:stCondLst>
                                            <p:cond delay="0"/>
                                          </p:stCondLst>
                                        </p:cTn>
                                        <p:tgtEl>
                                          <p:spTgt spid="27"/>
                                        </p:tgtEl>
                                        <p:attrNameLst>
                                          <p:attrName>style.visibility</p:attrName>
                                        </p:attrNameLst>
                                      </p:cBhvr>
                                      <p:to>
                                        <p:strVal val="visible"/>
                                      </p:to>
                                    </p:set>
                                    <p:anim calcmode="lin" valueType="num">
                                      <p:cBhvr>
                                        <p:cTn id="61" dur="500" fill="hold"/>
                                        <p:tgtEl>
                                          <p:spTgt spid="27"/>
                                        </p:tgtEl>
                                        <p:attrNameLst>
                                          <p:attrName>ppt_w</p:attrName>
                                        </p:attrNameLst>
                                      </p:cBhvr>
                                      <p:tavLst>
                                        <p:tav tm="0">
                                          <p:val>
                                            <p:fltVal val="0"/>
                                          </p:val>
                                        </p:tav>
                                        <p:tav tm="100000">
                                          <p:val>
                                            <p:strVal val="#ppt_w"/>
                                          </p:val>
                                        </p:tav>
                                      </p:tavLst>
                                    </p:anim>
                                    <p:anim calcmode="lin" valueType="num">
                                      <p:cBhvr>
                                        <p:cTn id="62" dur="500" fill="hold"/>
                                        <p:tgtEl>
                                          <p:spTgt spid="27"/>
                                        </p:tgtEl>
                                        <p:attrNameLst>
                                          <p:attrName>ppt_h</p:attrName>
                                        </p:attrNameLst>
                                      </p:cBhvr>
                                      <p:tavLst>
                                        <p:tav tm="0">
                                          <p:val>
                                            <p:fltVal val="0"/>
                                          </p:val>
                                        </p:tav>
                                        <p:tav tm="100000">
                                          <p:val>
                                            <p:strVal val="#ppt_h"/>
                                          </p:val>
                                        </p:tav>
                                      </p:tavLst>
                                    </p:anim>
                                    <p:animEffect transition="in" filter="fade">
                                      <p:cBhvr>
                                        <p:cTn id="63" dur="500"/>
                                        <p:tgtEl>
                                          <p:spTgt spid="27"/>
                                        </p:tgtEl>
                                      </p:cBhvr>
                                    </p:animEffect>
                                  </p:childTnLst>
                                </p:cTn>
                              </p:par>
                            </p:childTnLst>
                          </p:cTn>
                        </p:par>
                        <p:par>
                          <p:cTn id="64" fill="hold">
                            <p:stCondLst>
                              <p:cond delay="6500"/>
                            </p:stCondLst>
                            <p:childTnLst>
                              <p:par>
                                <p:cTn id="65" presetID="22" presetClass="entr" presetSubtype="4" fill="hold" grpId="0" nodeType="after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wipe(down)">
                                      <p:cBhvr>
                                        <p:cTn id="67" dur="500"/>
                                        <p:tgtEl>
                                          <p:spTgt spid="29"/>
                                        </p:tgtEl>
                                      </p:cBhvr>
                                    </p:animEffect>
                                  </p:childTnLst>
                                </p:cTn>
                              </p:par>
                            </p:childTnLst>
                          </p:cTn>
                        </p:par>
                        <p:par>
                          <p:cTn id="68" fill="hold">
                            <p:stCondLst>
                              <p:cond delay="7000"/>
                            </p:stCondLst>
                            <p:childTnLst>
                              <p:par>
                                <p:cTn id="69" presetID="22" presetClass="entr" presetSubtype="4" fill="hold" grpId="0" nodeType="afterEffect" nodePh="1">
                                  <p:stCondLst>
                                    <p:cond delay="0"/>
                                  </p:stCondLst>
                                  <p:endCondLst>
                                    <p:cond evt="begin" delay="0">
                                      <p:tn val="69"/>
                                    </p:cond>
                                  </p:endCondLst>
                                  <p:childTnLst>
                                    <p:set>
                                      <p:cBhvr>
                                        <p:cTn id="70" dur="1" fill="hold">
                                          <p:stCondLst>
                                            <p:cond delay="0"/>
                                          </p:stCondLst>
                                        </p:cTn>
                                        <p:tgtEl>
                                          <p:spTgt spid="30">
                                            <p:txEl>
                                              <p:pRg st="0" end="0"/>
                                            </p:txEl>
                                          </p:spTgt>
                                        </p:tgtEl>
                                        <p:attrNameLst>
                                          <p:attrName>style.visibility</p:attrName>
                                        </p:attrNameLst>
                                      </p:cBhvr>
                                      <p:to>
                                        <p:strVal val="visible"/>
                                      </p:to>
                                    </p:set>
                                    <p:animEffect transition="in" filter="wipe(down)">
                                      <p:cBhvr>
                                        <p:cTn id="71" dur="500"/>
                                        <p:tgtEl>
                                          <p:spTgt spid="30">
                                            <p:txEl>
                                              <p:pRg st="0" end="0"/>
                                            </p:txEl>
                                          </p:spTgt>
                                        </p:tgtEl>
                                      </p:cBhvr>
                                    </p:animEffect>
                                  </p:childTnLst>
                                </p:cTn>
                              </p:par>
                            </p:childTnLst>
                          </p:cTn>
                        </p:par>
                        <p:par>
                          <p:cTn id="72" fill="hold">
                            <p:stCondLst>
                              <p:cond delay="7500"/>
                            </p:stCondLst>
                            <p:childTnLst>
                              <p:par>
                                <p:cTn id="73" presetID="2" presetClass="entr" presetSubtype="4" accel="50000" decel="50000" fill="hold" grpId="0" nodeType="afterEffect" nodePh="1">
                                  <p:stCondLst>
                                    <p:cond delay="0"/>
                                  </p:stCondLst>
                                  <p:endCondLst>
                                    <p:cond evt="begin" delay="0">
                                      <p:tn val="73"/>
                                    </p:cond>
                                  </p:endCondLst>
                                  <p:childTnLst>
                                    <p:set>
                                      <p:cBhvr>
                                        <p:cTn id="74" dur="1" fill="hold">
                                          <p:stCondLst>
                                            <p:cond delay="0"/>
                                          </p:stCondLst>
                                        </p:cTn>
                                        <p:tgtEl>
                                          <p:spTgt spid="28">
                                            <p:txEl>
                                              <p:pRg st="0" end="0"/>
                                            </p:txEl>
                                          </p:spTgt>
                                        </p:tgtEl>
                                        <p:attrNameLst>
                                          <p:attrName>style.visibility</p:attrName>
                                        </p:attrNameLst>
                                      </p:cBhvr>
                                      <p:to>
                                        <p:strVal val="visible"/>
                                      </p:to>
                                    </p:set>
                                    <p:anim calcmode="lin" valueType="num">
                                      <p:cBhvr additive="base">
                                        <p:cTn id="75"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77" fill="hold">
                            <p:stCondLst>
                              <p:cond delay="8000"/>
                            </p:stCondLst>
                            <p:childTnLst>
                              <p:par>
                                <p:cTn id="78" presetID="22" presetClass="entr" presetSubtype="4" fill="hold" nodeType="afterEffect">
                                  <p:stCondLst>
                                    <p:cond delay="0"/>
                                  </p:stCondLst>
                                  <p:childTnLst>
                                    <p:set>
                                      <p:cBhvr>
                                        <p:cTn id="79" dur="1" fill="hold">
                                          <p:stCondLst>
                                            <p:cond delay="0"/>
                                          </p:stCondLst>
                                        </p:cTn>
                                        <p:tgtEl>
                                          <p:spTgt spid="52"/>
                                        </p:tgtEl>
                                        <p:attrNameLst>
                                          <p:attrName>style.visibility</p:attrName>
                                        </p:attrNameLst>
                                      </p:cBhvr>
                                      <p:to>
                                        <p:strVal val="visible"/>
                                      </p:to>
                                    </p:set>
                                    <p:animEffect transition="in" filter="wipe(down)">
                                      <p:cBhvr>
                                        <p:cTn id="80" dur="500"/>
                                        <p:tgtEl>
                                          <p:spTgt spid="52"/>
                                        </p:tgtEl>
                                      </p:cBhvr>
                                    </p:animEffect>
                                  </p:childTnLst>
                                </p:cTn>
                              </p:par>
                            </p:childTnLst>
                          </p:cTn>
                        </p:par>
                        <p:par>
                          <p:cTn id="81" fill="hold">
                            <p:stCondLst>
                              <p:cond delay="8500"/>
                            </p:stCondLst>
                            <p:childTnLst>
                              <p:par>
                                <p:cTn id="82" presetID="53" presetClass="entr" presetSubtype="0" fill="hold" grpId="0" nodeType="afterEffect">
                                  <p:stCondLst>
                                    <p:cond delay="0"/>
                                  </p:stCondLst>
                                  <p:childTnLst>
                                    <p:set>
                                      <p:cBhvr>
                                        <p:cTn id="83" dur="1" fill="hold">
                                          <p:stCondLst>
                                            <p:cond delay="0"/>
                                          </p:stCondLst>
                                        </p:cTn>
                                        <p:tgtEl>
                                          <p:spTgt spid="32"/>
                                        </p:tgtEl>
                                        <p:attrNameLst>
                                          <p:attrName>style.visibility</p:attrName>
                                        </p:attrNameLst>
                                      </p:cBhvr>
                                      <p:to>
                                        <p:strVal val="visible"/>
                                      </p:to>
                                    </p:set>
                                    <p:anim calcmode="lin" valueType="num">
                                      <p:cBhvr>
                                        <p:cTn id="84" dur="500" fill="hold"/>
                                        <p:tgtEl>
                                          <p:spTgt spid="32"/>
                                        </p:tgtEl>
                                        <p:attrNameLst>
                                          <p:attrName>ppt_w</p:attrName>
                                        </p:attrNameLst>
                                      </p:cBhvr>
                                      <p:tavLst>
                                        <p:tav tm="0">
                                          <p:val>
                                            <p:fltVal val="0"/>
                                          </p:val>
                                        </p:tav>
                                        <p:tav tm="100000">
                                          <p:val>
                                            <p:strVal val="#ppt_w"/>
                                          </p:val>
                                        </p:tav>
                                      </p:tavLst>
                                    </p:anim>
                                    <p:anim calcmode="lin" valueType="num">
                                      <p:cBhvr>
                                        <p:cTn id="85" dur="500" fill="hold"/>
                                        <p:tgtEl>
                                          <p:spTgt spid="32"/>
                                        </p:tgtEl>
                                        <p:attrNameLst>
                                          <p:attrName>ppt_h</p:attrName>
                                        </p:attrNameLst>
                                      </p:cBhvr>
                                      <p:tavLst>
                                        <p:tav tm="0">
                                          <p:val>
                                            <p:fltVal val="0"/>
                                          </p:val>
                                        </p:tav>
                                        <p:tav tm="100000">
                                          <p:val>
                                            <p:strVal val="#ppt_h"/>
                                          </p:val>
                                        </p:tav>
                                      </p:tavLst>
                                    </p:anim>
                                    <p:animEffect transition="in" filter="fade">
                                      <p:cBhvr>
                                        <p:cTn id="86" dur="500"/>
                                        <p:tgtEl>
                                          <p:spTgt spid="32"/>
                                        </p:tgtEl>
                                      </p:cBhvr>
                                    </p:animEffect>
                                  </p:childTnLst>
                                </p:cTn>
                              </p:par>
                            </p:childTnLst>
                          </p:cTn>
                        </p:par>
                        <p:par>
                          <p:cTn id="87" fill="hold">
                            <p:stCondLst>
                              <p:cond delay="9000"/>
                            </p:stCondLst>
                            <p:childTnLst>
                              <p:par>
                                <p:cTn id="88" presetID="22" presetClass="entr" presetSubtype="4" fill="hold" grpId="0" nodeType="afterEffect">
                                  <p:stCondLst>
                                    <p:cond delay="0"/>
                                  </p:stCondLst>
                                  <p:childTnLst>
                                    <p:set>
                                      <p:cBhvr>
                                        <p:cTn id="89" dur="1" fill="hold">
                                          <p:stCondLst>
                                            <p:cond delay="0"/>
                                          </p:stCondLst>
                                        </p:cTn>
                                        <p:tgtEl>
                                          <p:spTgt spid="35"/>
                                        </p:tgtEl>
                                        <p:attrNameLst>
                                          <p:attrName>style.visibility</p:attrName>
                                        </p:attrNameLst>
                                      </p:cBhvr>
                                      <p:to>
                                        <p:strVal val="visible"/>
                                      </p:to>
                                    </p:set>
                                    <p:animEffect transition="in" filter="wipe(down)">
                                      <p:cBhvr>
                                        <p:cTn id="90" dur="500"/>
                                        <p:tgtEl>
                                          <p:spTgt spid="35"/>
                                        </p:tgtEl>
                                      </p:cBhvr>
                                    </p:animEffect>
                                  </p:childTnLst>
                                </p:cTn>
                              </p:par>
                            </p:childTnLst>
                          </p:cTn>
                        </p:par>
                        <p:par>
                          <p:cTn id="91" fill="hold">
                            <p:stCondLst>
                              <p:cond delay="9500"/>
                            </p:stCondLst>
                            <p:childTnLst>
                              <p:par>
                                <p:cTn id="92" presetID="22" presetClass="entr" presetSubtype="4" fill="hold" grpId="0" nodeType="afterEffect" nodePh="1">
                                  <p:stCondLst>
                                    <p:cond delay="0"/>
                                  </p:stCondLst>
                                  <p:endCondLst>
                                    <p:cond evt="begin" delay="0">
                                      <p:tn val="92"/>
                                    </p:cond>
                                  </p:endCondLst>
                                  <p:childTnLst>
                                    <p:set>
                                      <p:cBhvr>
                                        <p:cTn id="93" dur="1" fill="hold">
                                          <p:stCondLst>
                                            <p:cond delay="0"/>
                                          </p:stCondLst>
                                        </p:cTn>
                                        <p:tgtEl>
                                          <p:spTgt spid="36">
                                            <p:txEl>
                                              <p:pRg st="0" end="0"/>
                                            </p:txEl>
                                          </p:spTgt>
                                        </p:tgtEl>
                                        <p:attrNameLst>
                                          <p:attrName>style.visibility</p:attrName>
                                        </p:attrNameLst>
                                      </p:cBhvr>
                                      <p:to>
                                        <p:strVal val="visible"/>
                                      </p:to>
                                    </p:set>
                                    <p:animEffect transition="in" filter="wipe(down)">
                                      <p:cBhvr>
                                        <p:cTn id="94" dur="500"/>
                                        <p:tgtEl>
                                          <p:spTgt spid="36">
                                            <p:txEl>
                                              <p:pRg st="0" end="0"/>
                                            </p:txEl>
                                          </p:spTgt>
                                        </p:tgtEl>
                                      </p:cBhvr>
                                    </p:animEffect>
                                  </p:childTnLst>
                                </p:cTn>
                              </p:par>
                            </p:childTnLst>
                          </p:cTn>
                        </p:par>
                        <p:par>
                          <p:cTn id="95" fill="hold">
                            <p:stCondLst>
                              <p:cond delay="10000"/>
                            </p:stCondLst>
                            <p:childTnLst>
                              <p:par>
                                <p:cTn id="96" presetID="2" presetClass="entr" presetSubtype="4" accel="50000" decel="50000" fill="hold" grpId="0" nodeType="afterEffect" nodePh="1">
                                  <p:stCondLst>
                                    <p:cond delay="0"/>
                                  </p:stCondLst>
                                  <p:endCondLst>
                                    <p:cond evt="begin" delay="0">
                                      <p:tn val="96"/>
                                    </p:cond>
                                  </p:endCondLst>
                                  <p:childTnLst>
                                    <p:set>
                                      <p:cBhvr>
                                        <p:cTn id="97" dur="1" fill="hold">
                                          <p:stCondLst>
                                            <p:cond delay="0"/>
                                          </p:stCondLst>
                                        </p:cTn>
                                        <p:tgtEl>
                                          <p:spTgt spid="33">
                                            <p:txEl>
                                              <p:pRg st="0" end="0"/>
                                            </p:txEl>
                                          </p:spTgt>
                                        </p:tgtEl>
                                        <p:attrNameLst>
                                          <p:attrName>style.visibility</p:attrName>
                                        </p:attrNameLst>
                                      </p:cBhvr>
                                      <p:to>
                                        <p:strVal val="visible"/>
                                      </p:to>
                                    </p:set>
                                    <p:anim calcmode="lin" valueType="num">
                                      <p:cBhvr additive="base">
                                        <p:cTn id="98"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99"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100" fill="hold">
                            <p:stCondLst>
                              <p:cond delay="10500"/>
                            </p:stCondLst>
                            <p:childTnLst>
                              <p:par>
                                <p:cTn id="101" presetID="22" presetClass="entr" presetSubtype="4" fill="hold" nodeType="afterEffect">
                                  <p:stCondLst>
                                    <p:cond delay="0"/>
                                  </p:stCondLst>
                                  <p:childTnLst>
                                    <p:set>
                                      <p:cBhvr>
                                        <p:cTn id="102" dur="1" fill="hold">
                                          <p:stCondLst>
                                            <p:cond delay="0"/>
                                          </p:stCondLst>
                                        </p:cTn>
                                        <p:tgtEl>
                                          <p:spTgt spid="57"/>
                                        </p:tgtEl>
                                        <p:attrNameLst>
                                          <p:attrName>style.visibility</p:attrName>
                                        </p:attrNameLst>
                                      </p:cBhvr>
                                      <p:to>
                                        <p:strVal val="visible"/>
                                      </p:to>
                                    </p:set>
                                    <p:animEffect transition="in" filter="wipe(down)">
                                      <p:cBhvr>
                                        <p:cTn id="103" dur="500"/>
                                        <p:tgtEl>
                                          <p:spTgt spid="57"/>
                                        </p:tgtEl>
                                      </p:cBhvr>
                                    </p:animEffect>
                                  </p:childTnLst>
                                </p:cTn>
                              </p:par>
                            </p:childTnLst>
                          </p:cTn>
                        </p:par>
                        <p:par>
                          <p:cTn id="104" fill="hold">
                            <p:stCondLst>
                              <p:cond delay="11000"/>
                            </p:stCondLst>
                            <p:childTnLst>
                              <p:par>
                                <p:cTn id="105" presetID="53" presetClass="entr" presetSubtype="0" fill="hold" grpId="0" nodeType="afterEffect">
                                  <p:stCondLst>
                                    <p:cond delay="0"/>
                                  </p:stCondLst>
                                  <p:childTnLst>
                                    <p:set>
                                      <p:cBhvr>
                                        <p:cTn id="106" dur="1" fill="hold">
                                          <p:stCondLst>
                                            <p:cond delay="0"/>
                                          </p:stCondLst>
                                        </p:cTn>
                                        <p:tgtEl>
                                          <p:spTgt spid="38"/>
                                        </p:tgtEl>
                                        <p:attrNameLst>
                                          <p:attrName>style.visibility</p:attrName>
                                        </p:attrNameLst>
                                      </p:cBhvr>
                                      <p:to>
                                        <p:strVal val="visible"/>
                                      </p:to>
                                    </p:set>
                                    <p:anim calcmode="lin" valueType="num">
                                      <p:cBhvr>
                                        <p:cTn id="107" dur="500" fill="hold"/>
                                        <p:tgtEl>
                                          <p:spTgt spid="38"/>
                                        </p:tgtEl>
                                        <p:attrNameLst>
                                          <p:attrName>ppt_w</p:attrName>
                                        </p:attrNameLst>
                                      </p:cBhvr>
                                      <p:tavLst>
                                        <p:tav tm="0">
                                          <p:val>
                                            <p:fltVal val="0"/>
                                          </p:val>
                                        </p:tav>
                                        <p:tav tm="100000">
                                          <p:val>
                                            <p:strVal val="#ppt_w"/>
                                          </p:val>
                                        </p:tav>
                                      </p:tavLst>
                                    </p:anim>
                                    <p:anim calcmode="lin" valueType="num">
                                      <p:cBhvr>
                                        <p:cTn id="108" dur="500" fill="hold"/>
                                        <p:tgtEl>
                                          <p:spTgt spid="38"/>
                                        </p:tgtEl>
                                        <p:attrNameLst>
                                          <p:attrName>ppt_h</p:attrName>
                                        </p:attrNameLst>
                                      </p:cBhvr>
                                      <p:tavLst>
                                        <p:tav tm="0">
                                          <p:val>
                                            <p:fltVal val="0"/>
                                          </p:val>
                                        </p:tav>
                                        <p:tav tm="100000">
                                          <p:val>
                                            <p:strVal val="#ppt_h"/>
                                          </p:val>
                                        </p:tav>
                                      </p:tavLst>
                                    </p:anim>
                                    <p:animEffect transition="in" filter="fade">
                                      <p:cBhvr>
                                        <p:cTn id="109" dur="500"/>
                                        <p:tgtEl>
                                          <p:spTgt spid="38"/>
                                        </p:tgtEl>
                                      </p:cBhvr>
                                    </p:animEffect>
                                  </p:childTnLst>
                                </p:cTn>
                              </p:par>
                            </p:childTnLst>
                          </p:cTn>
                        </p:par>
                        <p:par>
                          <p:cTn id="110" fill="hold">
                            <p:stCondLst>
                              <p:cond delay="11500"/>
                            </p:stCondLst>
                            <p:childTnLst>
                              <p:par>
                                <p:cTn id="111" presetID="22" presetClass="entr" presetSubtype="4" fill="hold" grpId="0" nodeType="afterEffect">
                                  <p:stCondLst>
                                    <p:cond delay="0"/>
                                  </p:stCondLst>
                                  <p:childTnLst>
                                    <p:set>
                                      <p:cBhvr>
                                        <p:cTn id="112" dur="1" fill="hold">
                                          <p:stCondLst>
                                            <p:cond delay="0"/>
                                          </p:stCondLst>
                                        </p:cTn>
                                        <p:tgtEl>
                                          <p:spTgt spid="41"/>
                                        </p:tgtEl>
                                        <p:attrNameLst>
                                          <p:attrName>style.visibility</p:attrName>
                                        </p:attrNameLst>
                                      </p:cBhvr>
                                      <p:to>
                                        <p:strVal val="visible"/>
                                      </p:to>
                                    </p:set>
                                    <p:animEffect transition="in" filter="wipe(down)">
                                      <p:cBhvr>
                                        <p:cTn id="113" dur="500"/>
                                        <p:tgtEl>
                                          <p:spTgt spid="41"/>
                                        </p:tgtEl>
                                      </p:cBhvr>
                                    </p:animEffect>
                                  </p:childTnLst>
                                </p:cTn>
                              </p:par>
                            </p:childTnLst>
                          </p:cTn>
                        </p:par>
                        <p:par>
                          <p:cTn id="114" fill="hold">
                            <p:stCondLst>
                              <p:cond delay="12000"/>
                            </p:stCondLst>
                            <p:childTnLst>
                              <p:par>
                                <p:cTn id="115" presetID="22" presetClass="entr" presetSubtype="4" fill="hold" grpId="0" nodeType="afterEffect" nodePh="1">
                                  <p:stCondLst>
                                    <p:cond delay="0"/>
                                  </p:stCondLst>
                                  <p:endCondLst>
                                    <p:cond evt="begin" delay="0">
                                      <p:tn val="115"/>
                                    </p:cond>
                                  </p:endCondLst>
                                  <p:childTnLst>
                                    <p:set>
                                      <p:cBhvr>
                                        <p:cTn id="116" dur="1" fill="hold">
                                          <p:stCondLst>
                                            <p:cond delay="0"/>
                                          </p:stCondLst>
                                        </p:cTn>
                                        <p:tgtEl>
                                          <p:spTgt spid="44">
                                            <p:txEl>
                                              <p:pRg st="0" end="0"/>
                                            </p:txEl>
                                          </p:spTgt>
                                        </p:tgtEl>
                                        <p:attrNameLst>
                                          <p:attrName>style.visibility</p:attrName>
                                        </p:attrNameLst>
                                      </p:cBhvr>
                                      <p:to>
                                        <p:strVal val="visible"/>
                                      </p:to>
                                    </p:set>
                                    <p:animEffect transition="in" filter="wipe(down)">
                                      <p:cBhvr>
                                        <p:cTn id="117" dur="500"/>
                                        <p:tgtEl>
                                          <p:spTgt spid="44">
                                            <p:txEl>
                                              <p:pRg st="0" end="0"/>
                                            </p:txEl>
                                          </p:spTgt>
                                        </p:tgtEl>
                                      </p:cBhvr>
                                    </p:animEffect>
                                  </p:childTnLst>
                                </p:cTn>
                              </p:par>
                            </p:childTnLst>
                          </p:cTn>
                        </p:par>
                        <p:par>
                          <p:cTn id="118" fill="hold">
                            <p:stCondLst>
                              <p:cond delay="12500"/>
                            </p:stCondLst>
                            <p:childTnLst>
                              <p:par>
                                <p:cTn id="119" presetID="2" presetClass="entr" presetSubtype="4" accel="50000" decel="50000" fill="hold" grpId="0" nodeType="afterEffect" nodePh="1">
                                  <p:stCondLst>
                                    <p:cond delay="0"/>
                                  </p:stCondLst>
                                  <p:endCondLst>
                                    <p:cond evt="begin" delay="0">
                                      <p:tn val="119"/>
                                    </p:cond>
                                  </p:endCondLst>
                                  <p:childTnLst>
                                    <p:set>
                                      <p:cBhvr>
                                        <p:cTn id="120" dur="1" fill="hold">
                                          <p:stCondLst>
                                            <p:cond delay="0"/>
                                          </p:stCondLst>
                                        </p:cTn>
                                        <p:tgtEl>
                                          <p:spTgt spid="39">
                                            <p:txEl>
                                              <p:pRg st="0" end="0"/>
                                            </p:txEl>
                                          </p:spTgt>
                                        </p:tgtEl>
                                        <p:attrNameLst>
                                          <p:attrName>style.visibility</p:attrName>
                                        </p:attrNameLst>
                                      </p:cBhvr>
                                      <p:to>
                                        <p:strVal val="visible"/>
                                      </p:to>
                                    </p:set>
                                    <p:anim calcmode="lin" valueType="num">
                                      <p:cBhvr additive="base">
                                        <p:cTn id="121"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22"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par>
                          <p:cTn id="123" fill="hold">
                            <p:stCondLst>
                              <p:cond delay="13000"/>
                            </p:stCondLst>
                            <p:childTnLst>
                              <p:par>
                                <p:cTn id="124" presetID="22" presetClass="entr" presetSubtype="4" fill="hold" nodeType="afterEffect">
                                  <p:stCondLst>
                                    <p:cond delay="0"/>
                                  </p:stCondLst>
                                  <p:childTnLst>
                                    <p:set>
                                      <p:cBhvr>
                                        <p:cTn id="125" dur="1" fill="hold">
                                          <p:stCondLst>
                                            <p:cond delay="0"/>
                                          </p:stCondLst>
                                        </p:cTn>
                                        <p:tgtEl>
                                          <p:spTgt spid="62"/>
                                        </p:tgtEl>
                                        <p:attrNameLst>
                                          <p:attrName>style.visibility</p:attrName>
                                        </p:attrNameLst>
                                      </p:cBhvr>
                                      <p:to>
                                        <p:strVal val="visible"/>
                                      </p:to>
                                    </p:set>
                                    <p:animEffect transition="in" filter="wipe(down)">
                                      <p:cBhvr>
                                        <p:cTn id="126"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4"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23" grpId="0" animBg="1"/>
      <p:bldP spid="24"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7" grpId="0" animBg="1"/>
      <p:bldP spid="28"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32" grpId="0" animBg="1"/>
      <p:bldP spid="33"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8" grpId="0" animBg="1"/>
      <p:bldP spid="39"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21" grpId="0" animBg="1"/>
      <p:bldP spid="2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2"/>
                        </p:tgtEl>
                        <p:attrNameLst>
                          <p:attrName>style.visibility</p:attrName>
                        </p:attrNameLst>
                      </p:cBhvr>
                      <p:to>
                        <p:strVal val="visible"/>
                      </p:to>
                    </p:set>
                    <p:animEffect transition="in" filter="wipe(down)">
                      <p:cBhvr>
                        <p:cTn dur="500"/>
                        <p:tgtEl>
                          <p:spTgt spid="22"/>
                        </p:tgtEl>
                      </p:cBhvr>
                    </p:animEffect>
                  </p:childTnLst>
                </p:cTn>
              </p:par>
            </p:tnLst>
          </p:tmpl>
        </p:tmplLst>
      </p:bldP>
      <p:bldP spid="25" grpId="0" animBg="1"/>
      <p:bldP spid="2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6"/>
                        </p:tgtEl>
                        <p:attrNameLst>
                          <p:attrName>style.visibility</p:attrName>
                        </p:attrNameLst>
                      </p:cBhvr>
                      <p:to>
                        <p:strVal val="visible"/>
                      </p:to>
                    </p:set>
                    <p:animEffect transition="in" filter="wipe(down)">
                      <p:cBhvr>
                        <p:cTn dur="500"/>
                        <p:tgtEl>
                          <p:spTgt spid="26"/>
                        </p:tgtEl>
                      </p:cBhvr>
                    </p:animEffect>
                  </p:childTnLst>
                </p:cTn>
              </p:par>
            </p:tnLst>
          </p:tmpl>
        </p:tmplLst>
      </p:bldP>
      <p:bldP spid="29" grpId="0" animBg="1"/>
      <p:bldP spid="3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0"/>
                        </p:tgtEl>
                        <p:attrNameLst>
                          <p:attrName>style.visibility</p:attrName>
                        </p:attrNameLst>
                      </p:cBhvr>
                      <p:to>
                        <p:strVal val="visible"/>
                      </p:to>
                    </p:set>
                    <p:animEffect transition="in" filter="wipe(down)">
                      <p:cBhvr>
                        <p:cTn dur="500"/>
                        <p:tgtEl>
                          <p:spTgt spid="30"/>
                        </p:tgtEl>
                      </p:cBhvr>
                    </p:animEffect>
                  </p:childTnLst>
                </p:cTn>
              </p:par>
            </p:tnLst>
          </p:tmpl>
        </p:tmplLst>
      </p:bldP>
      <p:bldP spid="35" grpId="0" animBg="1"/>
      <p:bldP spid="3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6"/>
                        </p:tgtEl>
                        <p:attrNameLst>
                          <p:attrName>style.visibility</p:attrName>
                        </p:attrNameLst>
                      </p:cBhvr>
                      <p:to>
                        <p:strVal val="visible"/>
                      </p:to>
                    </p:set>
                    <p:animEffect transition="in" filter="wipe(down)">
                      <p:cBhvr>
                        <p:cTn dur="500"/>
                        <p:tgtEl>
                          <p:spTgt spid="36"/>
                        </p:tgtEl>
                      </p:cBhvr>
                    </p:animEffect>
                  </p:childTnLst>
                </p:cTn>
              </p:par>
            </p:tnLst>
          </p:tmpl>
        </p:tmplLst>
      </p:bldP>
      <p:bldP spid="41" grpId="0" animBg="1"/>
      <p:bldP spid="4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4"/>
                        </p:tgtEl>
                        <p:attrNameLst>
                          <p:attrName>style.visibility</p:attrName>
                        </p:attrNameLst>
                      </p:cBhvr>
                      <p:to>
                        <p:strVal val="visible"/>
                      </p:to>
                    </p:set>
                    <p:animEffect transition="in" filter="wipe(down)">
                      <p:cBhvr>
                        <p:cTn dur="500"/>
                        <p:tgtEl>
                          <p:spTgt spid="44"/>
                        </p:tgtEl>
                      </p:cBhvr>
                    </p:animEffect>
                  </p:childTnLst>
                </p:cTn>
              </p:par>
            </p:tnLst>
          </p:tmpl>
        </p:tmplLst>
      </p:bldP>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Team04">
    <p:spTree>
      <p:nvGrpSpPr>
        <p:cNvPr id="1" name=""/>
        <p:cNvGrpSpPr/>
        <p:nvPr/>
      </p:nvGrpSpPr>
      <p:grpSpPr>
        <a:xfrm>
          <a:off x="0" y="0"/>
          <a:ext cx="0" cy="0"/>
          <a:chOff x="0" y="0"/>
          <a:chExt cx="0" cy="0"/>
        </a:xfrm>
      </p:grpSpPr>
      <p:sp>
        <p:nvSpPr>
          <p:cNvPr id="16" name="Picture Placeholder 7"/>
          <p:cNvSpPr>
            <a:spLocks noGrp="1"/>
          </p:cNvSpPr>
          <p:nvPr>
            <p:ph type="pic" sz="quarter" idx="15" hasCustomPrompt="1"/>
          </p:nvPr>
        </p:nvSpPr>
        <p:spPr>
          <a:xfrm>
            <a:off x="1003426" y="1839841"/>
            <a:ext cx="1904937" cy="1409567"/>
          </a:xfrm>
          <a:prstGeom prst="rect">
            <a:avLst/>
          </a:prstGeom>
          <a:solidFill>
            <a:schemeClr val="bg1">
              <a:lumMod val="85000"/>
            </a:schemeClr>
          </a:solidFill>
          <a:ln>
            <a:noFill/>
          </a:ln>
        </p:spPr>
        <p:txBody>
          <a:bodyPr bIns="182880" anchor="b"/>
          <a:lstStyle>
            <a:lvl1pPr algn="ctr">
              <a:buNone/>
              <a:defRPr sz="1400">
                <a:solidFill>
                  <a:schemeClr val="tx1">
                    <a:lumMod val="50000"/>
                    <a:lumOff val="50000"/>
                  </a:schemeClr>
                </a:solidFill>
              </a:defRPr>
            </a:lvl1pPr>
          </a:lstStyle>
          <a:p>
            <a:r>
              <a:rPr lang="en-US" dirty="0"/>
              <a:t>Image Holder</a:t>
            </a:r>
          </a:p>
        </p:txBody>
      </p:sp>
      <p:sp>
        <p:nvSpPr>
          <p:cNvPr id="17" name="Rectangle 16"/>
          <p:cNvSpPr/>
          <p:nvPr userDrawn="1"/>
        </p:nvSpPr>
        <p:spPr>
          <a:xfrm>
            <a:off x="1003426" y="3249407"/>
            <a:ext cx="1904937" cy="56122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8" name="Text Placeholder 3"/>
          <p:cNvSpPr>
            <a:spLocks noGrp="1"/>
          </p:cNvSpPr>
          <p:nvPr>
            <p:ph type="body" sz="half" idx="16"/>
          </p:nvPr>
        </p:nvSpPr>
        <p:spPr>
          <a:xfrm>
            <a:off x="1003426" y="3275531"/>
            <a:ext cx="1904937" cy="508973"/>
          </a:xfrm>
          <a:prstGeom prst="rect">
            <a:avLst/>
          </a:prstGeom>
        </p:spPr>
        <p:txBody>
          <a:bodyPr wrap="squar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34" name="Title 1"/>
          <p:cNvSpPr>
            <a:spLocks noGrp="1"/>
          </p:cNvSpPr>
          <p:nvPr>
            <p:ph type="title" hasCustomPrompt="1"/>
          </p:nvPr>
        </p:nvSpPr>
        <p:spPr>
          <a:xfrm>
            <a:off x="2336800" y="482600"/>
            <a:ext cx="7518400" cy="471365"/>
          </a:xfrm>
          <a:prstGeom prst="rect">
            <a:avLst/>
          </a:prstGeom>
        </p:spPr>
        <p:txBody>
          <a:bodyPr wrap="none" lIns="0" tIns="0" rIns="0" bIns="0" anchor="ctr">
            <a:noAutofit/>
          </a:bodyPr>
          <a:lstStyle>
            <a:lvl1pPr algn="ctr">
              <a:defRPr sz="3200" b="1" baseline="0">
                <a:solidFill>
                  <a:schemeClr val="tx1">
                    <a:lumMod val="50000"/>
                    <a:lumOff val="50000"/>
                  </a:schemeClr>
                </a:solidFill>
              </a:defRPr>
            </a:lvl1pPr>
          </a:lstStyle>
          <a:p>
            <a:r>
              <a:rPr lang="en-US" dirty="0"/>
              <a:t>Click To Edit Master Title Style</a:t>
            </a:r>
          </a:p>
        </p:txBody>
      </p:sp>
      <p:sp>
        <p:nvSpPr>
          <p:cNvPr id="35" name="Text Placeholder 3"/>
          <p:cNvSpPr>
            <a:spLocks noGrp="1"/>
          </p:cNvSpPr>
          <p:nvPr>
            <p:ph type="body" sz="half" idx="2" hasCustomPrompt="1"/>
          </p:nvPr>
        </p:nvSpPr>
        <p:spPr>
          <a:xfrm>
            <a:off x="3352800" y="951922"/>
            <a:ext cx="5486400" cy="267661"/>
          </a:xfrm>
          <a:prstGeom prst="rect">
            <a:avLst/>
          </a:prstGeom>
        </p:spPr>
        <p:txBody>
          <a:bodyPr wrap="none" lIns="0" tIns="0" rIns="0" bIns="0" anchor="ctr">
            <a:noAutofit/>
          </a:bodyPr>
          <a:lstStyle>
            <a:lvl1pPr marL="0" indent="0" algn="ctr">
              <a:buNone/>
              <a:defRPr sz="1600"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8" name="Picture Placeholder 7"/>
          <p:cNvSpPr>
            <a:spLocks noGrp="1"/>
          </p:cNvSpPr>
          <p:nvPr>
            <p:ph type="pic" sz="quarter" idx="17" hasCustomPrompt="1"/>
          </p:nvPr>
        </p:nvSpPr>
        <p:spPr>
          <a:xfrm>
            <a:off x="3060764" y="1839841"/>
            <a:ext cx="1904937" cy="1409567"/>
          </a:xfrm>
          <a:prstGeom prst="rect">
            <a:avLst/>
          </a:prstGeom>
          <a:solidFill>
            <a:schemeClr val="bg1">
              <a:lumMod val="85000"/>
            </a:schemeClr>
          </a:solidFill>
          <a:ln>
            <a:noFill/>
          </a:ln>
        </p:spPr>
        <p:txBody>
          <a:bodyPr bIns="182880" anchor="b"/>
          <a:lstStyle>
            <a:lvl1pPr algn="ctr">
              <a:buNone/>
              <a:defRPr sz="1400">
                <a:solidFill>
                  <a:schemeClr val="tx1">
                    <a:lumMod val="50000"/>
                    <a:lumOff val="50000"/>
                  </a:schemeClr>
                </a:solidFill>
              </a:defRPr>
            </a:lvl1pPr>
          </a:lstStyle>
          <a:p>
            <a:r>
              <a:rPr lang="en-US" dirty="0"/>
              <a:t>Image Holder</a:t>
            </a:r>
          </a:p>
        </p:txBody>
      </p:sp>
      <p:sp>
        <p:nvSpPr>
          <p:cNvPr id="29" name="Rectangle 28"/>
          <p:cNvSpPr/>
          <p:nvPr userDrawn="1"/>
        </p:nvSpPr>
        <p:spPr>
          <a:xfrm>
            <a:off x="3060764" y="3249407"/>
            <a:ext cx="1904937" cy="5612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0" name="Text Placeholder 3"/>
          <p:cNvSpPr>
            <a:spLocks noGrp="1"/>
          </p:cNvSpPr>
          <p:nvPr>
            <p:ph type="body" sz="half" idx="18"/>
          </p:nvPr>
        </p:nvSpPr>
        <p:spPr>
          <a:xfrm>
            <a:off x="3060764" y="3275531"/>
            <a:ext cx="1904937" cy="508973"/>
          </a:xfrm>
          <a:prstGeom prst="rect">
            <a:avLst/>
          </a:prstGeom>
        </p:spPr>
        <p:txBody>
          <a:bodyPr wrap="squar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31" name="Picture Placeholder 7"/>
          <p:cNvSpPr>
            <a:spLocks noGrp="1"/>
          </p:cNvSpPr>
          <p:nvPr>
            <p:ph type="pic" sz="quarter" idx="19" hasCustomPrompt="1"/>
          </p:nvPr>
        </p:nvSpPr>
        <p:spPr>
          <a:xfrm>
            <a:off x="5143564" y="1839841"/>
            <a:ext cx="1904937" cy="1409567"/>
          </a:xfrm>
          <a:prstGeom prst="rect">
            <a:avLst/>
          </a:prstGeom>
          <a:solidFill>
            <a:schemeClr val="bg1">
              <a:lumMod val="85000"/>
            </a:schemeClr>
          </a:solidFill>
          <a:ln>
            <a:noFill/>
          </a:ln>
        </p:spPr>
        <p:txBody>
          <a:bodyPr bIns="182880" anchor="b"/>
          <a:lstStyle>
            <a:lvl1pPr algn="ctr">
              <a:buNone/>
              <a:defRPr sz="1400">
                <a:solidFill>
                  <a:schemeClr val="tx1">
                    <a:lumMod val="50000"/>
                    <a:lumOff val="50000"/>
                  </a:schemeClr>
                </a:solidFill>
              </a:defRPr>
            </a:lvl1pPr>
          </a:lstStyle>
          <a:p>
            <a:r>
              <a:rPr lang="en-US" dirty="0"/>
              <a:t>Image Holder</a:t>
            </a:r>
          </a:p>
        </p:txBody>
      </p:sp>
      <p:sp>
        <p:nvSpPr>
          <p:cNvPr id="32" name="Rectangle 31"/>
          <p:cNvSpPr/>
          <p:nvPr userDrawn="1"/>
        </p:nvSpPr>
        <p:spPr>
          <a:xfrm>
            <a:off x="5143564" y="3249407"/>
            <a:ext cx="1904937" cy="561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3" name="Text Placeholder 3"/>
          <p:cNvSpPr>
            <a:spLocks noGrp="1"/>
          </p:cNvSpPr>
          <p:nvPr>
            <p:ph type="body" sz="half" idx="20"/>
          </p:nvPr>
        </p:nvSpPr>
        <p:spPr>
          <a:xfrm>
            <a:off x="5143564" y="3275531"/>
            <a:ext cx="1904937" cy="508973"/>
          </a:xfrm>
          <a:prstGeom prst="rect">
            <a:avLst/>
          </a:prstGeom>
        </p:spPr>
        <p:txBody>
          <a:bodyPr wrap="squar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36" name="Picture Placeholder 7"/>
          <p:cNvSpPr>
            <a:spLocks noGrp="1"/>
          </p:cNvSpPr>
          <p:nvPr>
            <p:ph type="pic" sz="quarter" idx="21" hasCustomPrompt="1"/>
          </p:nvPr>
        </p:nvSpPr>
        <p:spPr>
          <a:xfrm>
            <a:off x="7226426" y="1839841"/>
            <a:ext cx="1904937" cy="1409567"/>
          </a:xfrm>
          <a:prstGeom prst="rect">
            <a:avLst/>
          </a:prstGeom>
          <a:solidFill>
            <a:schemeClr val="bg1">
              <a:lumMod val="85000"/>
            </a:schemeClr>
          </a:solidFill>
          <a:ln>
            <a:noFill/>
          </a:ln>
        </p:spPr>
        <p:txBody>
          <a:bodyPr bIns="182880" anchor="b"/>
          <a:lstStyle>
            <a:lvl1pPr algn="ctr">
              <a:buNone/>
              <a:defRPr sz="1400">
                <a:solidFill>
                  <a:schemeClr val="tx1">
                    <a:lumMod val="50000"/>
                    <a:lumOff val="50000"/>
                  </a:schemeClr>
                </a:solidFill>
              </a:defRPr>
            </a:lvl1pPr>
          </a:lstStyle>
          <a:p>
            <a:r>
              <a:rPr lang="en-US" dirty="0"/>
              <a:t>Image Holder</a:t>
            </a:r>
          </a:p>
        </p:txBody>
      </p:sp>
      <p:sp>
        <p:nvSpPr>
          <p:cNvPr id="37" name="Rectangle 36"/>
          <p:cNvSpPr/>
          <p:nvPr userDrawn="1"/>
        </p:nvSpPr>
        <p:spPr>
          <a:xfrm>
            <a:off x="7226426" y="3249407"/>
            <a:ext cx="1904937" cy="5612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8" name="Text Placeholder 3"/>
          <p:cNvSpPr>
            <a:spLocks noGrp="1"/>
          </p:cNvSpPr>
          <p:nvPr>
            <p:ph type="body" sz="half" idx="22"/>
          </p:nvPr>
        </p:nvSpPr>
        <p:spPr>
          <a:xfrm>
            <a:off x="7226426" y="3275531"/>
            <a:ext cx="1904937" cy="508973"/>
          </a:xfrm>
          <a:prstGeom prst="rect">
            <a:avLst/>
          </a:prstGeom>
        </p:spPr>
        <p:txBody>
          <a:bodyPr wrap="squar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39" name="Picture Placeholder 7"/>
          <p:cNvSpPr>
            <a:spLocks noGrp="1"/>
          </p:cNvSpPr>
          <p:nvPr>
            <p:ph type="pic" sz="quarter" idx="23" hasCustomPrompt="1"/>
          </p:nvPr>
        </p:nvSpPr>
        <p:spPr>
          <a:xfrm>
            <a:off x="9309164" y="1839841"/>
            <a:ext cx="1904937" cy="1409567"/>
          </a:xfrm>
          <a:prstGeom prst="rect">
            <a:avLst/>
          </a:prstGeom>
          <a:solidFill>
            <a:schemeClr val="bg1">
              <a:lumMod val="85000"/>
            </a:schemeClr>
          </a:solidFill>
          <a:ln>
            <a:noFill/>
          </a:ln>
        </p:spPr>
        <p:txBody>
          <a:bodyPr bIns="182880" anchor="b"/>
          <a:lstStyle>
            <a:lvl1pPr algn="ctr">
              <a:buNone/>
              <a:defRPr sz="1400">
                <a:solidFill>
                  <a:schemeClr val="tx1">
                    <a:lumMod val="50000"/>
                    <a:lumOff val="50000"/>
                  </a:schemeClr>
                </a:solidFill>
              </a:defRPr>
            </a:lvl1pPr>
          </a:lstStyle>
          <a:p>
            <a:r>
              <a:rPr lang="en-US" dirty="0"/>
              <a:t>Image Holder</a:t>
            </a:r>
          </a:p>
        </p:txBody>
      </p:sp>
      <p:sp>
        <p:nvSpPr>
          <p:cNvPr id="40" name="Rectangle 39"/>
          <p:cNvSpPr/>
          <p:nvPr userDrawn="1"/>
        </p:nvSpPr>
        <p:spPr>
          <a:xfrm>
            <a:off x="9309164" y="3249407"/>
            <a:ext cx="1904937" cy="56122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1" name="Text Placeholder 3"/>
          <p:cNvSpPr>
            <a:spLocks noGrp="1"/>
          </p:cNvSpPr>
          <p:nvPr>
            <p:ph type="body" sz="half" idx="24"/>
          </p:nvPr>
        </p:nvSpPr>
        <p:spPr>
          <a:xfrm>
            <a:off x="9309164" y="3275531"/>
            <a:ext cx="1904937" cy="508973"/>
          </a:xfrm>
          <a:prstGeom prst="rect">
            <a:avLst/>
          </a:prstGeom>
        </p:spPr>
        <p:txBody>
          <a:bodyPr wrap="squar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42" name="Picture Placeholder 7"/>
          <p:cNvSpPr>
            <a:spLocks noGrp="1"/>
          </p:cNvSpPr>
          <p:nvPr>
            <p:ph type="pic" sz="quarter" idx="25" hasCustomPrompt="1"/>
          </p:nvPr>
        </p:nvSpPr>
        <p:spPr>
          <a:xfrm>
            <a:off x="1003426" y="4117694"/>
            <a:ext cx="1904937" cy="1409567"/>
          </a:xfrm>
          <a:prstGeom prst="rect">
            <a:avLst/>
          </a:prstGeom>
          <a:solidFill>
            <a:schemeClr val="bg1">
              <a:lumMod val="85000"/>
            </a:schemeClr>
          </a:solidFill>
          <a:ln>
            <a:noFill/>
          </a:ln>
        </p:spPr>
        <p:txBody>
          <a:bodyPr bIns="182880" anchor="b"/>
          <a:lstStyle>
            <a:lvl1pPr algn="ctr">
              <a:buNone/>
              <a:defRPr sz="1400">
                <a:solidFill>
                  <a:schemeClr val="tx1">
                    <a:lumMod val="50000"/>
                    <a:lumOff val="50000"/>
                  </a:schemeClr>
                </a:solidFill>
              </a:defRPr>
            </a:lvl1pPr>
          </a:lstStyle>
          <a:p>
            <a:r>
              <a:rPr lang="en-US" dirty="0"/>
              <a:t>Image Holder</a:t>
            </a:r>
          </a:p>
        </p:txBody>
      </p:sp>
      <p:sp>
        <p:nvSpPr>
          <p:cNvPr id="43" name="Rectangle 42"/>
          <p:cNvSpPr/>
          <p:nvPr userDrawn="1"/>
        </p:nvSpPr>
        <p:spPr>
          <a:xfrm>
            <a:off x="1003426" y="5533611"/>
            <a:ext cx="1904937" cy="56122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4" name="Text Placeholder 3"/>
          <p:cNvSpPr>
            <a:spLocks noGrp="1"/>
          </p:cNvSpPr>
          <p:nvPr>
            <p:ph type="body" sz="half" idx="26"/>
          </p:nvPr>
        </p:nvSpPr>
        <p:spPr>
          <a:xfrm>
            <a:off x="1003426" y="5553384"/>
            <a:ext cx="1904937" cy="508973"/>
          </a:xfrm>
          <a:prstGeom prst="rect">
            <a:avLst/>
          </a:prstGeom>
        </p:spPr>
        <p:txBody>
          <a:bodyPr wrap="squar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45" name="Picture Placeholder 7"/>
          <p:cNvSpPr>
            <a:spLocks noGrp="1"/>
          </p:cNvSpPr>
          <p:nvPr>
            <p:ph type="pic" sz="quarter" idx="27" hasCustomPrompt="1"/>
          </p:nvPr>
        </p:nvSpPr>
        <p:spPr>
          <a:xfrm>
            <a:off x="3060764" y="4117694"/>
            <a:ext cx="1904937" cy="1409567"/>
          </a:xfrm>
          <a:prstGeom prst="rect">
            <a:avLst/>
          </a:prstGeom>
          <a:solidFill>
            <a:schemeClr val="bg1">
              <a:lumMod val="85000"/>
            </a:schemeClr>
          </a:solidFill>
          <a:ln>
            <a:noFill/>
          </a:ln>
        </p:spPr>
        <p:txBody>
          <a:bodyPr bIns="182880" anchor="b"/>
          <a:lstStyle>
            <a:lvl1pPr algn="ctr">
              <a:buNone/>
              <a:defRPr sz="1400">
                <a:solidFill>
                  <a:schemeClr val="tx1">
                    <a:lumMod val="50000"/>
                    <a:lumOff val="50000"/>
                  </a:schemeClr>
                </a:solidFill>
              </a:defRPr>
            </a:lvl1pPr>
          </a:lstStyle>
          <a:p>
            <a:r>
              <a:rPr lang="en-US" dirty="0"/>
              <a:t>Image Holder</a:t>
            </a:r>
          </a:p>
        </p:txBody>
      </p:sp>
      <p:sp>
        <p:nvSpPr>
          <p:cNvPr id="46" name="Rectangle 45"/>
          <p:cNvSpPr/>
          <p:nvPr userDrawn="1"/>
        </p:nvSpPr>
        <p:spPr>
          <a:xfrm>
            <a:off x="3060764" y="5533611"/>
            <a:ext cx="1904937" cy="5612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7" name="Text Placeholder 3"/>
          <p:cNvSpPr>
            <a:spLocks noGrp="1"/>
          </p:cNvSpPr>
          <p:nvPr>
            <p:ph type="body" sz="half" idx="28"/>
          </p:nvPr>
        </p:nvSpPr>
        <p:spPr>
          <a:xfrm>
            <a:off x="3060764" y="5553384"/>
            <a:ext cx="1904937" cy="508973"/>
          </a:xfrm>
          <a:prstGeom prst="rect">
            <a:avLst/>
          </a:prstGeom>
        </p:spPr>
        <p:txBody>
          <a:bodyPr wrap="squar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70" name="Picture Placeholder 7"/>
          <p:cNvSpPr>
            <a:spLocks noGrp="1"/>
          </p:cNvSpPr>
          <p:nvPr>
            <p:ph type="pic" sz="quarter" idx="29" hasCustomPrompt="1"/>
          </p:nvPr>
        </p:nvSpPr>
        <p:spPr>
          <a:xfrm>
            <a:off x="5143564" y="4117694"/>
            <a:ext cx="1904937" cy="1409567"/>
          </a:xfrm>
          <a:prstGeom prst="rect">
            <a:avLst/>
          </a:prstGeom>
          <a:solidFill>
            <a:schemeClr val="bg1">
              <a:lumMod val="85000"/>
            </a:schemeClr>
          </a:solidFill>
          <a:ln>
            <a:noFill/>
          </a:ln>
        </p:spPr>
        <p:txBody>
          <a:bodyPr bIns="182880" anchor="b"/>
          <a:lstStyle>
            <a:lvl1pPr algn="ctr">
              <a:buNone/>
              <a:defRPr sz="1400">
                <a:solidFill>
                  <a:schemeClr val="tx1">
                    <a:lumMod val="50000"/>
                    <a:lumOff val="50000"/>
                  </a:schemeClr>
                </a:solidFill>
              </a:defRPr>
            </a:lvl1pPr>
          </a:lstStyle>
          <a:p>
            <a:r>
              <a:rPr lang="en-US" dirty="0"/>
              <a:t>Image Holder</a:t>
            </a:r>
          </a:p>
        </p:txBody>
      </p:sp>
      <p:sp>
        <p:nvSpPr>
          <p:cNvPr id="71" name="Rectangle 70"/>
          <p:cNvSpPr/>
          <p:nvPr userDrawn="1"/>
        </p:nvSpPr>
        <p:spPr>
          <a:xfrm>
            <a:off x="5143564" y="5533611"/>
            <a:ext cx="1904937" cy="561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2" name="Text Placeholder 3"/>
          <p:cNvSpPr>
            <a:spLocks noGrp="1"/>
          </p:cNvSpPr>
          <p:nvPr>
            <p:ph type="body" sz="half" idx="30"/>
          </p:nvPr>
        </p:nvSpPr>
        <p:spPr>
          <a:xfrm>
            <a:off x="5143564" y="5553384"/>
            <a:ext cx="1904937" cy="508973"/>
          </a:xfrm>
          <a:prstGeom prst="rect">
            <a:avLst/>
          </a:prstGeom>
        </p:spPr>
        <p:txBody>
          <a:bodyPr wrap="squar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73" name="Picture Placeholder 7"/>
          <p:cNvSpPr>
            <a:spLocks noGrp="1"/>
          </p:cNvSpPr>
          <p:nvPr>
            <p:ph type="pic" sz="quarter" idx="31" hasCustomPrompt="1"/>
          </p:nvPr>
        </p:nvSpPr>
        <p:spPr>
          <a:xfrm>
            <a:off x="7226426" y="4117694"/>
            <a:ext cx="1904937" cy="1409567"/>
          </a:xfrm>
          <a:prstGeom prst="rect">
            <a:avLst/>
          </a:prstGeom>
          <a:solidFill>
            <a:schemeClr val="bg1">
              <a:lumMod val="85000"/>
            </a:schemeClr>
          </a:solidFill>
          <a:ln>
            <a:noFill/>
          </a:ln>
        </p:spPr>
        <p:txBody>
          <a:bodyPr bIns="182880" anchor="b"/>
          <a:lstStyle>
            <a:lvl1pPr algn="ctr">
              <a:buNone/>
              <a:defRPr sz="1400">
                <a:solidFill>
                  <a:schemeClr val="tx1">
                    <a:lumMod val="50000"/>
                    <a:lumOff val="50000"/>
                  </a:schemeClr>
                </a:solidFill>
              </a:defRPr>
            </a:lvl1pPr>
          </a:lstStyle>
          <a:p>
            <a:r>
              <a:rPr lang="en-US" dirty="0"/>
              <a:t>Image Holder</a:t>
            </a:r>
          </a:p>
        </p:txBody>
      </p:sp>
      <p:sp>
        <p:nvSpPr>
          <p:cNvPr id="74" name="Rectangle 73"/>
          <p:cNvSpPr/>
          <p:nvPr userDrawn="1"/>
        </p:nvSpPr>
        <p:spPr>
          <a:xfrm>
            <a:off x="7226426" y="5533611"/>
            <a:ext cx="1904937" cy="5612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5" name="Text Placeholder 3"/>
          <p:cNvSpPr>
            <a:spLocks noGrp="1"/>
          </p:cNvSpPr>
          <p:nvPr>
            <p:ph type="body" sz="half" idx="32"/>
          </p:nvPr>
        </p:nvSpPr>
        <p:spPr>
          <a:xfrm>
            <a:off x="7226426" y="5553384"/>
            <a:ext cx="1904937" cy="508973"/>
          </a:xfrm>
          <a:prstGeom prst="rect">
            <a:avLst/>
          </a:prstGeom>
        </p:spPr>
        <p:txBody>
          <a:bodyPr wrap="squar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76" name="Picture Placeholder 7"/>
          <p:cNvSpPr>
            <a:spLocks noGrp="1"/>
          </p:cNvSpPr>
          <p:nvPr>
            <p:ph type="pic" sz="quarter" idx="33" hasCustomPrompt="1"/>
          </p:nvPr>
        </p:nvSpPr>
        <p:spPr>
          <a:xfrm>
            <a:off x="9309164" y="4117694"/>
            <a:ext cx="1904937" cy="1409567"/>
          </a:xfrm>
          <a:prstGeom prst="rect">
            <a:avLst/>
          </a:prstGeom>
          <a:solidFill>
            <a:schemeClr val="bg1">
              <a:lumMod val="85000"/>
            </a:schemeClr>
          </a:solidFill>
          <a:ln>
            <a:noFill/>
          </a:ln>
        </p:spPr>
        <p:txBody>
          <a:bodyPr bIns="182880" anchor="b"/>
          <a:lstStyle>
            <a:lvl1pPr algn="ctr">
              <a:buNone/>
              <a:defRPr sz="1400">
                <a:solidFill>
                  <a:schemeClr val="tx1">
                    <a:lumMod val="50000"/>
                    <a:lumOff val="50000"/>
                  </a:schemeClr>
                </a:solidFill>
              </a:defRPr>
            </a:lvl1pPr>
          </a:lstStyle>
          <a:p>
            <a:r>
              <a:rPr lang="en-US" dirty="0"/>
              <a:t>Image Holder</a:t>
            </a:r>
          </a:p>
        </p:txBody>
      </p:sp>
      <p:sp>
        <p:nvSpPr>
          <p:cNvPr id="77" name="Rectangle 76"/>
          <p:cNvSpPr/>
          <p:nvPr userDrawn="1"/>
        </p:nvSpPr>
        <p:spPr>
          <a:xfrm>
            <a:off x="9309164" y="5533611"/>
            <a:ext cx="1904937" cy="56122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8" name="Text Placeholder 3"/>
          <p:cNvSpPr>
            <a:spLocks noGrp="1"/>
          </p:cNvSpPr>
          <p:nvPr>
            <p:ph type="body" sz="half" idx="34"/>
          </p:nvPr>
        </p:nvSpPr>
        <p:spPr>
          <a:xfrm>
            <a:off x="9309164" y="5553384"/>
            <a:ext cx="1904937" cy="508973"/>
          </a:xfrm>
          <a:prstGeom prst="rect">
            <a:avLst/>
          </a:prstGeom>
        </p:spPr>
        <p:txBody>
          <a:bodyPr wrap="squar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Tree>
    <p:extLst>
      <p:ext uri="{BB962C8B-B14F-4D97-AF65-F5344CB8AC3E}">
        <p14:creationId xmlns:p14="http://schemas.microsoft.com/office/powerpoint/2010/main" val="88680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
                                            <p:txEl>
                                              <p:pRg st="0" end="0"/>
                                            </p:txEl>
                                          </p:spTgt>
                                        </p:tgtEl>
                                        <p:attrNameLst>
                                          <p:attrName>style.visibility</p:attrName>
                                        </p:attrNameLst>
                                      </p:cBhvr>
                                      <p:to>
                                        <p:strVal val="visible"/>
                                      </p:to>
                                    </p:set>
                                    <p:animEffect transition="in" filter="fade">
                                      <p:cBhvr>
                                        <p:cTn id="11" dur="500"/>
                                        <p:tgtEl>
                                          <p:spTgt spid="35">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childTnLst>
                          </p:cTn>
                        </p:par>
                        <p:par>
                          <p:cTn id="20" fill="hold">
                            <p:stCondLst>
                              <p:cond delay="2000"/>
                            </p:stCondLst>
                            <p:childTnLst>
                              <p:par>
                                <p:cTn id="21" presetID="22" presetClass="entr" presetSubtype="4" fill="hold" grpId="0" nodeType="afterEffect" nodePh="1">
                                  <p:stCondLst>
                                    <p:cond delay="0"/>
                                  </p:stCondLst>
                                  <p:endCondLst>
                                    <p:cond evt="begin" delay="0">
                                      <p:tn val="21"/>
                                    </p:cond>
                                  </p:endCondLst>
                                  <p:childTnLst>
                                    <p:set>
                                      <p:cBhvr>
                                        <p:cTn id="22" dur="1" fill="hold">
                                          <p:stCondLst>
                                            <p:cond delay="0"/>
                                          </p:stCondLst>
                                        </p:cTn>
                                        <p:tgtEl>
                                          <p:spTgt spid="48">
                                            <p:txEl>
                                              <p:pRg st="0" end="0"/>
                                            </p:txEl>
                                          </p:spTgt>
                                        </p:tgtEl>
                                        <p:attrNameLst>
                                          <p:attrName>style.visibility</p:attrName>
                                        </p:attrNameLst>
                                      </p:cBhvr>
                                      <p:to>
                                        <p:strVal val="visible"/>
                                      </p:to>
                                    </p:set>
                                    <p:animEffect transition="in" filter="wipe(down)">
                                      <p:cBhvr>
                                        <p:cTn id="23" dur="500"/>
                                        <p:tgtEl>
                                          <p:spTgt spid="48">
                                            <p:txEl>
                                              <p:pRg st="0" end="0"/>
                                            </p:tx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down)">
                                      <p:cBhvr>
                                        <p:cTn id="27" dur="500"/>
                                        <p:tgtEl>
                                          <p:spTgt spid="28"/>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down)">
                                      <p:cBhvr>
                                        <p:cTn id="31" dur="500"/>
                                        <p:tgtEl>
                                          <p:spTgt spid="29"/>
                                        </p:tgtEl>
                                      </p:cBhvr>
                                    </p:animEffect>
                                  </p:childTnLst>
                                </p:cTn>
                              </p:par>
                            </p:childTnLst>
                          </p:cTn>
                        </p:par>
                        <p:par>
                          <p:cTn id="32" fill="hold">
                            <p:stCondLst>
                              <p:cond delay="3500"/>
                            </p:stCondLst>
                            <p:childTnLst>
                              <p:par>
                                <p:cTn id="33" presetID="22" presetClass="entr" presetSubtype="4" fill="hold" grpId="0" nodeType="afterEffect" nodePh="1">
                                  <p:stCondLst>
                                    <p:cond delay="0"/>
                                  </p:stCondLst>
                                  <p:endCondLst>
                                    <p:cond evt="begin" delay="0">
                                      <p:tn val="33"/>
                                    </p:cond>
                                  </p:endCondLst>
                                  <p:childTnLst>
                                    <p:set>
                                      <p:cBhvr>
                                        <p:cTn id="34" dur="1" fill="hold">
                                          <p:stCondLst>
                                            <p:cond delay="0"/>
                                          </p:stCondLst>
                                        </p:cTn>
                                        <p:tgtEl>
                                          <p:spTgt spid="30">
                                            <p:txEl>
                                              <p:pRg st="0" end="0"/>
                                            </p:txEl>
                                          </p:spTgt>
                                        </p:tgtEl>
                                        <p:attrNameLst>
                                          <p:attrName>style.visibility</p:attrName>
                                        </p:attrNameLst>
                                      </p:cBhvr>
                                      <p:to>
                                        <p:strVal val="visible"/>
                                      </p:to>
                                    </p:set>
                                    <p:animEffect transition="in" filter="wipe(down)">
                                      <p:cBhvr>
                                        <p:cTn id="35" dur="500"/>
                                        <p:tgtEl>
                                          <p:spTgt spid="30">
                                            <p:txEl>
                                              <p:pRg st="0" end="0"/>
                                            </p:txEl>
                                          </p:spTgt>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wipe(down)">
                                      <p:cBhvr>
                                        <p:cTn id="39" dur="500"/>
                                        <p:tgtEl>
                                          <p:spTgt spid="31"/>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wipe(down)">
                                      <p:cBhvr>
                                        <p:cTn id="43" dur="500"/>
                                        <p:tgtEl>
                                          <p:spTgt spid="32"/>
                                        </p:tgtEl>
                                      </p:cBhvr>
                                    </p:animEffect>
                                  </p:childTnLst>
                                </p:cTn>
                              </p:par>
                            </p:childTnLst>
                          </p:cTn>
                        </p:par>
                        <p:par>
                          <p:cTn id="44" fill="hold">
                            <p:stCondLst>
                              <p:cond delay="5000"/>
                            </p:stCondLst>
                            <p:childTnLst>
                              <p:par>
                                <p:cTn id="45" presetID="22" presetClass="entr" presetSubtype="4" fill="hold" grpId="0" nodeType="afterEffect" nodePh="1">
                                  <p:stCondLst>
                                    <p:cond delay="0"/>
                                  </p:stCondLst>
                                  <p:endCondLst>
                                    <p:cond evt="begin" delay="0">
                                      <p:tn val="45"/>
                                    </p:cond>
                                  </p:endCondLst>
                                  <p:childTnLst>
                                    <p:set>
                                      <p:cBhvr>
                                        <p:cTn id="46" dur="1" fill="hold">
                                          <p:stCondLst>
                                            <p:cond delay="0"/>
                                          </p:stCondLst>
                                        </p:cTn>
                                        <p:tgtEl>
                                          <p:spTgt spid="33">
                                            <p:txEl>
                                              <p:pRg st="0" end="0"/>
                                            </p:txEl>
                                          </p:spTgt>
                                        </p:tgtEl>
                                        <p:attrNameLst>
                                          <p:attrName>style.visibility</p:attrName>
                                        </p:attrNameLst>
                                      </p:cBhvr>
                                      <p:to>
                                        <p:strVal val="visible"/>
                                      </p:to>
                                    </p:set>
                                    <p:animEffect transition="in" filter="wipe(down)">
                                      <p:cBhvr>
                                        <p:cTn id="47" dur="500"/>
                                        <p:tgtEl>
                                          <p:spTgt spid="33">
                                            <p:txEl>
                                              <p:pRg st="0" end="0"/>
                                            </p:txEl>
                                          </p:spTgt>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wipe(down)">
                                      <p:cBhvr>
                                        <p:cTn id="51" dur="500"/>
                                        <p:tgtEl>
                                          <p:spTgt spid="36"/>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wipe(down)">
                                      <p:cBhvr>
                                        <p:cTn id="55" dur="500"/>
                                        <p:tgtEl>
                                          <p:spTgt spid="37"/>
                                        </p:tgtEl>
                                      </p:cBhvr>
                                    </p:animEffect>
                                  </p:childTnLst>
                                </p:cTn>
                              </p:par>
                            </p:childTnLst>
                          </p:cTn>
                        </p:par>
                        <p:par>
                          <p:cTn id="56" fill="hold">
                            <p:stCondLst>
                              <p:cond delay="6500"/>
                            </p:stCondLst>
                            <p:childTnLst>
                              <p:par>
                                <p:cTn id="57" presetID="22" presetClass="entr" presetSubtype="4" fill="hold" grpId="0" nodeType="afterEffect" nodePh="1">
                                  <p:stCondLst>
                                    <p:cond delay="0"/>
                                  </p:stCondLst>
                                  <p:endCondLst>
                                    <p:cond evt="begin" delay="0">
                                      <p:tn val="57"/>
                                    </p:cond>
                                  </p:endCondLst>
                                  <p:childTnLst>
                                    <p:set>
                                      <p:cBhvr>
                                        <p:cTn id="58" dur="1" fill="hold">
                                          <p:stCondLst>
                                            <p:cond delay="0"/>
                                          </p:stCondLst>
                                        </p:cTn>
                                        <p:tgtEl>
                                          <p:spTgt spid="38">
                                            <p:txEl>
                                              <p:pRg st="0" end="0"/>
                                            </p:txEl>
                                          </p:spTgt>
                                        </p:tgtEl>
                                        <p:attrNameLst>
                                          <p:attrName>style.visibility</p:attrName>
                                        </p:attrNameLst>
                                      </p:cBhvr>
                                      <p:to>
                                        <p:strVal val="visible"/>
                                      </p:to>
                                    </p:set>
                                    <p:animEffect transition="in" filter="wipe(down)">
                                      <p:cBhvr>
                                        <p:cTn id="59" dur="500"/>
                                        <p:tgtEl>
                                          <p:spTgt spid="38">
                                            <p:txEl>
                                              <p:pRg st="0" end="0"/>
                                            </p:txEl>
                                          </p:spTgt>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wipe(down)">
                                      <p:cBhvr>
                                        <p:cTn id="63" dur="500"/>
                                        <p:tgtEl>
                                          <p:spTgt spid="39"/>
                                        </p:tgtEl>
                                      </p:cBhvr>
                                    </p:animEffect>
                                  </p:childTnLst>
                                </p:cTn>
                              </p:par>
                            </p:childTnLst>
                          </p:cTn>
                        </p:par>
                        <p:par>
                          <p:cTn id="64" fill="hold">
                            <p:stCondLst>
                              <p:cond delay="7500"/>
                            </p:stCondLst>
                            <p:childTnLst>
                              <p:par>
                                <p:cTn id="65" presetID="22" presetClass="entr" presetSubtype="4" fill="hold" grpId="0" nodeType="after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wipe(down)">
                                      <p:cBhvr>
                                        <p:cTn id="67" dur="500"/>
                                        <p:tgtEl>
                                          <p:spTgt spid="40"/>
                                        </p:tgtEl>
                                      </p:cBhvr>
                                    </p:animEffect>
                                  </p:childTnLst>
                                </p:cTn>
                              </p:par>
                            </p:childTnLst>
                          </p:cTn>
                        </p:par>
                        <p:par>
                          <p:cTn id="68" fill="hold">
                            <p:stCondLst>
                              <p:cond delay="8000"/>
                            </p:stCondLst>
                            <p:childTnLst>
                              <p:par>
                                <p:cTn id="69" presetID="22" presetClass="entr" presetSubtype="4" fill="hold" grpId="0" nodeType="afterEffect" nodePh="1">
                                  <p:stCondLst>
                                    <p:cond delay="0"/>
                                  </p:stCondLst>
                                  <p:endCondLst>
                                    <p:cond evt="begin" delay="0">
                                      <p:tn val="69"/>
                                    </p:cond>
                                  </p:endCondLst>
                                  <p:childTnLst>
                                    <p:set>
                                      <p:cBhvr>
                                        <p:cTn id="70" dur="1" fill="hold">
                                          <p:stCondLst>
                                            <p:cond delay="0"/>
                                          </p:stCondLst>
                                        </p:cTn>
                                        <p:tgtEl>
                                          <p:spTgt spid="41">
                                            <p:txEl>
                                              <p:pRg st="0" end="0"/>
                                            </p:txEl>
                                          </p:spTgt>
                                        </p:tgtEl>
                                        <p:attrNameLst>
                                          <p:attrName>style.visibility</p:attrName>
                                        </p:attrNameLst>
                                      </p:cBhvr>
                                      <p:to>
                                        <p:strVal val="visible"/>
                                      </p:to>
                                    </p:set>
                                    <p:animEffect transition="in" filter="wipe(down)">
                                      <p:cBhvr>
                                        <p:cTn id="71" dur="500"/>
                                        <p:tgtEl>
                                          <p:spTgt spid="41">
                                            <p:txEl>
                                              <p:pRg st="0" end="0"/>
                                            </p:txEl>
                                          </p:spTgt>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wipe(down)">
                                      <p:cBhvr>
                                        <p:cTn id="75" dur="500"/>
                                        <p:tgtEl>
                                          <p:spTgt spid="42"/>
                                        </p:tgtEl>
                                      </p:cBhvr>
                                    </p:animEffect>
                                  </p:childTnLst>
                                </p:cTn>
                              </p:par>
                            </p:childTnLst>
                          </p:cTn>
                        </p:par>
                        <p:par>
                          <p:cTn id="76" fill="hold">
                            <p:stCondLst>
                              <p:cond delay="9000"/>
                            </p:stCondLst>
                            <p:childTnLst>
                              <p:par>
                                <p:cTn id="77" presetID="22" presetClass="entr" presetSubtype="4" fill="hold" grpId="0" nodeType="after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wipe(down)">
                                      <p:cBhvr>
                                        <p:cTn id="79" dur="500"/>
                                        <p:tgtEl>
                                          <p:spTgt spid="43"/>
                                        </p:tgtEl>
                                      </p:cBhvr>
                                    </p:animEffect>
                                  </p:childTnLst>
                                </p:cTn>
                              </p:par>
                            </p:childTnLst>
                          </p:cTn>
                        </p:par>
                        <p:par>
                          <p:cTn id="80" fill="hold">
                            <p:stCondLst>
                              <p:cond delay="9500"/>
                            </p:stCondLst>
                            <p:childTnLst>
                              <p:par>
                                <p:cTn id="81" presetID="22" presetClass="entr" presetSubtype="4" fill="hold" grpId="0" nodeType="afterEffect" nodePh="1">
                                  <p:stCondLst>
                                    <p:cond delay="0"/>
                                  </p:stCondLst>
                                  <p:endCondLst>
                                    <p:cond evt="begin" delay="0">
                                      <p:tn val="81"/>
                                    </p:cond>
                                  </p:endCondLst>
                                  <p:childTnLst>
                                    <p:set>
                                      <p:cBhvr>
                                        <p:cTn id="82" dur="1" fill="hold">
                                          <p:stCondLst>
                                            <p:cond delay="0"/>
                                          </p:stCondLst>
                                        </p:cTn>
                                        <p:tgtEl>
                                          <p:spTgt spid="44">
                                            <p:txEl>
                                              <p:pRg st="0" end="0"/>
                                            </p:txEl>
                                          </p:spTgt>
                                        </p:tgtEl>
                                        <p:attrNameLst>
                                          <p:attrName>style.visibility</p:attrName>
                                        </p:attrNameLst>
                                      </p:cBhvr>
                                      <p:to>
                                        <p:strVal val="visible"/>
                                      </p:to>
                                    </p:set>
                                    <p:animEffect transition="in" filter="wipe(down)">
                                      <p:cBhvr>
                                        <p:cTn id="83" dur="500"/>
                                        <p:tgtEl>
                                          <p:spTgt spid="44">
                                            <p:txEl>
                                              <p:pRg st="0" end="0"/>
                                            </p:txEl>
                                          </p:spTgt>
                                        </p:tgtEl>
                                      </p:cBhvr>
                                    </p:animEffect>
                                  </p:childTnLst>
                                </p:cTn>
                              </p:par>
                            </p:childTnLst>
                          </p:cTn>
                        </p:par>
                        <p:par>
                          <p:cTn id="84" fill="hold">
                            <p:stCondLst>
                              <p:cond delay="10000"/>
                            </p:stCondLst>
                            <p:childTnLst>
                              <p:par>
                                <p:cTn id="85" presetID="22" presetClass="entr" presetSubtype="4" fill="hold" grpId="0" nodeType="afterEffect">
                                  <p:stCondLst>
                                    <p:cond delay="0"/>
                                  </p:stCondLst>
                                  <p:childTnLst>
                                    <p:set>
                                      <p:cBhvr>
                                        <p:cTn id="86" dur="1" fill="hold">
                                          <p:stCondLst>
                                            <p:cond delay="0"/>
                                          </p:stCondLst>
                                        </p:cTn>
                                        <p:tgtEl>
                                          <p:spTgt spid="45"/>
                                        </p:tgtEl>
                                        <p:attrNameLst>
                                          <p:attrName>style.visibility</p:attrName>
                                        </p:attrNameLst>
                                      </p:cBhvr>
                                      <p:to>
                                        <p:strVal val="visible"/>
                                      </p:to>
                                    </p:set>
                                    <p:animEffect transition="in" filter="wipe(down)">
                                      <p:cBhvr>
                                        <p:cTn id="87" dur="500"/>
                                        <p:tgtEl>
                                          <p:spTgt spid="45"/>
                                        </p:tgtEl>
                                      </p:cBhvr>
                                    </p:animEffect>
                                  </p:childTnLst>
                                </p:cTn>
                              </p:par>
                            </p:childTnLst>
                          </p:cTn>
                        </p:par>
                        <p:par>
                          <p:cTn id="88" fill="hold">
                            <p:stCondLst>
                              <p:cond delay="10500"/>
                            </p:stCondLst>
                            <p:childTnLst>
                              <p:par>
                                <p:cTn id="89" presetID="22" presetClass="entr" presetSubtype="4" fill="hold" grpId="0" nodeType="afterEffect">
                                  <p:stCondLst>
                                    <p:cond delay="0"/>
                                  </p:stCondLst>
                                  <p:childTnLst>
                                    <p:set>
                                      <p:cBhvr>
                                        <p:cTn id="90" dur="1" fill="hold">
                                          <p:stCondLst>
                                            <p:cond delay="0"/>
                                          </p:stCondLst>
                                        </p:cTn>
                                        <p:tgtEl>
                                          <p:spTgt spid="46"/>
                                        </p:tgtEl>
                                        <p:attrNameLst>
                                          <p:attrName>style.visibility</p:attrName>
                                        </p:attrNameLst>
                                      </p:cBhvr>
                                      <p:to>
                                        <p:strVal val="visible"/>
                                      </p:to>
                                    </p:set>
                                    <p:animEffect transition="in" filter="wipe(down)">
                                      <p:cBhvr>
                                        <p:cTn id="91" dur="500"/>
                                        <p:tgtEl>
                                          <p:spTgt spid="46"/>
                                        </p:tgtEl>
                                      </p:cBhvr>
                                    </p:animEffect>
                                  </p:childTnLst>
                                </p:cTn>
                              </p:par>
                            </p:childTnLst>
                          </p:cTn>
                        </p:par>
                        <p:par>
                          <p:cTn id="92" fill="hold">
                            <p:stCondLst>
                              <p:cond delay="11000"/>
                            </p:stCondLst>
                            <p:childTnLst>
                              <p:par>
                                <p:cTn id="93" presetID="22" presetClass="entr" presetSubtype="4" fill="hold" grpId="0" nodeType="afterEffect" nodePh="1">
                                  <p:stCondLst>
                                    <p:cond delay="0"/>
                                  </p:stCondLst>
                                  <p:endCondLst>
                                    <p:cond evt="begin" delay="0">
                                      <p:tn val="93"/>
                                    </p:cond>
                                  </p:endCondLst>
                                  <p:childTnLst>
                                    <p:set>
                                      <p:cBhvr>
                                        <p:cTn id="94" dur="1" fill="hold">
                                          <p:stCondLst>
                                            <p:cond delay="0"/>
                                          </p:stCondLst>
                                        </p:cTn>
                                        <p:tgtEl>
                                          <p:spTgt spid="47">
                                            <p:txEl>
                                              <p:pRg st="0" end="0"/>
                                            </p:txEl>
                                          </p:spTgt>
                                        </p:tgtEl>
                                        <p:attrNameLst>
                                          <p:attrName>style.visibility</p:attrName>
                                        </p:attrNameLst>
                                      </p:cBhvr>
                                      <p:to>
                                        <p:strVal val="visible"/>
                                      </p:to>
                                    </p:set>
                                    <p:animEffect transition="in" filter="wipe(down)">
                                      <p:cBhvr>
                                        <p:cTn id="95" dur="500"/>
                                        <p:tgtEl>
                                          <p:spTgt spid="47">
                                            <p:txEl>
                                              <p:pRg st="0" end="0"/>
                                            </p:txEl>
                                          </p:spTgt>
                                        </p:tgtEl>
                                      </p:cBhvr>
                                    </p:animEffect>
                                  </p:childTnLst>
                                </p:cTn>
                              </p:par>
                            </p:childTnLst>
                          </p:cTn>
                        </p:par>
                        <p:par>
                          <p:cTn id="96" fill="hold">
                            <p:stCondLst>
                              <p:cond delay="11500"/>
                            </p:stCondLst>
                            <p:childTnLst>
                              <p:par>
                                <p:cTn id="97" presetID="22" presetClass="entr" presetSubtype="4" fill="hold" grpId="0" nodeType="afterEffect">
                                  <p:stCondLst>
                                    <p:cond delay="0"/>
                                  </p:stCondLst>
                                  <p:childTnLst>
                                    <p:set>
                                      <p:cBhvr>
                                        <p:cTn id="98" dur="1" fill="hold">
                                          <p:stCondLst>
                                            <p:cond delay="0"/>
                                          </p:stCondLst>
                                        </p:cTn>
                                        <p:tgtEl>
                                          <p:spTgt spid="70"/>
                                        </p:tgtEl>
                                        <p:attrNameLst>
                                          <p:attrName>style.visibility</p:attrName>
                                        </p:attrNameLst>
                                      </p:cBhvr>
                                      <p:to>
                                        <p:strVal val="visible"/>
                                      </p:to>
                                    </p:set>
                                    <p:animEffect transition="in" filter="wipe(down)">
                                      <p:cBhvr>
                                        <p:cTn id="99" dur="500"/>
                                        <p:tgtEl>
                                          <p:spTgt spid="70"/>
                                        </p:tgtEl>
                                      </p:cBhvr>
                                    </p:animEffect>
                                  </p:childTnLst>
                                </p:cTn>
                              </p:par>
                            </p:childTnLst>
                          </p:cTn>
                        </p:par>
                        <p:par>
                          <p:cTn id="100" fill="hold">
                            <p:stCondLst>
                              <p:cond delay="12000"/>
                            </p:stCondLst>
                            <p:childTnLst>
                              <p:par>
                                <p:cTn id="101" presetID="22" presetClass="entr" presetSubtype="4" fill="hold" grpId="0" nodeType="afterEffect">
                                  <p:stCondLst>
                                    <p:cond delay="0"/>
                                  </p:stCondLst>
                                  <p:childTnLst>
                                    <p:set>
                                      <p:cBhvr>
                                        <p:cTn id="102" dur="1" fill="hold">
                                          <p:stCondLst>
                                            <p:cond delay="0"/>
                                          </p:stCondLst>
                                        </p:cTn>
                                        <p:tgtEl>
                                          <p:spTgt spid="71"/>
                                        </p:tgtEl>
                                        <p:attrNameLst>
                                          <p:attrName>style.visibility</p:attrName>
                                        </p:attrNameLst>
                                      </p:cBhvr>
                                      <p:to>
                                        <p:strVal val="visible"/>
                                      </p:to>
                                    </p:set>
                                    <p:animEffect transition="in" filter="wipe(down)">
                                      <p:cBhvr>
                                        <p:cTn id="103" dur="500"/>
                                        <p:tgtEl>
                                          <p:spTgt spid="71"/>
                                        </p:tgtEl>
                                      </p:cBhvr>
                                    </p:animEffect>
                                  </p:childTnLst>
                                </p:cTn>
                              </p:par>
                            </p:childTnLst>
                          </p:cTn>
                        </p:par>
                        <p:par>
                          <p:cTn id="104" fill="hold">
                            <p:stCondLst>
                              <p:cond delay="12500"/>
                            </p:stCondLst>
                            <p:childTnLst>
                              <p:par>
                                <p:cTn id="105" presetID="22" presetClass="entr" presetSubtype="4" fill="hold" grpId="0" nodeType="afterEffect" nodePh="1">
                                  <p:stCondLst>
                                    <p:cond delay="0"/>
                                  </p:stCondLst>
                                  <p:endCondLst>
                                    <p:cond evt="begin" delay="0">
                                      <p:tn val="105"/>
                                    </p:cond>
                                  </p:endCondLst>
                                  <p:childTnLst>
                                    <p:set>
                                      <p:cBhvr>
                                        <p:cTn id="106" dur="1" fill="hold">
                                          <p:stCondLst>
                                            <p:cond delay="0"/>
                                          </p:stCondLst>
                                        </p:cTn>
                                        <p:tgtEl>
                                          <p:spTgt spid="72">
                                            <p:txEl>
                                              <p:pRg st="0" end="0"/>
                                            </p:txEl>
                                          </p:spTgt>
                                        </p:tgtEl>
                                        <p:attrNameLst>
                                          <p:attrName>style.visibility</p:attrName>
                                        </p:attrNameLst>
                                      </p:cBhvr>
                                      <p:to>
                                        <p:strVal val="visible"/>
                                      </p:to>
                                    </p:set>
                                    <p:animEffect transition="in" filter="wipe(down)">
                                      <p:cBhvr>
                                        <p:cTn id="107" dur="500"/>
                                        <p:tgtEl>
                                          <p:spTgt spid="72">
                                            <p:txEl>
                                              <p:pRg st="0" end="0"/>
                                            </p:txEl>
                                          </p:spTgt>
                                        </p:tgtEl>
                                      </p:cBhvr>
                                    </p:animEffect>
                                  </p:childTnLst>
                                </p:cTn>
                              </p:par>
                            </p:childTnLst>
                          </p:cTn>
                        </p:par>
                        <p:par>
                          <p:cTn id="108" fill="hold">
                            <p:stCondLst>
                              <p:cond delay="13000"/>
                            </p:stCondLst>
                            <p:childTnLst>
                              <p:par>
                                <p:cTn id="109" presetID="22" presetClass="entr" presetSubtype="4" fill="hold" grpId="0" nodeType="afterEffect">
                                  <p:stCondLst>
                                    <p:cond delay="0"/>
                                  </p:stCondLst>
                                  <p:childTnLst>
                                    <p:set>
                                      <p:cBhvr>
                                        <p:cTn id="110" dur="1" fill="hold">
                                          <p:stCondLst>
                                            <p:cond delay="0"/>
                                          </p:stCondLst>
                                        </p:cTn>
                                        <p:tgtEl>
                                          <p:spTgt spid="73"/>
                                        </p:tgtEl>
                                        <p:attrNameLst>
                                          <p:attrName>style.visibility</p:attrName>
                                        </p:attrNameLst>
                                      </p:cBhvr>
                                      <p:to>
                                        <p:strVal val="visible"/>
                                      </p:to>
                                    </p:set>
                                    <p:animEffect transition="in" filter="wipe(down)">
                                      <p:cBhvr>
                                        <p:cTn id="111" dur="500"/>
                                        <p:tgtEl>
                                          <p:spTgt spid="73"/>
                                        </p:tgtEl>
                                      </p:cBhvr>
                                    </p:animEffect>
                                  </p:childTnLst>
                                </p:cTn>
                              </p:par>
                            </p:childTnLst>
                          </p:cTn>
                        </p:par>
                        <p:par>
                          <p:cTn id="112" fill="hold">
                            <p:stCondLst>
                              <p:cond delay="13500"/>
                            </p:stCondLst>
                            <p:childTnLst>
                              <p:par>
                                <p:cTn id="113" presetID="22" presetClass="entr" presetSubtype="4" fill="hold" grpId="0" nodeType="afterEffect">
                                  <p:stCondLst>
                                    <p:cond delay="0"/>
                                  </p:stCondLst>
                                  <p:childTnLst>
                                    <p:set>
                                      <p:cBhvr>
                                        <p:cTn id="114" dur="1" fill="hold">
                                          <p:stCondLst>
                                            <p:cond delay="0"/>
                                          </p:stCondLst>
                                        </p:cTn>
                                        <p:tgtEl>
                                          <p:spTgt spid="74"/>
                                        </p:tgtEl>
                                        <p:attrNameLst>
                                          <p:attrName>style.visibility</p:attrName>
                                        </p:attrNameLst>
                                      </p:cBhvr>
                                      <p:to>
                                        <p:strVal val="visible"/>
                                      </p:to>
                                    </p:set>
                                    <p:animEffect transition="in" filter="wipe(down)">
                                      <p:cBhvr>
                                        <p:cTn id="115" dur="500"/>
                                        <p:tgtEl>
                                          <p:spTgt spid="74"/>
                                        </p:tgtEl>
                                      </p:cBhvr>
                                    </p:animEffect>
                                  </p:childTnLst>
                                </p:cTn>
                              </p:par>
                            </p:childTnLst>
                          </p:cTn>
                        </p:par>
                        <p:par>
                          <p:cTn id="116" fill="hold">
                            <p:stCondLst>
                              <p:cond delay="14000"/>
                            </p:stCondLst>
                            <p:childTnLst>
                              <p:par>
                                <p:cTn id="117" presetID="22" presetClass="entr" presetSubtype="4" fill="hold" grpId="0" nodeType="afterEffect" nodePh="1">
                                  <p:stCondLst>
                                    <p:cond delay="0"/>
                                  </p:stCondLst>
                                  <p:endCondLst>
                                    <p:cond evt="begin" delay="0">
                                      <p:tn val="117"/>
                                    </p:cond>
                                  </p:endCondLst>
                                  <p:childTnLst>
                                    <p:set>
                                      <p:cBhvr>
                                        <p:cTn id="118" dur="1" fill="hold">
                                          <p:stCondLst>
                                            <p:cond delay="0"/>
                                          </p:stCondLst>
                                        </p:cTn>
                                        <p:tgtEl>
                                          <p:spTgt spid="75">
                                            <p:txEl>
                                              <p:pRg st="0" end="0"/>
                                            </p:txEl>
                                          </p:spTgt>
                                        </p:tgtEl>
                                        <p:attrNameLst>
                                          <p:attrName>style.visibility</p:attrName>
                                        </p:attrNameLst>
                                      </p:cBhvr>
                                      <p:to>
                                        <p:strVal val="visible"/>
                                      </p:to>
                                    </p:set>
                                    <p:animEffect transition="in" filter="wipe(down)">
                                      <p:cBhvr>
                                        <p:cTn id="119" dur="500"/>
                                        <p:tgtEl>
                                          <p:spTgt spid="75">
                                            <p:txEl>
                                              <p:pRg st="0" end="0"/>
                                            </p:txEl>
                                          </p:spTgt>
                                        </p:tgtEl>
                                      </p:cBhvr>
                                    </p:animEffect>
                                  </p:childTnLst>
                                </p:cTn>
                              </p:par>
                            </p:childTnLst>
                          </p:cTn>
                        </p:par>
                        <p:par>
                          <p:cTn id="120" fill="hold">
                            <p:stCondLst>
                              <p:cond delay="14500"/>
                            </p:stCondLst>
                            <p:childTnLst>
                              <p:par>
                                <p:cTn id="121" presetID="22" presetClass="entr" presetSubtype="4" fill="hold" grpId="0" nodeType="afterEffect">
                                  <p:stCondLst>
                                    <p:cond delay="0"/>
                                  </p:stCondLst>
                                  <p:childTnLst>
                                    <p:set>
                                      <p:cBhvr>
                                        <p:cTn id="122" dur="1" fill="hold">
                                          <p:stCondLst>
                                            <p:cond delay="0"/>
                                          </p:stCondLst>
                                        </p:cTn>
                                        <p:tgtEl>
                                          <p:spTgt spid="76"/>
                                        </p:tgtEl>
                                        <p:attrNameLst>
                                          <p:attrName>style.visibility</p:attrName>
                                        </p:attrNameLst>
                                      </p:cBhvr>
                                      <p:to>
                                        <p:strVal val="visible"/>
                                      </p:to>
                                    </p:set>
                                    <p:animEffect transition="in" filter="wipe(down)">
                                      <p:cBhvr>
                                        <p:cTn id="123" dur="500"/>
                                        <p:tgtEl>
                                          <p:spTgt spid="76"/>
                                        </p:tgtEl>
                                      </p:cBhvr>
                                    </p:animEffect>
                                  </p:childTnLst>
                                </p:cTn>
                              </p:par>
                            </p:childTnLst>
                          </p:cTn>
                        </p:par>
                        <p:par>
                          <p:cTn id="124" fill="hold">
                            <p:stCondLst>
                              <p:cond delay="15000"/>
                            </p:stCondLst>
                            <p:childTnLst>
                              <p:par>
                                <p:cTn id="125" presetID="22" presetClass="entr" presetSubtype="4" fill="hold" grpId="0" nodeType="afterEffect">
                                  <p:stCondLst>
                                    <p:cond delay="0"/>
                                  </p:stCondLst>
                                  <p:childTnLst>
                                    <p:set>
                                      <p:cBhvr>
                                        <p:cTn id="126" dur="1" fill="hold">
                                          <p:stCondLst>
                                            <p:cond delay="0"/>
                                          </p:stCondLst>
                                        </p:cTn>
                                        <p:tgtEl>
                                          <p:spTgt spid="77"/>
                                        </p:tgtEl>
                                        <p:attrNameLst>
                                          <p:attrName>style.visibility</p:attrName>
                                        </p:attrNameLst>
                                      </p:cBhvr>
                                      <p:to>
                                        <p:strVal val="visible"/>
                                      </p:to>
                                    </p:set>
                                    <p:animEffect transition="in" filter="wipe(down)">
                                      <p:cBhvr>
                                        <p:cTn id="127" dur="500"/>
                                        <p:tgtEl>
                                          <p:spTgt spid="77"/>
                                        </p:tgtEl>
                                      </p:cBhvr>
                                    </p:animEffect>
                                  </p:childTnLst>
                                </p:cTn>
                              </p:par>
                            </p:childTnLst>
                          </p:cTn>
                        </p:par>
                        <p:par>
                          <p:cTn id="128" fill="hold">
                            <p:stCondLst>
                              <p:cond delay="15500"/>
                            </p:stCondLst>
                            <p:childTnLst>
                              <p:par>
                                <p:cTn id="129" presetID="22" presetClass="entr" presetSubtype="4" fill="hold" grpId="0" nodeType="afterEffect" nodePh="1">
                                  <p:stCondLst>
                                    <p:cond delay="0"/>
                                  </p:stCondLst>
                                  <p:endCondLst>
                                    <p:cond evt="begin" delay="0">
                                      <p:tn val="129"/>
                                    </p:cond>
                                  </p:endCondLst>
                                  <p:childTnLst>
                                    <p:set>
                                      <p:cBhvr>
                                        <p:cTn id="130" dur="1" fill="hold">
                                          <p:stCondLst>
                                            <p:cond delay="0"/>
                                          </p:stCondLst>
                                        </p:cTn>
                                        <p:tgtEl>
                                          <p:spTgt spid="78">
                                            <p:txEl>
                                              <p:pRg st="0" end="0"/>
                                            </p:txEl>
                                          </p:spTgt>
                                        </p:tgtEl>
                                        <p:attrNameLst>
                                          <p:attrName>style.visibility</p:attrName>
                                        </p:attrNameLst>
                                      </p:cBhvr>
                                      <p:to>
                                        <p:strVal val="visible"/>
                                      </p:to>
                                    </p:set>
                                    <p:animEffect transition="in" filter="wipe(down)">
                                      <p:cBhvr>
                                        <p:cTn id="131" dur="500"/>
                                        <p:tgtEl>
                                          <p:spTgt spid="7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4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8"/>
                        </p:tgtEl>
                        <p:attrNameLst>
                          <p:attrName>style.visibility</p:attrName>
                        </p:attrNameLst>
                      </p:cBhvr>
                      <p:to>
                        <p:strVal val="visible"/>
                      </p:to>
                    </p:set>
                    <p:animEffect transition="in" filter="wipe(down)">
                      <p:cBhvr>
                        <p:cTn dur="500"/>
                        <p:tgtEl>
                          <p:spTgt spid="48"/>
                        </p:tgtEl>
                      </p:cBhvr>
                    </p:animEffect>
                  </p:childTnLst>
                </p:cTn>
              </p:par>
            </p:tnLst>
          </p:tmpl>
        </p:tmplLst>
      </p:bldP>
      <p:bldP spid="34" grpId="0"/>
      <p:bldP spid="35" grpId="0" build="p">
        <p:tmplLst>
          <p:tmpl lvl="1">
            <p:tnLst>
              <p:par>
                <p:cTn presetID="10" presetClass="entr" presetSubtype="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28" grpId="0" animBg="1"/>
      <p:bldP spid="29" grpId="0" animBg="1"/>
      <p:bldP spid="3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0"/>
                        </p:tgtEl>
                        <p:attrNameLst>
                          <p:attrName>style.visibility</p:attrName>
                        </p:attrNameLst>
                      </p:cBhvr>
                      <p:to>
                        <p:strVal val="visible"/>
                      </p:to>
                    </p:set>
                    <p:animEffect transition="in" filter="wipe(down)">
                      <p:cBhvr>
                        <p:cTn dur="500"/>
                        <p:tgtEl>
                          <p:spTgt spid="30"/>
                        </p:tgtEl>
                      </p:cBhvr>
                    </p:animEffect>
                  </p:childTnLst>
                </p:cTn>
              </p:par>
            </p:tnLst>
          </p:tmpl>
        </p:tmplLst>
      </p:bldP>
      <p:bldP spid="31" grpId="0" animBg="1"/>
      <p:bldP spid="32" grpId="0" animBg="1"/>
      <p:bldP spid="3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3"/>
                        </p:tgtEl>
                        <p:attrNameLst>
                          <p:attrName>style.visibility</p:attrName>
                        </p:attrNameLst>
                      </p:cBhvr>
                      <p:to>
                        <p:strVal val="visible"/>
                      </p:to>
                    </p:set>
                    <p:animEffect transition="in" filter="wipe(down)">
                      <p:cBhvr>
                        <p:cTn dur="500"/>
                        <p:tgtEl>
                          <p:spTgt spid="33"/>
                        </p:tgtEl>
                      </p:cBhvr>
                    </p:animEffect>
                  </p:childTnLst>
                </p:cTn>
              </p:par>
            </p:tnLst>
          </p:tmpl>
        </p:tmplLst>
      </p:bldP>
      <p:bldP spid="36" grpId="0" animBg="1"/>
      <p:bldP spid="37" grpId="0" animBg="1"/>
      <p:bldP spid="3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8"/>
                        </p:tgtEl>
                        <p:attrNameLst>
                          <p:attrName>style.visibility</p:attrName>
                        </p:attrNameLst>
                      </p:cBhvr>
                      <p:to>
                        <p:strVal val="visible"/>
                      </p:to>
                    </p:set>
                    <p:animEffect transition="in" filter="wipe(down)">
                      <p:cBhvr>
                        <p:cTn dur="500"/>
                        <p:tgtEl>
                          <p:spTgt spid="38"/>
                        </p:tgtEl>
                      </p:cBhvr>
                    </p:animEffect>
                  </p:childTnLst>
                </p:cTn>
              </p:par>
            </p:tnLst>
          </p:tmpl>
        </p:tmplLst>
      </p:bldP>
      <p:bldP spid="39" grpId="0" animBg="1"/>
      <p:bldP spid="40" grpId="0" animBg="1"/>
      <p:bldP spid="4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1"/>
                        </p:tgtEl>
                        <p:attrNameLst>
                          <p:attrName>style.visibility</p:attrName>
                        </p:attrNameLst>
                      </p:cBhvr>
                      <p:to>
                        <p:strVal val="visible"/>
                      </p:to>
                    </p:set>
                    <p:animEffect transition="in" filter="wipe(down)">
                      <p:cBhvr>
                        <p:cTn dur="500"/>
                        <p:tgtEl>
                          <p:spTgt spid="41"/>
                        </p:tgtEl>
                      </p:cBhvr>
                    </p:animEffect>
                  </p:childTnLst>
                </p:cTn>
              </p:par>
            </p:tnLst>
          </p:tmpl>
        </p:tmplLst>
      </p:bldP>
      <p:bldP spid="42" grpId="0" animBg="1"/>
      <p:bldP spid="43" grpId="0" animBg="1"/>
      <p:bldP spid="4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4"/>
                        </p:tgtEl>
                        <p:attrNameLst>
                          <p:attrName>style.visibility</p:attrName>
                        </p:attrNameLst>
                      </p:cBhvr>
                      <p:to>
                        <p:strVal val="visible"/>
                      </p:to>
                    </p:set>
                    <p:animEffect transition="in" filter="wipe(down)">
                      <p:cBhvr>
                        <p:cTn dur="500"/>
                        <p:tgtEl>
                          <p:spTgt spid="44"/>
                        </p:tgtEl>
                      </p:cBhvr>
                    </p:animEffect>
                  </p:childTnLst>
                </p:cTn>
              </p:par>
            </p:tnLst>
          </p:tmpl>
        </p:tmplLst>
      </p:bldP>
      <p:bldP spid="45" grpId="0" animBg="1"/>
      <p:bldP spid="46" grpId="0" animBg="1"/>
      <p:bldP spid="4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7"/>
                        </p:tgtEl>
                        <p:attrNameLst>
                          <p:attrName>style.visibility</p:attrName>
                        </p:attrNameLst>
                      </p:cBhvr>
                      <p:to>
                        <p:strVal val="visible"/>
                      </p:to>
                    </p:set>
                    <p:animEffect transition="in" filter="wipe(down)">
                      <p:cBhvr>
                        <p:cTn dur="500"/>
                        <p:tgtEl>
                          <p:spTgt spid="47"/>
                        </p:tgtEl>
                      </p:cBhvr>
                    </p:animEffect>
                  </p:childTnLst>
                </p:cTn>
              </p:par>
            </p:tnLst>
          </p:tmpl>
        </p:tmplLst>
      </p:bldP>
      <p:bldP spid="70" grpId="0" animBg="1"/>
      <p:bldP spid="71" grpId="0" animBg="1"/>
      <p:bldP spid="7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2"/>
                        </p:tgtEl>
                        <p:attrNameLst>
                          <p:attrName>style.visibility</p:attrName>
                        </p:attrNameLst>
                      </p:cBhvr>
                      <p:to>
                        <p:strVal val="visible"/>
                      </p:to>
                    </p:set>
                    <p:animEffect transition="in" filter="wipe(down)">
                      <p:cBhvr>
                        <p:cTn dur="500"/>
                        <p:tgtEl>
                          <p:spTgt spid="72"/>
                        </p:tgtEl>
                      </p:cBhvr>
                    </p:animEffect>
                  </p:childTnLst>
                </p:cTn>
              </p:par>
            </p:tnLst>
          </p:tmpl>
        </p:tmplLst>
      </p:bldP>
      <p:bldP spid="73" grpId="0" animBg="1"/>
      <p:bldP spid="74" grpId="0" animBg="1"/>
      <p:bldP spid="7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5"/>
                        </p:tgtEl>
                        <p:attrNameLst>
                          <p:attrName>style.visibility</p:attrName>
                        </p:attrNameLst>
                      </p:cBhvr>
                      <p:to>
                        <p:strVal val="visible"/>
                      </p:to>
                    </p:set>
                    <p:animEffect transition="in" filter="wipe(down)">
                      <p:cBhvr>
                        <p:cTn dur="500"/>
                        <p:tgtEl>
                          <p:spTgt spid="75"/>
                        </p:tgtEl>
                      </p:cBhvr>
                    </p:animEffect>
                  </p:childTnLst>
                </p:cTn>
              </p:par>
            </p:tnLst>
          </p:tmpl>
        </p:tmplLst>
      </p:bldP>
      <p:bldP spid="76" grpId="0" animBg="1"/>
      <p:bldP spid="77" grpId="0" animBg="1"/>
      <p:bldP spid="7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8"/>
                        </p:tgtEl>
                        <p:attrNameLst>
                          <p:attrName>style.visibility</p:attrName>
                        </p:attrNameLst>
                      </p:cBhvr>
                      <p:to>
                        <p:strVal val="visible"/>
                      </p:to>
                    </p:set>
                    <p:animEffect transition="in" filter="wipe(down)">
                      <p:cBhvr>
                        <p:cTn dur="500"/>
                        <p:tgtEl>
                          <p:spTgt spid="78"/>
                        </p:tgtEl>
                      </p:cBhvr>
                    </p:animEffect>
                  </p:childTnLst>
                </p:cTn>
              </p:par>
            </p:tnLst>
          </p:tmpl>
        </p:tmplLst>
      </p:bldP>
    </p:bld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9_Pic4">
    <p:spTree>
      <p:nvGrpSpPr>
        <p:cNvPr id="1" name=""/>
        <p:cNvGrpSpPr/>
        <p:nvPr/>
      </p:nvGrpSpPr>
      <p:grpSpPr>
        <a:xfrm>
          <a:off x="0" y="0"/>
          <a:ext cx="0" cy="0"/>
          <a:chOff x="0" y="0"/>
          <a:chExt cx="0" cy="0"/>
        </a:xfrm>
      </p:grpSpPr>
      <p:sp>
        <p:nvSpPr>
          <p:cNvPr id="19" name="Title 1"/>
          <p:cNvSpPr>
            <a:spLocks noGrp="1"/>
          </p:cNvSpPr>
          <p:nvPr>
            <p:ph type="title" hasCustomPrompt="1"/>
          </p:nvPr>
        </p:nvSpPr>
        <p:spPr>
          <a:xfrm>
            <a:off x="2336800" y="482600"/>
            <a:ext cx="7518400" cy="471365"/>
          </a:xfrm>
          <a:prstGeom prst="rect">
            <a:avLst/>
          </a:prstGeom>
        </p:spPr>
        <p:txBody>
          <a:bodyPr wrap="none" lIns="0" tIns="0" rIns="0" bIns="0" anchor="ctr">
            <a:noAutofit/>
          </a:bodyPr>
          <a:lstStyle>
            <a:lvl1pPr algn="ctr">
              <a:defRPr sz="3200"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3352800" y="951922"/>
            <a:ext cx="5486400" cy="267661"/>
          </a:xfrm>
          <a:prstGeom prst="rect">
            <a:avLst/>
          </a:prstGeom>
        </p:spPr>
        <p:txBody>
          <a:bodyPr wrap="none" lIns="0" tIns="0" rIns="0" bIns="0" anchor="ctr">
            <a:noAutofit/>
          </a:bodyPr>
          <a:lstStyle>
            <a:lvl1pPr marL="0" indent="0" algn="ctr">
              <a:buNone/>
              <a:defRPr sz="1600"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17" name="Rectangle 16"/>
          <p:cNvSpPr/>
          <p:nvPr userDrawn="1"/>
        </p:nvSpPr>
        <p:spPr>
          <a:xfrm>
            <a:off x="2387867" y="1464351"/>
            <a:ext cx="3657600" cy="15583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7"/>
          <p:cNvSpPr>
            <a:spLocks noGrp="1"/>
          </p:cNvSpPr>
          <p:nvPr>
            <p:ph type="pic" sz="quarter" idx="25" hasCustomPrompt="1"/>
          </p:nvPr>
        </p:nvSpPr>
        <p:spPr>
          <a:xfrm>
            <a:off x="533667" y="1464351"/>
            <a:ext cx="1739899" cy="1558383"/>
          </a:xfrm>
          <a:prstGeom prst="rect">
            <a:avLst/>
          </a:prstGeom>
          <a:solidFill>
            <a:schemeClr val="tx1">
              <a:lumMod val="10000"/>
              <a:lumOff val="90000"/>
            </a:schemeClr>
          </a:solidFill>
          <a:ln w="19050">
            <a:noFill/>
          </a:ln>
        </p:spPr>
        <p:txBody>
          <a:bodyPr tIns="0" bIns="182880" anchor="b"/>
          <a:lstStyle>
            <a:lvl1pPr algn="ctr">
              <a:buNone/>
              <a:defRPr sz="1200" baseline="0">
                <a:solidFill>
                  <a:schemeClr val="tx1">
                    <a:lumMod val="50000"/>
                    <a:lumOff val="50000"/>
                  </a:schemeClr>
                </a:solidFill>
              </a:defRPr>
            </a:lvl1pPr>
          </a:lstStyle>
          <a:p>
            <a:r>
              <a:rPr lang="en-US" dirty="0"/>
              <a:t>Click Icon To Add Image</a:t>
            </a:r>
          </a:p>
        </p:txBody>
      </p:sp>
      <p:sp>
        <p:nvSpPr>
          <p:cNvPr id="25" name="Text Placeholder 3"/>
          <p:cNvSpPr>
            <a:spLocks noGrp="1"/>
          </p:cNvSpPr>
          <p:nvPr>
            <p:ph type="body" sz="half" idx="26" hasCustomPrompt="1"/>
          </p:nvPr>
        </p:nvSpPr>
        <p:spPr>
          <a:xfrm>
            <a:off x="2591068" y="1600201"/>
            <a:ext cx="3288633" cy="390649"/>
          </a:xfrm>
          <a:prstGeom prst="rect">
            <a:avLst/>
          </a:prstGeom>
        </p:spPr>
        <p:txBody>
          <a:bodyPr wrap="square" lIns="0" tIns="0" rIns="0" bIns="0" anchor="ctr">
            <a:noAutofit/>
          </a:bodyPr>
          <a:lstStyle>
            <a:lvl1pPr marL="0" indent="0" algn="l">
              <a:buNone/>
              <a:defRPr sz="24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
        <p:nvSpPr>
          <p:cNvPr id="26" name="Text Placeholder 3"/>
          <p:cNvSpPr>
            <a:spLocks noGrp="1"/>
          </p:cNvSpPr>
          <p:nvPr>
            <p:ph type="body" sz="half" idx="27" hasCustomPrompt="1"/>
          </p:nvPr>
        </p:nvSpPr>
        <p:spPr>
          <a:xfrm>
            <a:off x="2591068" y="2399418"/>
            <a:ext cx="3288632" cy="509996"/>
          </a:xfrm>
          <a:prstGeom prst="rect">
            <a:avLst/>
          </a:prstGeom>
        </p:spPr>
        <p:txBody>
          <a:bodyPr wrap="square" lIns="0" tIns="0" rIns="0" bIns="0" anchor="t">
            <a:noAutofit/>
          </a:bodyPr>
          <a:lstStyle>
            <a:lvl1pPr marL="0" indent="0" algn="l">
              <a:buNone/>
              <a:defRPr sz="1467" b="0" baseline="0">
                <a:solidFill>
                  <a:schemeClr val="accent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r>
              <a:rPr lang="en-US" sz="1333" dirty="0">
                <a:solidFill>
                  <a:schemeClr val="tx1">
                    <a:lumMod val="50000"/>
                    <a:lumOff val="50000"/>
                  </a:schemeClr>
                </a:solidFill>
              </a:rPr>
              <a:t>Add your Description here</a:t>
            </a:r>
          </a:p>
          <a:p>
            <a:pPr algn="ctr"/>
            <a:endParaRPr lang="en-US" sz="1333" dirty="0">
              <a:solidFill>
                <a:schemeClr val="tx1">
                  <a:lumMod val="50000"/>
                  <a:lumOff val="50000"/>
                </a:schemeClr>
              </a:solidFill>
            </a:endParaRPr>
          </a:p>
        </p:txBody>
      </p:sp>
      <p:sp>
        <p:nvSpPr>
          <p:cNvPr id="30" name="Text Placeholder 3"/>
          <p:cNvSpPr>
            <a:spLocks noGrp="1"/>
          </p:cNvSpPr>
          <p:nvPr>
            <p:ph type="body" sz="half" idx="43" hasCustomPrompt="1"/>
          </p:nvPr>
        </p:nvSpPr>
        <p:spPr>
          <a:xfrm>
            <a:off x="2591068" y="1990850"/>
            <a:ext cx="3288633" cy="390649"/>
          </a:xfrm>
          <a:prstGeom prst="rect">
            <a:avLst/>
          </a:prstGeom>
        </p:spPr>
        <p:txBody>
          <a:bodyPr wrap="square" lIns="0" tIns="0" rIns="0" bIns="0" anchor="ctr">
            <a:noAutofit/>
          </a:bodyPr>
          <a:lstStyle>
            <a:lvl1pPr marL="0" indent="0" algn="l">
              <a:buNone/>
              <a:defRPr sz="1600" b="1" baseline="0">
                <a:solidFill>
                  <a:schemeClr val="accent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
        <p:nvSpPr>
          <p:cNvPr id="29" name="Rectangle 28"/>
          <p:cNvSpPr/>
          <p:nvPr userDrawn="1"/>
        </p:nvSpPr>
        <p:spPr>
          <a:xfrm>
            <a:off x="8001000" y="1464351"/>
            <a:ext cx="3657600" cy="15583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2400"/>
          </a:p>
        </p:txBody>
      </p:sp>
      <p:sp>
        <p:nvSpPr>
          <p:cNvPr id="31" name="Picture Placeholder 7"/>
          <p:cNvSpPr>
            <a:spLocks noGrp="1"/>
          </p:cNvSpPr>
          <p:nvPr>
            <p:ph type="pic" sz="quarter" idx="44" hasCustomPrompt="1"/>
          </p:nvPr>
        </p:nvSpPr>
        <p:spPr>
          <a:xfrm>
            <a:off x="6146800" y="1464351"/>
            <a:ext cx="1739899" cy="1558383"/>
          </a:xfrm>
          <a:prstGeom prst="rect">
            <a:avLst/>
          </a:prstGeom>
          <a:solidFill>
            <a:schemeClr val="tx1">
              <a:lumMod val="10000"/>
              <a:lumOff val="90000"/>
            </a:schemeClr>
          </a:solidFill>
          <a:ln w="19050">
            <a:noFill/>
          </a:ln>
        </p:spPr>
        <p:txBody>
          <a:bodyPr tIns="0" bIns="182880" anchor="b"/>
          <a:lstStyle>
            <a:lvl1pPr algn="ctr" rtl="0">
              <a:buNone/>
              <a:defRPr sz="1200" baseline="0">
                <a:solidFill>
                  <a:schemeClr val="tx1">
                    <a:lumMod val="50000"/>
                    <a:lumOff val="50000"/>
                  </a:schemeClr>
                </a:solidFill>
              </a:defRPr>
            </a:lvl1pPr>
          </a:lstStyle>
          <a:p>
            <a:r>
              <a:rPr lang="en-US" dirty="0"/>
              <a:t>Click Icon To Add Image</a:t>
            </a:r>
          </a:p>
        </p:txBody>
      </p:sp>
      <p:sp>
        <p:nvSpPr>
          <p:cNvPr id="32" name="Text Placeholder 3"/>
          <p:cNvSpPr>
            <a:spLocks noGrp="1"/>
          </p:cNvSpPr>
          <p:nvPr>
            <p:ph type="body" sz="half" idx="45" hasCustomPrompt="1"/>
          </p:nvPr>
        </p:nvSpPr>
        <p:spPr>
          <a:xfrm>
            <a:off x="8204201" y="1600201"/>
            <a:ext cx="3288633" cy="390649"/>
          </a:xfrm>
          <a:prstGeom prst="rect">
            <a:avLst/>
          </a:prstGeom>
        </p:spPr>
        <p:txBody>
          <a:bodyPr wrap="square" lIns="0" tIns="0" rIns="0" bIns="0" anchor="ctr">
            <a:noAutofit/>
          </a:bodyPr>
          <a:lstStyle>
            <a:lvl1pPr marL="0" indent="0" algn="l" rtl="0">
              <a:buNone/>
              <a:defRPr sz="24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
        <p:nvSpPr>
          <p:cNvPr id="33" name="Text Placeholder 3"/>
          <p:cNvSpPr>
            <a:spLocks noGrp="1"/>
          </p:cNvSpPr>
          <p:nvPr>
            <p:ph type="body" sz="half" idx="46" hasCustomPrompt="1"/>
          </p:nvPr>
        </p:nvSpPr>
        <p:spPr>
          <a:xfrm>
            <a:off x="8204201" y="2399418"/>
            <a:ext cx="3288632" cy="509996"/>
          </a:xfrm>
          <a:prstGeom prst="rect">
            <a:avLst/>
          </a:prstGeom>
        </p:spPr>
        <p:txBody>
          <a:bodyPr wrap="square" lIns="0" tIns="0" rIns="0" bIns="0" anchor="t">
            <a:noAutofit/>
          </a:bodyPr>
          <a:lstStyle>
            <a:lvl1pPr marL="0" indent="0" algn="l" rtl="0">
              <a:buNone/>
              <a:defRPr sz="1467" b="0" baseline="0">
                <a:ln>
                  <a:noFill/>
                </a:ln>
                <a:solidFill>
                  <a:schemeClr val="accent4">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r>
              <a:rPr lang="en-US" sz="1333" dirty="0">
                <a:solidFill>
                  <a:schemeClr val="tx1">
                    <a:lumMod val="50000"/>
                    <a:lumOff val="50000"/>
                  </a:schemeClr>
                </a:solidFill>
              </a:rPr>
              <a:t>Add your Description here</a:t>
            </a:r>
          </a:p>
          <a:p>
            <a:pPr algn="ctr"/>
            <a:endParaRPr lang="en-US" sz="1333" dirty="0">
              <a:solidFill>
                <a:schemeClr val="tx1">
                  <a:lumMod val="50000"/>
                  <a:lumOff val="50000"/>
                </a:schemeClr>
              </a:solidFill>
            </a:endParaRPr>
          </a:p>
        </p:txBody>
      </p:sp>
      <p:sp>
        <p:nvSpPr>
          <p:cNvPr id="34" name="Text Placeholder 3"/>
          <p:cNvSpPr>
            <a:spLocks noGrp="1"/>
          </p:cNvSpPr>
          <p:nvPr>
            <p:ph type="body" sz="half" idx="47" hasCustomPrompt="1"/>
          </p:nvPr>
        </p:nvSpPr>
        <p:spPr>
          <a:xfrm>
            <a:off x="8204201" y="1990850"/>
            <a:ext cx="3288633" cy="390649"/>
          </a:xfrm>
          <a:prstGeom prst="rect">
            <a:avLst/>
          </a:prstGeom>
        </p:spPr>
        <p:txBody>
          <a:bodyPr wrap="square" lIns="0" tIns="0" rIns="0" bIns="0" anchor="ctr">
            <a:noAutofit/>
          </a:bodyPr>
          <a:lstStyle>
            <a:lvl1pPr marL="0" indent="0" algn="l" rtl="0">
              <a:buNone/>
              <a:defRPr sz="1600" b="1" baseline="0">
                <a:solidFill>
                  <a:schemeClr val="accent4">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
        <p:nvSpPr>
          <p:cNvPr id="35" name="Rectangle 34"/>
          <p:cNvSpPr/>
          <p:nvPr userDrawn="1"/>
        </p:nvSpPr>
        <p:spPr>
          <a:xfrm>
            <a:off x="533667" y="3124200"/>
            <a:ext cx="3657600" cy="15583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6" name="Picture Placeholder 7"/>
          <p:cNvSpPr>
            <a:spLocks noGrp="1"/>
          </p:cNvSpPr>
          <p:nvPr>
            <p:ph type="pic" sz="quarter" idx="48" hasCustomPrompt="1"/>
          </p:nvPr>
        </p:nvSpPr>
        <p:spPr>
          <a:xfrm>
            <a:off x="4305568" y="3124200"/>
            <a:ext cx="1739899" cy="1558383"/>
          </a:xfrm>
          <a:prstGeom prst="rect">
            <a:avLst/>
          </a:prstGeom>
          <a:solidFill>
            <a:schemeClr val="tx1">
              <a:lumMod val="10000"/>
              <a:lumOff val="90000"/>
            </a:schemeClr>
          </a:solidFill>
          <a:ln w="19050">
            <a:noFill/>
          </a:ln>
        </p:spPr>
        <p:txBody>
          <a:bodyPr tIns="0" bIns="182880" anchor="b"/>
          <a:lstStyle>
            <a:lvl1pPr algn="ctr">
              <a:buNone/>
              <a:defRPr sz="1200" baseline="0">
                <a:solidFill>
                  <a:schemeClr val="tx1">
                    <a:lumMod val="50000"/>
                    <a:lumOff val="50000"/>
                  </a:schemeClr>
                </a:solidFill>
              </a:defRPr>
            </a:lvl1pPr>
          </a:lstStyle>
          <a:p>
            <a:r>
              <a:rPr lang="en-US" dirty="0"/>
              <a:t>Click Icon To Add Image</a:t>
            </a:r>
          </a:p>
        </p:txBody>
      </p:sp>
      <p:sp>
        <p:nvSpPr>
          <p:cNvPr id="37" name="Text Placeholder 3"/>
          <p:cNvSpPr>
            <a:spLocks noGrp="1"/>
          </p:cNvSpPr>
          <p:nvPr>
            <p:ph type="body" sz="half" idx="49" hasCustomPrompt="1"/>
          </p:nvPr>
        </p:nvSpPr>
        <p:spPr>
          <a:xfrm>
            <a:off x="736868" y="3260050"/>
            <a:ext cx="3288633" cy="390649"/>
          </a:xfrm>
          <a:prstGeom prst="rect">
            <a:avLst/>
          </a:prstGeom>
        </p:spPr>
        <p:txBody>
          <a:bodyPr wrap="square" lIns="0" tIns="0" rIns="0" bIns="0" anchor="ctr">
            <a:noAutofit/>
          </a:bodyPr>
          <a:lstStyle>
            <a:lvl1pPr marL="0" indent="0" algn="r">
              <a:buNone/>
              <a:defRPr sz="24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
        <p:nvSpPr>
          <p:cNvPr id="38" name="Text Placeholder 3"/>
          <p:cNvSpPr>
            <a:spLocks noGrp="1"/>
          </p:cNvSpPr>
          <p:nvPr>
            <p:ph type="body" sz="half" idx="50" hasCustomPrompt="1"/>
          </p:nvPr>
        </p:nvSpPr>
        <p:spPr>
          <a:xfrm>
            <a:off x="736868" y="4059267"/>
            <a:ext cx="3288632" cy="509996"/>
          </a:xfrm>
          <a:prstGeom prst="rect">
            <a:avLst/>
          </a:prstGeom>
        </p:spPr>
        <p:txBody>
          <a:bodyPr wrap="square" lIns="0" tIns="0" rIns="0" bIns="0" anchor="t">
            <a:noAutofit/>
          </a:bodyPr>
          <a:lstStyle>
            <a:lvl1pPr marL="0" indent="0" algn="r">
              <a:buNone/>
              <a:defRPr sz="1467" b="0" baseline="0">
                <a:solidFill>
                  <a:schemeClr val="accent2">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r>
              <a:rPr lang="en-US" sz="1333" dirty="0">
                <a:solidFill>
                  <a:schemeClr val="tx1">
                    <a:lumMod val="50000"/>
                    <a:lumOff val="50000"/>
                  </a:schemeClr>
                </a:solidFill>
              </a:rPr>
              <a:t>Add your Description here</a:t>
            </a:r>
          </a:p>
          <a:p>
            <a:pPr algn="ctr"/>
            <a:endParaRPr lang="en-US" sz="1333" dirty="0">
              <a:solidFill>
                <a:schemeClr val="tx1">
                  <a:lumMod val="50000"/>
                  <a:lumOff val="50000"/>
                </a:schemeClr>
              </a:solidFill>
            </a:endParaRPr>
          </a:p>
        </p:txBody>
      </p:sp>
      <p:sp>
        <p:nvSpPr>
          <p:cNvPr id="39" name="Text Placeholder 3"/>
          <p:cNvSpPr>
            <a:spLocks noGrp="1"/>
          </p:cNvSpPr>
          <p:nvPr>
            <p:ph type="body" sz="half" idx="51" hasCustomPrompt="1"/>
          </p:nvPr>
        </p:nvSpPr>
        <p:spPr>
          <a:xfrm>
            <a:off x="736868" y="3650700"/>
            <a:ext cx="3288633" cy="390649"/>
          </a:xfrm>
          <a:prstGeom prst="rect">
            <a:avLst/>
          </a:prstGeom>
        </p:spPr>
        <p:txBody>
          <a:bodyPr wrap="square" lIns="0" tIns="0" rIns="0" bIns="0" anchor="ctr">
            <a:noAutofit/>
          </a:bodyPr>
          <a:lstStyle>
            <a:lvl1pPr marL="0" indent="0" algn="r">
              <a:buNone/>
              <a:defRPr sz="1600" b="1" baseline="0">
                <a:solidFill>
                  <a:schemeClr val="accent2">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
        <p:nvSpPr>
          <p:cNvPr id="40" name="Rectangle 39"/>
          <p:cNvSpPr/>
          <p:nvPr userDrawn="1"/>
        </p:nvSpPr>
        <p:spPr>
          <a:xfrm>
            <a:off x="6159500" y="3124200"/>
            <a:ext cx="3657600" cy="155838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4" name="Picture Placeholder 7"/>
          <p:cNvSpPr>
            <a:spLocks noGrp="1"/>
          </p:cNvSpPr>
          <p:nvPr>
            <p:ph type="pic" sz="quarter" idx="52" hasCustomPrompt="1"/>
          </p:nvPr>
        </p:nvSpPr>
        <p:spPr>
          <a:xfrm>
            <a:off x="9918701" y="3124200"/>
            <a:ext cx="1739899" cy="1558383"/>
          </a:xfrm>
          <a:prstGeom prst="rect">
            <a:avLst/>
          </a:prstGeom>
          <a:solidFill>
            <a:schemeClr val="tx1">
              <a:lumMod val="10000"/>
              <a:lumOff val="90000"/>
            </a:schemeClr>
          </a:solidFill>
          <a:ln w="19050">
            <a:noFill/>
          </a:ln>
        </p:spPr>
        <p:txBody>
          <a:bodyPr tIns="0" bIns="182880" anchor="b"/>
          <a:lstStyle>
            <a:lvl1pPr algn="ctr">
              <a:buNone/>
              <a:defRPr sz="1200" baseline="0">
                <a:solidFill>
                  <a:schemeClr val="tx1">
                    <a:lumMod val="50000"/>
                    <a:lumOff val="50000"/>
                  </a:schemeClr>
                </a:solidFill>
              </a:defRPr>
            </a:lvl1pPr>
          </a:lstStyle>
          <a:p>
            <a:r>
              <a:rPr lang="en-US" dirty="0"/>
              <a:t>Click Icon To Add Image</a:t>
            </a:r>
          </a:p>
        </p:txBody>
      </p:sp>
      <p:sp>
        <p:nvSpPr>
          <p:cNvPr id="45" name="Text Placeholder 3"/>
          <p:cNvSpPr>
            <a:spLocks noGrp="1"/>
          </p:cNvSpPr>
          <p:nvPr>
            <p:ph type="body" sz="half" idx="53" hasCustomPrompt="1"/>
          </p:nvPr>
        </p:nvSpPr>
        <p:spPr>
          <a:xfrm>
            <a:off x="6362701" y="3260050"/>
            <a:ext cx="3288633" cy="390649"/>
          </a:xfrm>
          <a:prstGeom prst="rect">
            <a:avLst/>
          </a:prstGeom>
        </p:spPr>
        <p:txBody>
          <a:bodyPr wrap="square" lIns="0" tIns="0" rIns="0" bIns="0" anchor="ctr">
            <a:noAutofit/>
          </a:bodyPr>
          <a:lstStyle>
            <a:lvl1pPr marL="0" indent="0" algn="r">
              <a:buNone/>
              <a:defRPr sz="24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
        <p:nvSpPr>
          <p:cNvPr id="46" name="Text Placeholder 3"/>
          <p:cNvSpPr>
            <a:spLocks noGrp="1"/>
          </p:cNvSpPr>
          <p:nvPr>
            <p:ph type="body" sz="half" idx="54" hasCustomPrompt="1"/>
          </p:nvPr>
        </p:nvSpPr>
        <p:spPr>
          <a:xfrm>
            <a:off x="6362701" y="4059267"/>
            <a:ext cx="3288632" cy="509996"/>
          </a:xfrm>
          <a:prstGeom prst="rect">
            <a:avLst/>
          </a:prstGeom>
        </p:spPr>
        <p:txBody>
          <a:bodyPr wrap="square" lIns="0" tIns="0" rIns="0" bIns="0" anchor="t">
            <a:noAutofit/>
          </a:bodyPr>
          <a:lstStyle>
            <a:lvl1pPr marL="0" indent="0" algn="r">
              <a:buNone/>
              <a:defRPr sz="1467" b="0" baseline="0">
                <a:solidFill>
                  <a:schemeClr val="accent5">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r>
              <a:rPr lang="en-US" sz="1333" dirty="0">
                <a:solidFill>
                  <a:schemeClr val="tx1">
                    <a:lumMod val="50000"/>
                    <a:lumOff val="50000"/>
                  </a:schemeClr>
                </a:solidFill>
              </a:rPr>
              <a:t>Add your Description here</a:t>
            </a:r>
          </a:p>
          <a:p>
            <a:pPr algn="ctr"/>
            <a:endParaRPr lang="en-US" sz="1333" dirty="0">
              <a:solidFill>
                <a:schemeClr val="tx1">
                  <a:lumMod val="50000"/>
                  <a:lumOff val="50000"/>
                </a:schemeClr>
              </a:solidFill>
            </a:endParaRPr>
          </a:p>
        </p:txBody>
      </p:sp>
      <p:sp>
        <p:nvSpPr>
          <p:cNvPr id="47" name="Text Placeholder 3"/>
          <p:cNvSpPr>
            <a:spLocks noGrp="1"/>
          </p:cNvSpPr>
          <p:nvPr>
            <p:ph type="body" sz="half" idx="55" hasCustomPrompt="1"/>
          </p:nvPr>
        </p:nvSpPr>
        <p:spPr>
          <a:xfrm>
            <a:off x="6362701" y="3650700"/>
            <a:ext cx="3288633" cy="390649"/>
          </a:xfrm>
          <a:prstGeom prst="rect">
            <a:avLst/>
          </a:prstGeom>
        </p:spPr>
        <p:txBody>
          <a:bodyPr wrap="square" lIns="0" tIns="0" rIns="0" bIns="0" anchor="ctr">
            <a:noAutofit/>
          </a:bodyPr>
          <a:lstStyle>
            <a:lvl1pPr marL="0" indent="0" algn="r">
              <a:buNone/>
              <a:defRPr sz="1600" b="1" baseline="0">
                <a:solidFill>
                  <a:schemeClr val="accent5">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
        <p:nvSpPr>
          <p:cNvPr id="75" name="Rectangle 74"/>
          <p:cNvSpPr/>
          <p:nvPr userDrawn="1"/>
        </p:nvSpPr>
        <p:spPr>
          <a:xfrm>
            <a:off x="2387867" y="4766218"/>
            <a:ext cx="3657600" cy="15583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6" name="Picture Placeholder 7"/>
          <p:cNvSpPr>
            <a:spLocks noGrp="1"/>
          </p:cNvSpPr>
          <p:nvPr>
            <p:ph type="pic" sz="quarter" idx="56" hasCustomPrompt="1"/>
          </p:nvPr>
        </p:nvSpPr>
        <p:spPr>
          <a:xfrm>
            <a:off x="533667" y="4766218"/>
            <a:ext cx="1739899" cy="1558383"/>
          </a:xfrm>
          <a:prstGeom prst="rect">
            <a:avLst/>
          </a:prstGeom>
          <a:solidFill>
            <a:schemeClr val="tx1">
              <a:lumMod val="10000"/>
              <a:lumOff val="90000"/>
            </a:schemeClr>
          </a:solidFill>
          <a:ln w="19050">
            <a:noFill/>
          </a:ln>
        </p:spPr>
        <p:txBody>
          <a:bodyPr tIns="0" bIns="182880" anchor="b"/>
          <a:lstStyle>
            <a:lvl1pPr algn="ctr">
              <a:buNone/>
              <a:defRPr sz="1200" baseline="0">
                <a:solidFill>
                  <a:schemeClr val="tx1">
                    <a:lumMod val="50000"/>
                    <a:lumOff val="50000"/>
                  </a:schemeClr>
                </a:solidFill>
              </a:defRPr>
            </a:lvl1pPr>
          </a:lstStyle>
          <a:p>
            <a:r>
              <a:rPr lang="en-US" dirty="0"/>
              <a:t>Click Icon To Add Image</a:t>
            </a:r>
          </a:p>
        </p:txBody>
      </p:sp>
      <p:sp>
        <p:nvSpPr>
          <p:cNvPr id="77" name="Text Placeholder 3"/>
          <p:cNvSpPr>
            <a:spLocks noGrp="1"/>
          </p:cNvSpPr>
          <p:nvPr>
            <p:ph type="body" sz="half" idx="57" hasCustomPrompt="1"/>
          </p:nvPr>
        </p:nvSpPr>
        <p:spPr>
          <a:xfrm>
            <a:off x="2591068" y="4902068"/>
            <a:ext cx="3288633" cy="390649"/>
          </a:xfrm>
          <a:prstGeom prst="rect">
            <a:avLst/>
          </a:prstGeom>
        </p:spPr>
        <p:txBody>
          <a:bodyPr wrap="square" lIns="0" tIns="0" rIns="0" bIns="0" anchor="ctr">
            <a:noAutofit/>
          </a:bodyPr>
          <a:lstStyle>
            <a:lvl1pPr marL="0" indent="0" algn="l">
              <a:buNone/>
              <a:defRPr sz="24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
        <p:nvSpPr>
          <p:cNvPr id="78" name="Text Placeholder 3"/>
          <p:cNvSpPr>
            <a:spLocks noGrp="1"/>
          </p:cNvSpPr>
          <p:nvPr>
            <p:ph type="body" sz="half" idx="58" hasCustomPrompt="1"/>
          </p:nvPr>
        </p:nvSpPr>
        <p:spPr>
          <a:xfrm>
            <a:off x="2591068" y="5701285"/>
            <a:ext cx="3288632" cy="509996"/>
          </a:xfrm>
          <a:prstGeom prst="rect">
            <a:avLst/>
          </a:prstGeom>
        </p:spPr>
        <p:txBody>
          <a:bodyPr wrap="square" lIns="0" tIns="0" rIns="0" bIns="0" anchor="t">
            <a:noAutofit/>
          </a:bodyPr>
          <a:lstStyle>
            <a:lvl1pPr marL="0" indent="0" algn="l">
              <a:buNone/>
              <a:defRPr sz="1467" b="0" baseline="0">
                <a:solidFill>
                  <a:schemeClr val="accent3">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r>
              <a:rPr lang="en-US" sz="1333" dirty="0">
                <a:solidFill>
                  <a:schemeClr val="tx1">
                    <a:lumMod val="50000"/>
                    <a:lumOff val="50000"/>
                  </a:schemeClr>
                </a:solidFill>
              </a:rPr>
              <a:t>Add your Description here</a:t>
            </a:r>
          </a:p>
          <a:p>
            <a:pPr algn="ctr"/>
            <a:endParaRPr lang="en-US" sz="1333" dirty="0">
              <a:solidFill>
                <a:schemeClr val="tx1">
                  <a:lumMod val="50000"/>
                  <a:lumOff val="50000"/>
                </a:schemeClr>
              </a:solidFill>
            </a:endParaRPr>
          </a:p>
        </p:txBody>
      </p:sp>
      <p:sp>
        <p:nvSpPr>
          <p:cNvPr id="79" name="Text Placeholder 3"/>
          <p:cNvSpPr>
            <a:spLocks noGrp="1"/>
          </p:cNvSpPr>
          <p:nvPr>
            <p:ph type="body" sz="half" idx="59" hasCustomPrompt="1"/>
          </p:nvPr>
        </p:nvSpPr>
        <p:spPr>
          <a:xfrm>
            <a:off x="2591068" y="5292717"/>
            <a:ext cx="3288633" cy="390649"/>
          </a:xfrm>
          <a:prstGeom prst="rect">
            <a:avLst/>
          </a:prstGeom>
        </p:spPr>
        <p:txBody>
          <a:bodyPr wrap="square" lIns="0" tIns="0" rIns="0" bIns="0" anchor="ctr">
            <a:noAutofit/>
          </a:bodyPr>
          <a:lstStyle>
            <a:lvl1pPr marL="0" indent="0" algn="l">
              <a:buNone/>
              <a:defRPr sz="1600" b="1" baseline="0">
                <a:solidFill>
                  <a:schemeClr val="accent3">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
        <p:nvSpPr>
          <p:cNvPr id="80" name="Rectangle 79"/>
          <p:cNvSpPr/>
          <p:nvPr userDrawn="1"/>
        </p:nvSpPr>
        <p:spPr>
          <a:xfrm>
            <a:off x="8001000" y="4766218"/>
            <a:ext cx="3657600" cy="155838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2400"/>
          </a:p>
        </p:txBody>
      </p:sp>
      <p:sp>
        <p:nvSpPr>
          <p:cNvPr id="81" name="Picture Placeholder 7"/>
          <p:cNvSpPr>
            <a:spLocks noGrp="1"/>
          </p:cNvSpPr>
          <p:nvPr>
            <p:ph type="pic" sz="quarter" idx="60" hasCustomPrompt="1"/>
          </p:nvPr>
        </p:nvSpPr>
        <p:spPr>
          <a:xfrm>
            <a:off x="6146800" y="4766218"/>
            <a:ext cx="1739899" cy="1558383"/>
          </a:xfrm>
          <a:prstGeom prst="rect">
            <a:avLst/>
          </a:prstGeom>
          <a:solidFill>
            <a:schemeClr val="tx1">
              <a:lumMod val="10000"/>
              <a:lumOff val="90000"/>
            </a:schemeClr>
          </a:solidFill>
          <a:ln w="19050">
            <a:noFill/>
          </a:ln>
        </p:spPr>
        <p:txBody>
          <a:bodyPr tIns="0" bIns="182880" anchor="b"/>
          <a:lstStyle>
            <a:lvl1pPr algn="ctr" rtl="0">
              <a:buNone/>
              <a:defRPr sz="1200" baseline="0">
                <a:solidFill>
                  <a:schemeClr val="tx1">
                    <a:lumMod val="50000"/>
                    <a:lumOff val="50000"/>
                  </a:schemeClr>
                </a:solidFill>
              </a:defRPr>
            </a:lvl1pPr>
          </a:lstStyle>
          <a:p>
            <a:r>
              <a:rPr lang="en-US" dirty="0"/>
              <a:t>Click Icon To Add Image</a:t>
            </a:r>
          </a:p>
        </p:txBody>
      </p:sp>
      <p:sp>
        <p:nvSpPr>
          <p:cNvPr id="82" name="Text Placeholder 3"/>
          <p:cNvSpPr>
            <a:spLocks noGrp="1"/>
          </p:cNvSpPr>
          <p:nvPr>
            <p:ph type="body" sz="half" idx="61" hasCustomPrompt="1"/>
          </p:nvPr>
        </p:nvSpPr>
        <p:spPr>
          <a:xfrm>
            <a:off x="8204201" y="4902068"/>
            <a:ext cx="3288633" cy="390649"/>
          </a:xfrm>
          <a:prstGeom prst="rect">
            <a:avLst/>
          </a:prstGeom>
        </p:spPr>
        <p:txBody>
          <a:bodyPr wrap="square" lIns="0" tIns="0" rIns="0" bIns="0" anchor="ctr">
            <a:noAutofit/>
          </a:bodyPr>
          <a:lstStyle>
            <a:lvl1pPr marL="0" indent="0" algn="l" rtl="0">
              <a:buNone/>
              <a:defRPr sz="24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
        <p:nvSpPr>
          <p:cNvPr id="83" name="Text Placeholder 3"/>
          <p:cNvSpPr>
            <a:spLocks noGrp="1"/>
          </p:cNvSpPr>
          <p:nvPr>
            <p:ph type="body" sz="half" idx="62" hasCustomPrompt="1"/>
          </p:nvPr>
        </p:nvSpPr>
        <p:spPr>
          <a:xfrm>
            <a:off x="8204201" y="5701285"/>
            <a:ext cx="3288632" cy="509996"/>
          </a:xfrm>
          <a:prstGeom prst="rect">
            <a:avLst/>
          </a:prstGeom>
        </p:spPr>
        <p:txBody>
          <a:bodyPr wrap="square" lIns="0" tIns="0" rIns="0" bIns="0" anchor="t">
            <a:noAutofit/>
          </a:bodyPr>
          <a:lstStyle>
            <a:lvl1pPr marL="0" indent="0" algn="l" rtl="0">
              <a:buNone/>
              <a:defRPr sz="1467" b="0" baseline="0">
                <a:solidFill>
                  <a:schemeClr val="accent6">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r>
              <a:rPr lang="en-US" sz="1333" dirty="0">
                <a:solidFill>
                  <a:schemeClr val="tx1">
                    <a:lumMod val="50000"/>
                    <a:lumOff val="50000"/>
                  </a:schemeClr>
                </a:solidFill>
              </a:rPr>
              <a:t>Add your Description here</a:t>
            </a:r>
          </a:p>
          <a:p>
            <a:pPr algn="ctr"/>
            <a:endParaRPr lang="en-US" sz="1333" dirty="0">
              <a:solidFill>
                <a:schemeClr val="tx1">
                  <a:lumMod val="50000"/>
                  <a:lumOff val="50000"/>
                </a:schemeClr>
              </a:solidFill>
            </a:endParaRPr>
          </a:p>
        </p:txBody>
      </p:sp>
      <p:sp>
        <p:nvSpPr>
          <p:cNvPr id="84" name="Text Placeholder 3"/>
          <p:cNvSpPr>
            <a:spLocks noGrp="1"/>
          </p:cNvSpPr>
          <p:nvPr>
            <p:ph type="body" sz="half" idx="63" hasCustomPrompt="1"/>
          </p:nvPr>
        </p:nvSpPr>
        <p:spPr>
          <a:xfrm>
            <a:off x="8204201" y="5292717"/>
            <a:ext cx="3288633" cy="390649"/>
          </a:xfrm>
          <a:prstGeom prst="rect">
            <a:avLst/>
          </a:prstGeom>
        </p:spPr>
        <p:txBody>
          <a:bodyPr wrap="square" lIns="0" tIns="0" rIns="0" bIns="0" anchor="ctr">
            <a:noAutofit/>
          </a:bodyPr>
          <a:lstStyle>
            <a:lvl1pPr marL="0" indent="0" algn="l" rtl="0">
              <a:buNone/>
              <a:defRPr sz="1600" b="1" baseline="0">
                <a:solidFill>
                  <a:schemeClr val="accent6">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Tree>
    <p:extLst>
      <p:ext uri="{BB962C8B-B14F-4D97-AF65-F5344CB8AC3E}">
        <p14:creationId xmlns:p14="http://schemas.microsoft.com/office/powerpoint/2010/main" val="23149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down)">
                                      <p:cBhvr>
                                        <p:cTn id="15" dur="500"/>
                                        <p:tgtEl>
                                          <p:spTgt spid="2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5">
                                            <p:txEl>
                                              <p:pRg st="0" end="0"/>
                                            </p:txEl>
                                          </p:spTgt>
                                        </p:tgtEl>
                                        <p:attrNameLst>
                                          <p:attrName>style.visibility</p:attrName>
                                        </p:attrNameLst>
                                      </p:cBhvr>
                                      <p:to>
                                        <p:strVal val="visible"/>
                                      </p:to>
                                    </p:set>
                                    <p:animEffect transition="in" filter="wipe(left)">
                                      <p:cBhvr>
                                        <p:cTn id="23" dur="500"/>
                                        <p:tgtEl>
                                          <p:spTgt spid="25">
                                            <p:txEl>
                                              <p:pRg st="0" end="0"/>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0">
                                            <p:txEl>
                                              <p:pRg st="0" end="0"/>
                                            </p:txEl>
                                          </p:spTgt>
                                        </p:tgtEl>
                                        <p:attrNameLst>
                                          <p:attrName>style.visibility</p:attrName>
                                        </p:attrNameLst>
                                      </p:cBhvr>
                                      <p:to>
                                        <p:strVal val="visible"/>
                                      </p:to>
                                    </p:set>
                                    <p:animEffect transition="in" filter="wipe(left)">
                                      <p:cBhvr>
                                        <p:cTn id="27" dur="500"/>
                                        <p:tgtEl>
                                          <p:spTgt spid="30">
                                            <p:txEl>
                                              <p:pRg st="0" end="0"/>
                                            </p:txEl>
                                          </p:spTgt>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26">
                                            <p:txEl>
                                              <p:pRg st="0" end="0"/>
                                            </p:txEl>
                                          </p:spTgt>
                                        </p:tgtEl>
                                        <p:attrNameLst>
                                          <p:attrName>style.visibility</p:attrName>
                                        </p:attrNameLst>
                                      </p:cBhvr>
                                      <p:to>
                                        <p:strVal val="visible"/>
                                      </p:to>
                                    </p:set>
                                    <p:animEffect transition="in" filter="wipe(left)">
                                      <p:cBhvr>
                                        <p:cTn id="31" dur="500"/>
                                        <p:tgtEl>
                                          <p:spTgt spid="26">
                                            <p:txEl>
                                              <p:pRg st="0" end="0"/>
                                            </p:txEl>
                                          </p:spTgt>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down)">
                                      <p:cBhvr>
                                        <p:cTn id="35" dur="500"/>
                                        <p:tgtEl>
                                          <p:spTgt spid="31"/>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wipe(left)">
                                      <p:cBhvr>
                                        <p:cTn id="39" dur="500"/>
                                        <p:tgtEl>
                                          <p:spTgt spid="29"/>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32">
                                            <p:txEl>
                                              <p:pRg st="0" end="0"/>
                                            </p:txEl>
                                          </p:spTgt>
                                        </p:tgtEl>
                                        <p:attrNameLst>
                                          <p:attrName>style.visibility</p:attrName>
                                        </p:attrNameLst>
                                      </p:cBhvr>
                                      <p:to>
                                        <p:strVal val="visible"/>
                                      </p:to>
                                    </p:set>
                                    <p:animEffect transition="in" filter="wipe(left)">
                                      <p:cBhvr>
                                        <p:cTn id="43" dur="500"/>
                                        <p:tgtEl>
                                          <p:spTgt spid="32">
                                            <p:txEl>
                                              <p:pRg st="0" end="0"/>
                                            </p:txEl>
                                          </p:spTgt>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34">
                                            <p:txEl>
                                              <p:pRg st="0" end="0"/>
                                            </p:txEl>
                                          </p:spTgt>
                                        </p:tgtEl>
                                        <p:attrNameLst>
                                          <p:attrName>style.visibility</p:attrName>
                                        </p:attrNameLst>
                                      </p:cBhvr>
                                      <p:to>
                                        <p:strVal val="visible"/>
                                      </p:to>
                                    </p:set>
                                    <p:animEffect transition="in" filter="wipe(left)">
                                      <p:cBhvr>
                                        <p:cTn id="47" dur="500"/>
                                        <p:tgtEl>
                                          <p:spTgt spid="34">
                                            <p:txEl>
                                              <p:pRg st="0" end="0"/>
                                            </p:txEl>
                                          </p:spTgt>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33">
                                            <p:txEl>
                                              <p:pRg st="0" end="0"/>
                                            </p:txEl>
                                          </p:spTgt>
                                        </p:tgtEl>
                                        <p:attrNameLst>
                                          <p:attrName>style.visibility</p:attrName>
                                        </p:attrNameLst>
                                      </p:cBhvr>
                                      <p:to>
                                        <p:strVal val="visible"/>
                                      </p:to>
                                    </p:set>
                                    <p:animEffect transition="in" filter="wipe(left)">
                                      <p:cBhvr>
                                        <p:cTn id="51" dur="500"/>
                                        <p:tgtEl>
                                          <p:spTgt spid="33">
                                            <p:txEl>
                                              <p:pRg st="0" end="0"/>
                                            </p:txEl>
                                          </p:spTgt>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down)">
                                      <p:cBhvr>
                                        <p:cTn id="55" dur="500"/>
                                        <p:tgtEl>
                                          <p:spTgt spid="36"/>
                                        </p:tgtEl>
                                      </p:cBhvr>
                                    </p:animEffect>
                                  </p:childTnLst>
                                </p:cTn>
                              </p:par>
                            </p:childTnLst>
                          </p:cTn>
                        </p:par>
                        <p:par>
                          <p:cTn id="56" fill="hold">
                            <p:stCondLst>
                              <p:cond delay="6500"/>
                            </p:stCondLst>
                            <p:childTnLst>
                              <p:par>
                                <p:cTn id="57" presetID="22" presetClass="entr" presetSubtype="2" fill="hold" grpId="0" nodeType="after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wipe(right)">
                                      <p:cBhvr>
                                        <p:cTn id="59" dur="500"/>
                                        <p:tgtEl>
                                          <p:spTgt spid="35"/>
                                        </p:tgtEl>
                                      </p:cBhvr>
                                    </p:animEffect>
                                  </p:childTnLst>
                                </p:cTn>
                              </p:par>
                            </p:childTnLst>
                          </p:cTn>
                        </p:par>
                        <p:par>
                          <p:cTn id="60" fill="hold">
                            <p:stCondLst>
                              <p:cond delay="7000"/>
                            </p:stCondLst>
                            <p:childTnLst>
                              <p:par>
                                <p:cTn id="61" presetID="22" presetClass="entr" presetSubtype="2" fill="hold" grpId="0" nodeType="afterEffect">
                                  <p:stCondLst>
                                    <p:cond delay="0"/>
                                  </p:stCondLst>
                                  <p:childTnLst>
                                    <p:set>
                                      <p:cBhvr>
                                        <p:cTn id="62" dur="1" fill="hold">
                                          <p:stCondLst>
                                            <p:cond delay="0"/>
                                          </p:stCondLst>
                                        </p:cTn>
                                        <p:tgtEl>
                                          <p:spTgt spid="37">
                                            <p:txEl>
                                              <p:pRg st="0" end="0"/>
                                            </p:txEl>
                                          </p:spTgt>
                                        </p:tgtEl>
                                        <p:attrNameLst>
                                          <p:attrName>style.visibility</p:attrName>
                                        </p:attrNameLst>
                                      </p:cBhvr>
                                      <p:to>
                                        <p:strVal val="visible"/>
                                      </p:to>
                                    </p:set>
                                    <p:animEffect transition="in" filter="wipe(right)">
                                      <p:cBhvr>
                                        <p:cTn id="63" dur="500"/>
                                        <p:tgtEl>
                                          <p:spTgt spid="37">
                                            <p:txEl>
                                              <p:pRg st="0" end="0"/>
                                            </p:txEl>
                                          </p:spTgt>
                                        </p:tgtEl>
                                      </p:cBhvr>
                                    </p:animEffect>
                                  </p:childTnLst>
                                </p:cTn>
                              </p:par>
                            </p:childTnLst>
                          </p:cTn>
                        </p:par>
                        <p:par>
                          <p:cTn id="64" fill="hold">
                            <p:stCondLst>
                              <p:cond delay="7500"/>
                            </p:stCondLst>
                            <p:childTnLst>
                              <p:par>
                                <p:cTn id="65" presetID="22" presetClass="entr" presetSubtype="2" fill="hold" grpId="0" nodeType="afterEffect">
                                  <p:stCondLst>
                                    <p:cond delay="0"/>
                                  </p:stCondLst>
                                  <p:childTnLst>
                                    <p:set>
                                      <p:cBhvr>
                                        <p:cTn id="66" dur="1" fill="hold">
                                          <p:stCondLst>
                                            <p:cond delay="0"/>
                                          </p:stCondLst>
                                        </p:cTn>
                                        <p:tgtEl>
                                          <p:spTgt spid="39">
                                            <p:txEl>
                                              <p:pRg st="0" end="0"/>
                                            </p:txEl>
                                          </p:spTgt>
                                        </p:tgtEl>
                                        <p:attrNameLst>
                                          <p:attrName>style.visibility</p:attrName>
                                        </p:attrNameLst>
                                      </p:cBhvr>
                                      <p:to>
                                        <p:strVal val="visible"/>
                                      </p:to>
                                    </p:set>
                                    <p:animEffect transition="in" filter="wipe(right)">
                                      <p:cBhvr>
                                        <p:cTn id="67" dur="500"/>
                                        <p:tgtEl>
                                          <p:spTgt spid="39">
                                            <p:txEl>
                                              <p:pRg st="0" end="0"/>
                                            </p:txEl>
                                          </p:spTgt>
                                        </p:tgtEl>
                                      </p:cBhvr>
                                    </p:animEffect>
                                  </p:childTnLst>
                                </p:cTn>
                              </p:par>
                            </p:childTnLst>
                          </p:cTn>
                        </p:par>
                        <p:par>
                          <p:cTn id="68" fill="hold">
                            <p:stCondLst>
                              <p:cond delay="8000"/>
                            </p:stCondLst>
                            <p:childTnLst>
                              <p:par>
                                <p:cTn id="69" presetID="22" presetClass="entr" presetSubtype="2" fill="hold" grpId="0" nodeType="afterEffect">
                                  <p:stCondLst>
                                    <p:cond delay="0"/>
                                  </p:stCondLst>
                                  <p:childTnLst>
                                    <p:set>
                                      <p:cBhvr>
                                        <p:cTn id="70" dur="1" fill="hold">
                                          <p:stCondLst>
                                            <p:cond delay="0"/>
                                          </p:stCondLst>
                                        </p:cTn>
                                        <p:tgtEl>
                                          <p:spTgt spid="38">
                                            <p:txEl>
                                              <p:pRg st="0" end="0"/>
                                            </p:txEl>
                                          </p:spTgt>
                                        </p:tgtEl>
                                        <p:attrNameLst>
                                          <p:attrName>style.visibility</p:attrName>
                                        </p:attrNameLst>
                                      </p:cBhvr>
                                      <p:to>
                                        <p:strVal val="visible"/>
                                      </p:to>
                                    </p:set>
                                    <p:animEffect transition="in" filter="wipe(right)">
                                      <p:cBhvr>
                                        <p:cTn id="71" dur="500"/>
                                        <p:tgtEl>
                                          <p:spTgt spid="38">
                                            <p:txEl>
                                              <p:pRg st="0" end="0"/>
                                            </p:txEl>
                                          </p:spTgt>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44"/>
                                        </p:tgtEl>
                                        <p:attrNameLst>
                                          <p:attrName>style.visibility</p:attrName>
                                        </p:attrNameLst>
                                      </p:cBhvr>
                                      <p:to>
                                        <p:strVal val="visible"/>
                                      </p:to>
                                    </p:set>
                                    <p:animEffect transition="in" filter="wipe(down)">
                                      <p:cBhvr>
                                        <p:cTn id="75" dur="500"/>
                                        <p:tgtEl>
                                          <p:spTgt spid="44"/>
                                        </p:tgtEl>
                                      </p:cBhvr>
                                    </p:animEffect>
                                  </p:childTnLst>
                                </p:cTn>
                              </p:par>
                            </p:childTnLst>
                          </p:cTn>
                        </p:par>
                        <p:par>
                          <p:cTn id="76" fill="hold">
                            <p:stCondLst>
                              <p:cond delay="9000"/>
                            </p:stCondLst>
                            <p:childTnLst>
                              <p:par>
                                <p:cTn id="77" presetID="22" presetClass="entr" presetSubtype="2" fill="hold" grpId="0" nodeType="after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wipe(right)">
                                      <p:cBhvr>
                                        <p:cTn id="79" dur="500"/>
                                        <p:tgtEl>
                                          <p:spTgt spid="40"/>
                                        </p:tgtEl>
                                      </p:cBhvr>
                                    </p:animEffect>
                                  </p:childTnLst>
                                </p:cTn>
                              </p:par>
                            </p:childTnLst>
                          </p:cTn>
                        </p:par>
                        <p:par>
                          <p:cTn id="80" fill="hold">
                            <p:stCondLst>
                              <p:cond delay="9500"/>
                            </p:stCondLst>
                            <p:childTnLst>
                              <p:par>
                                <p:cTn id="81" presetID="22" presetClass="entr" presetSubtype="2" fill="hold" grpId="0" nodeType="afterEffect">
                                  <p:stCondLst>
                                    <p:cond delay="0"/>
                                  </p:stCondLst>
                                  <p:childTnLst>
                                    <p:set>
                                      <p:cBhvr>
                                        <p:cTn id="82" dur="1" fill="hold">
                                          <p:stCondLst>
                                            <p:cond delay="0"/>
                                          </p:stCondLst>
                                        </p:cTn>
                                        <p:tgtEl>
                                          <p:spTgt spid="45">
                                            <p:txEl>
                                              <p:pRg st="0" end="0"/>
                                            </p:txEl>
                                          </p:spTgt>
                                        </p:tgtEl>
                                        <p:attrNameLst>
                                          <p:attrName>style.visibility</p:attrName>
                                        </p:attrNameLst>
                                      </p:cBhvr>
                                      <p:to>
                                        <p:strVal val="visible"/>
                                      </p:to>
                                    </p:set>
                                    <p:animEffect transition="in" filter="wipe(right)">
                                      <p:cBhvr>
                                        <p:cTn id="83" dur="500"/>
                                        <p:tgtEl>
                                          <p:spTgt spid="45">
                                            <p:txEl>
                                              <p:pRg st="0" end="0"/>
                                            </p:txEl>
                                          </p:spTgt>
                                        </p:tgtEl>
                                      </p:cBhvr>
                                    </p:animEffect>
                                  </p:childTnLst>
                                </p:cTn>
                              </p:par>
                            </p:childTnLst>
                          </p:cTn>
                        </p:par>
                        <p:par>
                          <p:cTn id="84" fill="hold">
                            <p:stCondLst>
                              <p:cond delay="10000"/>
                            </p:stCondLst>
                            <p:childTnLst>
                              <p:par>
                                <p:cTn id="85" presetID="22" presetClass="entr" presetSubtype="2" fill="hold" grpId="0" nodeType="afterEffect">
                                  <p:stCondLst>
                                    <p:cond delay="0"/>
                                  </p:stCondLst>
                                  <p:childTnLst>
                                    <p:set>
                                      <p:cBhvr>
                                        <p:cTn id="86" dur="1" fill="hold">
                                          <p:stCondLst>
                                            <p:cond delay="0"/>
                                          </p:stCondLst>
                                        </p:cTn>
                                        <p:tgtEl>
                                          <p:spTgt spid="47">
                                            <p:txEl>
                                              <p:pRg st="0" end="0"/>
                                            </p:txEl>
                                          </p:spTgt>
                                        </p:tgtEl>
                                        <p:attrNameLst>
                                          <p:attrName>style.visibility</p:attrName>
                                        </p:attrNameLst>
                                      </p:cBhvr>
                                      <p:to>
                                        <p:strVal val="visible"/>
                                      </p:to>
                                    </p:set>
                                    <p:animEffect transition="in" filter="wipe(right)">
                                      <p:cBhvr>
                                        <p:cTn id="87" dur="500"/>
                                        <p:tgtEl>
                                          <p:spTgt spid="47">
                                            <p:txEl>
                                              <p:pRg st="0" end="0"/>
                                            </p:txEl>
                                          </p:spTgt>
                                        </p:tgtEl>
                                      </p:cBhvr>
                                    </p:animEffect>
                                  </p:childTnLst>
                                </p:cTn>
                              </p:par>
                            </p:childTnLst>
                          </p:cTn>
                        </p:par>
                        <p:par>
                          <p:cTn id="88" fill="hold">
                            <p:stCondLst>
                              <p:cond delay="10500"/>
                            </p:stCondLst>
                            <p:childTnLst>
                              <p:par>
                                <p:cTn id="89" presetID="22" presetClass="entr" presetSubtype="2" fill="hold" grpId="0" nodeType="afterEffect">
                                  <p:stCondLst>
                                    <p:cond delay="0"/>
                                  </p:stCondLst>
                                  <p:childTnLst>
                                    <p:set>
                                      <p:cBhvr>
                                        <p:cTn id="90" dur="1" fill="hold">
                                          <p:stCondLst>
                                            <p:cond delay="0"/>
                                          </p:stCondLst>
                                        </p:cTn>
                                        <p:tgtEl>
                                          <p:spTgt spid="46">
                                            <p:txEl>
                                              <p:pRg st="0" end="0"/>
                                            </p:txEl>
                                          </p:spTgt>
                                        </p:tgtEl>
                                        <p:attrNameLst>
                                          <p:attrName>style.visibility</p:attrName>
                                        </p:attrNameLst>
                                      </p:cBhvr>
                                      <p:to>
                                        <p:strVal val="visible"/>
                                      </p:to>
                                    </p:set>
                                    <p:animEffect transition="in" filter="wipe(right)">
                                      <p:cBhvr>
                                        <p:cTn id="91" dur="500"/>
                                        <p:tgtEl>
                                          <p:spTgt spid="46">
                                            <p:txEl>
                                              <p:pRg st="0" end="0"/>
                                            </p:txEl>
                                          </p:spTgt>
                                        </p:tgtEl>
                                      </p:cBhvr>
                                    </p:animEffect>
                                  </p:childTnLst>
                                </p:cTn>
                              </p:par>
                            </p:childTnLst>
                          </p:cTn>
                        </p:par>
                        <p:par>
                          <p:cTn id="92" fill="hold">
                            <p:stCondLst>
                              <p:cond delay="11000"/>
                            </p:stCondLst>
                            <p:childTnLst>
                              <p:par>
                                <p:cTn id="93" presetID="22" presetClass="entr" presetSubtype="4" fill="hold" grpId="0" nodeType="afterEffect">
                                  <p:stCondLst>
                                    <p:cond delay="0"/>
                                  </p:stCondLst>
                                  <p:childTnLst>
                                    <p:set>
                                      <p:cBhvr>
                                        <p:cTn id="94" dur="1" fill="hold">
                                          <p:stCondLst>
                                            <p:cond delay="0"/>
                                          </p:stCondLst>
                                        </p:cTn>
                                        <p:tgtEl>
                                          <p:spTgt spid="76"/>
                                        </p:tgtEl>
                                        <p:attrNameLst>
                                          <p:attrName>style.visibility</p:attrName>
                                        </p:attrNameLst>
                                      </p:cBhvr>
                                      <p:to>
                                        <p:strVal val="visible"/>
                                      </p:to>
                                    </p:set>
                                    <p:animEffect transition="in" filter="wipe(down)">
                                      <p:cBhvr>
                                        <p:cTn id="95" dur="500"/>
                                        <p:tgtEl>
                                          <p:spTgt spid="76"/>
                                        </p:tgtEl>
                                      </p:cBhvr>
                                    </p:animEffect>
                                  </p:childTnLst>
                                </p:cTn>
                              </p:par>
                            </p:childTnLst>
                          </p:cTn>
                        </p:par>
                        <p:par>
                          <p:cTn id="96" fill="hold">
                            <p:stCondLst>
                              <p:cond delay="11500"/>
                            </p:stCondLst>
                            <p:childTnLst>
                              <p:par>
                                <p:cTn id="97" presetID="22" presetClass="entr" presetSubtype="8" fill="hold" grpId="0" nodeType="afterEffect">
                                  <p:stCondLst>
                                    <p:cond delay="0"/>
                                  </p:stCondLst>
                                  <p:childTnLst>
                                    <p:set>
                                      <p:cBhvr>
                                        <p:cTn id="98" dur="1" fill="hold">
                                          <p:stCondLst>
                                            <p:cond delay="0"/>
                                          </p:stCondLst>
                                        </p:cTn>
                                        <p:tgtEl>
                                          <p:spTgt spid="75"/>
                                        </p:tgtEl>
                                        <p:attrNameLst>
                                          <p:attrName>style.visibility</p:attrName>
                                        </p:attrNameLst>
                                      </p:cBhvr>
                                      <p:to>
                                        <p:strVal val="visible"/>
                                      </p:to>
                                    </p:set>
                                    <p:animEffect transition="in" filter="wipe(left)">
                                      <p:cBhvr>
                                        <p:cTn id="99" dur="500"/>
                                        <p:tgtEl>
                                          <p:spTgt spid="75"/>
                                        </p:tgtEl>
                                      </p:cBhvr>
                                    </p:animEffect>
                                  </p:childTnLst>
                                </p:cTn>
                              </p:par>
                            </p:childTnLst>
                          </p:cTn>
                        </p:par>
                        <p:par>
                          <p:cTn id="100" fill="hold">
                            <p:stCondLst>
                              <p:cond delay="12000"/>
                            </p:stCondLst>
                            <p:childTnLst>
                              <p:par>
                                <p:cTn id="101" presetID="22" presetClass="entr" presetSubtype="8" fill="hold" grpId="0" nodeType="afterEffect">
                                  <p:stCondLst>
                                    <p:cond delay="0"/>
                                  </p:stCondLst>
                                  <p:childTnLst>
                                    <p:set>
                                      <p:cBhvr>
                                        <p:cTn id="102" dur="1" fill="hold">
                                          <p:stCondLst>
                                            <p:cond delay="0"/>
                                          </p:stCondLst>
                                        </p:cTn>
                                        <p:tgtEl>
                                          <p:spTgt spid="77">
                                            <p:txEl>
                                              <p:pRg st="0" end="0"/>
                                            </p:txEl>
                                          </p:spTgt>
                                        </p:tgtEl>
                                        <p:attrNameLst>
                                          <p:attrName>style.visibility</p:attrName>
                                        </p:attrNameLst>
                                      </p:cBhvr>
                                      <p:to>
                                        <p:strVal val="visible"/>
                                      </p:to>
                                    </p:set>
                                    <p:animEffect transition="in" filter="wipe(left)">
                                      <p:cBhvr>
                                        <p:cTn id="103" dur="500"/>
                                        <p:tgtEl>
                                          <p:spTgt spid="77">
                                            <p:txEl>
                                              <p:pRg st="0" end="0"/>
                                            </p:txEl>
                                          </p:spTgt>
                                        </p:tgtEl>
                                      </p:cBhvr>
                                    </p:animEffect>
                                  </p:childTnLst>
                                </p:cTn>
                              </p:par>
                            </p:childTnLst>
                          </p:cTn>
                        </p:par>
                        <p:par>
                          <p:cTn id="104" fill="hold">
                            <p:stCondLst>
                              <p:cond delay="12500"/>
                            </p:stCondLst>
                            <p:childTnLst>
                              <p:par>
                                <p:cTn id="105" presetID="22" presetClass="entr" presetSubtype="8" fill="hold" nodeType="afterEffect">
                                  <p:stCondLst>
                                    <p:cond delay="0"/>
                                  </p:stCondLst>
                                  <p:childTnLst>
                                    <p:set>
                                      <p:cBhvr>
                                        <p:cTn id="106" dur="1" fill="hold">
                                          <p:stCondLst>
                                            <p:cond delay="0"/>
                                          </p:stCondLst>
                                        </p:cTn>
                                        <p:tgtEl>
                                          <p:spTgt spid="79">
                                            <p:txEl>
                                              <p:pRg st="0" end="0"/>
                                            </p:txEl>
                                          </p:spTgt>
                                        </p:tgtEl>
                                        <p:attrNameLst>
                                          <p:attrName>style.visibility</p:attrName>
                                        </p:attrNameLst>
                                      </p:cBhvr>
                                      <p:to>
                                        <p:strVal val="visible"/>
                                      </p:to>
                                    </p:set>
                                    <p:animEffect transition="in" filter="wipe(left)">
                                      <p:cBhvr>
                                        <p:cTn id="107" dur="500"/>
                                        <p:tgtEl>
                                          <p:spTgt spid="79">
                                            <p:txEl>
                                              <p:pRg st="0" end="0"/>
                                            </p:txEl>
                                          </p:spTgt>
                                        </p:tgtEl>
                                      </p:cBhvr>
                                    </p:animEffect>
                                  </p:childTnLst>
                                </p:cTn>
                              </p:par>
                            </p:childTnLst>
                          </p:cTn>
                        </p:par>
                        <p:par>
                          <p:cTn id="108" fill="hold">
                            <p:stCondLst>
                              <p:cond delay="13000"/>
                            </p:stCondLst>
                            <p:childTnLst>
                              <p:par>
                                <p:cTn id="109" presetID="22" presetClass="entr" presetSubtype="8" fill="hold" grpId="0" nodeType="afterEffect">
                                  <p:stCondLst>
                                    <p:cond delay="0"/>
                                  </p:stCondLst>
                                  <p:childTnLst>
                                    <p:set>
                                      <p:cBhvr>
                                        <p:cTn id="110" dur="1" fill="hold">
                                          <p:stCondLst>
                                            <p:cond delay="0"/>
                                          </p:stCondLst>
                                        </p:cTn>
                                        <p:tgtEl>
                                          <p:spTgt spid="78">
                                            <p:txEl>
                                              <p:pRg st="0" end="0"/>
                                            </p:txEl>
                                          </p:spTgt>
                                        </p:tgtEl>
                                        <p:attrNameLst>
                                          <p:attrName>style.visibility</p:attrName>
                                        </p:attrNameLst>
                                      </p:cBhvr>
                                      <p:to>
                                        <p:strVal val="visible"/>
                                      </p:to>
                                    </p:set>
                                    <p:animEffect transition="in" filter="wipe(left)">
                                      <p:cBhvr>
                                        <p:cTn id="111" dur="500"/>
                                        <p:tgtEl>
                                          <p:spTgt spid="78">
                                            <p:txEl>
                                              <p:pRg st="0" end="0"/>
                                            </p:txEl>
                                          </p:spTgt>
                                        </p:tgtEl>
                                      </p:cBhvr>
                                    </p:animEffect>
                                  </p:childTnLst>
                                </p:cTn>
                              </p:par>
                            </p:childTnLst>
                          </p:cTn>
                        </p:par>
                        <p:par>
                          <p:cTn id="112" fill="hold">
                            <p:stCondLst>
                              <p:cond delay="13500"/>
                            </p:stCondLst>
                            <p:childTnLst>
                              <p:par>
                                <p:cTn id="113" presetID="22" presetClass="entr" presetSubtype="4" fill="hold" grpId="0" nodeType="afterEffect">
                                  <p:stCondLst>
                                    <p:cond delay="0"/>
                                  </p:stCondLst>
                                  <p:childTnLst>
                                    <p:set>
                                      <p:cBhvr>
                                        <p:cTn id="114" dur="1" fill="hold">
                                          <p:stCondLst>
                                            <p:cond delay="0"/>
                                          </p:stCondLst>
                                        </p:cTn>
                                        <p:tgtEl>
                                          <p:spTgt spid="81"/>
                                        </p:tgtEl>
                                        <p:attrNameLst>
                                          <p:attrName>style.visibility</p:attrName>
                                        </p:attrNameLst>
                                      </p:cBhvr>
                                      <p:to>
                                        <p:strVal val="visible"/>
                                      </p:to>
                                    </p:set>
                                    <p:animEffect transition="in" filter="wipe(down)">
                                      <p:cBhvr>
                                        <p:cTn id="115" dur="500"/>
                                        <p:tgtEl>
                                          <p:spTgt spid="81"/>
                                        </p:tgtEl>
                                      </p:cBhvr>
                                    </p:animEffect>
                                  </p:childTnLst>
                                </p:cTn>
                              </p:par>
                            </p:childTnLst>
                          </p:cTn>
                        </p:par>
                        <p:par>
                          <p:cTn id="116" fill="hold">
                            <p:stCondLst>
                              <p:cond delay="14000"/>
                            </p:stCondLst>
                            <p:childTnLst>
                              <p:par>
                                <p:cTn id="117" presetID="22" presetClass="entr" presetSubtype="8" fill="hold" grpId="0" nodeType="afterEffect">
                                  <p:stCondLst>
                                    <p:cond delay="0"/>
                                  </p:stCondLst>
                                  <p:childTnLst>
                                    <p:set>
                                      <p:cBhvr>
                                        <p:cTn id="118" dur="1" fill="hold">
                                          <p:stCondLst>
                                            <p:cond delay="0"/>
                                          </p:stCondLst>
                                        </p:cTn>
                                        <p:tgtEl>
                                          <p:spTgt spid="80"/>
                                        </p:tgtEl>
                                        <p:attrNameLst>
                                          <p:attrName>style.visibility</p:attrName>
                                        </p:attrNameLst>
                                      </p:cBhvr>
                                      <p:to>
                                        <p:strVal val="visible"/>
                                      </p:to>
                                    </p:set>
                                    <p:animEffect transition="in" filter="wipe(left)">
                                      <p:cBhvr>
                                        <p:cTn id="119" dur="500"/>
                                        <p:tgtEl>
                                          <p:spTgt spid="80"/>
                                        </p:tgtEl>
                                      </p:cBhvr>
                                    </p:animEffect>
                                  </p:childTnLst>
                                </p:cTn>
                              </p:par>
                            </p:childTnLst>
                          </p:cTn>
                        </p:par>
                        <p:par>
                          <p:cTn id="120" fill="hold">
                            <p:stCondLst>
                              <p:cond delay="14500"/>
                            </p:stCondLst>
                            <p:childTnLst>
                              <p:par>
                                <p:cTn id="121" presetID="22" presetClass="entr" presetSubtype="8" fill="hold" grpId="0" nodeType="afterEffect">
                                  <p:stCondLst>
                                    <p:cond delay="0"/>
                                  </p:stCondLst>
                                  <p:childTnLst>
                                    <p:set>
                                      <p:cBhvr>
                                        <p:cTn id="122" dur="1" fill="hold">
                                          <p:stCondLst>
                                            <p:cond delay="0"/>
                                          </p:stCondLst>
                                        </p:cTn>
                                        <p:tgtEl>
                                          <p:spTgt spid="82">
                                            <p:txEl>
                                              <p:pRg st="0" end="0"/>
                                            </p:txEl>
                                          </p:spTgt>
                                        </p:tgtEl>
                                        <p:attrNameLst>
                                          <p:attrName>style.visibility</p:attrName>
                                        </p:attrNameLst>
                                      </p:cBhvr>
                                      <p:to>
                                        <p:strVal val="visible"/>
                                      </p:to>
                                    </p:set>
                                    <p:animEffect transition="in" filter="wipe(left)">
                                      <p:cBhvr>
                                        <p:cTn id="123" dur="500"/>
                                        <p:tgtEl>
                                          <p:spTgt spid="82">
                                            <p:txEl>
                                              <p:pRg st="0" end="0"/>
                                            </p:txEl>
                                          </p:spTgt>
                                        </p:tgtEl>
                                      </p:cBhvr>
                                    </p:animEffect>
                                  </p:childTnLst>
                                </p:cTn>
                              </p:par>
                            </p:childTnLst>
                          </p:cTn>
                        </p:par>
                        <p:par>
                          <p:cTn id="124" fill="hold">
                            <p:stCondLst>
                              <p:cond delay="15000"/>
                            </p:stCondLst>
                            <p:childTnLst>
                              <p:par>
                                <p:cTn id="125" presetID="22" presetClass="entr" presetSubtype="8" fill="hold" grpId="0" nodeType="afterEffect">
                                  <p:stCondLst>
                                    <p:cond delay="0"/>
                                  </p:stCondLst>
                                  <p:childTnLst>
                                    <p:set>
                                      <p:cBhvr>
                                        <p:cTn id="126" dur="1" fill="hold">
                                          <p:stCondLst>
                                            <p:cond delay="0"/>
                                          </p:stCondLst>
                                        </p:cTn>
                                        <p:tgtEl>
                                          <p:spTgt spid="84">
                                            <p:txEl>
                                              <p:pRg st="0" end="0"/>
                                            </p:txEl>
                                          </p:spTgt>
                                        </p:tgtEl>
                                        <p:attrNameLst>
                                          <p:attrName>style.visibility</p:attrName>
                                        </p:attrNameLst>
                                      </p:cBhvr>
                                      <p:to>
                                        <p:strVal val="visible"/>
                                      </p:to>
                                    </p:set>
                                    <p:animEffect transition="in" filter="wipe(left)">
                                      <p:cBhvr>
                                        <p:cTn id="127" dur="500"/>
                                        <p:tgtEl>
                                          <p:spTgt spid="84">
                                            <p:txEl>
                                              <p:pRg st="0" end="0"/>
                                            </p:txEl>
                                          </p:spTgt>
                                        </p:tgtEl>
                                      </p:cBhvr>
                                    </p:animEffect>
                                  </p:childTnLst>
                                </p:cTn>
                              </p:par>
                            </p:childTnLst>
                          </p:cTn>
                        </p:par>
                        <p:par>
                          <p:cTn id="128" fill="hold">
                            <p:stCondLst>
                              <p:cond delay="15500"/>
                            </p:stCondLst>
                            <p:childTnLst>
                              <p:par>
                                <p:cTn id="129" presetID="22" presetClass="entr" presetSubtype="8" fill="hold" grpId="0" nodeType="afterEffect">
                                  <p:stCondLst>
                                    <p:cond delay="0"/>
                                  </p:stCondLst>
                                  <p:childTnLst>
                                    <p:set>
                                      <p:cBhvr>
                                        <p:cTn id="130" dur="1" fill="hold">
                                          <p:stCondLst>
                                            <p:cond delay="0"/>
                                          </p:stCondLst>
                                        </p:cTn>
                                        <p:tgtEl>
                                          <p:spTgt spid="83">
                                            <p:txEl>
                                              <p:pRg st="0" end="0"/>
                                            </p:txEl>
                                          </p:spTgt>
                                        </p:tgtEl>
                                        <p:attrNameLst>
                                          <p:attrName>style.visibility</p:attrName>
                                        </p:attrNameLst>
                                      </p:cBhvr>
                                      <p:to>
                                        <p:strVal val="visible"/>
                                      </p:to>
                                    </p:set>
                                    <p:animEffect transition="in" filter="wipe(left)">
                                      <p:cBhvr>
                                        <p:cTn id="131" dur="500"/>
                                        <p:tgtEl>
                                          <p:spTgt spid="8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17" grpId="0" animBg="1"/>
      <p:bldP spid="24" grpId="0" animBg="1"/>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30" grpId="0" build="p">
        <p:tmplLst>
          <p:tmpl lvl="1">
            <p:tnLst>
              <p:par>
                <p:cTn presetID="22" presetClass="entr" presetSubtype="8"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29" grpId="0" animBg="1"/>
      <p:bldP spid="31" grpId="0" animBg="1"/>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P spid="35" grpId="0" animBg="1"/>
      <p:bldP spid="36" grpId="0" animBg="1"/>
      <p:bldP spid="37" grpId="0" build="p">
        <p:tmplLst>
          <p:tmpl lvl="1">
            <p:tnLst>
              <p:par>
                <p:cTn presetID="22" presetClass="entr" presetSubtype="2"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right)">
                      <p:cBhvr>
                        <p:cTn dur="500"/>
                        <p:tgtEl>
                          <p:spTgt spid="37"/>
                        </p:tgtEl>
                      </p:cBhvr>
                    </p:animEffect>
                  </p:childTnLst>
                </p:cTn>
              </p:par>
            </p:tnLst>
          </p:tmpl>
        </p:tmplLst>
      </p:bldP>
      <p:bldP spid="38" grpId="0" build="p">
        <p:tmplLst>
          <p:tmpl lvl="1">
            <p:tnLst>
              <p:par>
                <p:cTn presetID="22" presetClass="entr" presetSubtype="2"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wipe(right)">
                      <p:cBhvr>
                        <p:cTn dur="500"/>
                        <p:tgtEl>
                          <p:spTgt spid="38"/>
                        </p:tgtEl>
                      </p:cBhvr>
                    </p:animEffect>
                  </p:childTnLst>
                </p:cTn>
              </p:par>
            </p:tnLst>
          </p:tmpl>
        </p:tmplLst>
      </p:bldP>
      <p:bldP spid="39" grpId="0" build="p">
        <p:tmplLst>
          <p:tmpl lvl="1">
            <p:tnLst>
              <p:par>
                <p:cTn presetID="22" presetClass="entr" presetSubtype="2"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right)">
                      <p:cBhvr>
                        <p:cTn dur="500"/>
                        <p:tgtEl>
                          <p:spTgt spid="39"/>
                        </p:tgtEl>
                      </p:cBhvr>
                    </p:animEffect>
                  </p:childTnLst>
                </p:cTn>
              </p:par>
            </p:tnLst>
          </p:tmpl>
        </p:tmplLst>
      </p:bldP>
      <p:bldP spid="40" grpId="0" animBg="1"/>
      <p:bldP spid="44" grpId="0" animBg="1"/>
      <p:bldP spid="45" grpId="0" build="p">
        <p:tmplLst>
          <p:tmpl lvl="1">
            <p:tnLst>
              <p:par>
                <p:cTn presetID="22" presetClass="entr" presetSubtype="2"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wipe(right)">
                      <p:cBhvr>
                        <p:cTn dur="500"/>
                        <p:tgtEl>
                          <p:spTgt spid="45"/>
                        </p:tgtEl>
                      </p:cBhvr>
                    </p:animEffect>
                  </p:childTnLst>
                </p:cTn>
              </p:par>
            </p:tnLst>
          </p:tmpl>
        </p:tmplLst>
      </p:bldP>
      <p:bldP spid="46" grpId="0" build="p">
        <p:tmplLst>
          <p:tmpl lvl="1">
            <p:tnLst>
              <p:par>
                <p:cTn presetID="22" presetClass="entr" presetSubtype="2"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right)">
                      <p:cBhvr>
                        <p:cTn dur="500"/>
                        <p:tgtEl>
                          <p:spTgt spid="46"/>
                        </p:tgtEl>
                      </p:cBhvr>
                    </p:animEffect>
                  </p:childTnLst>
                </p:cTn>
              </p:par>
            </p:tnLst>
          </p:tmpl>
        </p:tmplLst>
      </p:bldP>
      <p:bldP spid="47" grpId="0" build="p">
        <p:tmplLst>
          <p:tmpl lvl="1">
            <p:tnLst>
              <p:par>
                <p:cTn presetID="22" presetClass="entr" presetSubtype="2"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wipe(right)">
                      <p:cBhvr>
                        <p:cTn dur="500"/>
                        <p:tgtEl>
                          <p:spTgt spid="47"/>
                        </p:tgtEl>
                      </p:cBhvr>
                    </p:animEffect>
                  </p:childTnLst>
                </p:cTn>
              </p:par>
            </p:tnLst>
          </p:tmpl>
        </p:tmplLst>
      </p:bldP>
      <p:bldP spid="75" grpId="0" animBg="1"/>
      <p:bldP spid="76" grpId="0" animBg="1"/>
      <p:bldP spid="77" grpId="0" build="p">
        <p:tmplLst>
          <p:tmpl lvl="1">
            <p:tnLst>
              <p:par>
                <p:cTn presetID="22" presetClass="entr" presetSubtype="8"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Effect transition="in" filter="wipe(left)">
                      <p:cBhvr>
                        <p:cTn dur="500"/>
                        <p:tgtEl>
                          <p:spTgt spid="77"/>
                        </p:tgtEl>
                      </p:cBhvr>
                    </p:animEffect>
                  </p:childTnLst>
                </p:cTn>
              </p:par>
            </p:tnLst>
          </p:tmpl>
        </p:tmplLst>
      </p:bldP>
      <p:bldP spid="78" grpId="0" build="p">
        <p:tmplLst>
          <p:tmpl lvl="1">
            <p:tnLst>
              <p:par>
                <p:cTn presetID="22" presetClass="entr" presetSubtype="8"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Effect transition="in" filter="wipe(left)">
                      <p:cBhvr>
                        <p:cTn dur="500"/>
                        <p:tgtEl>
                          <p:spTgt spid="78"/>
                        </p:tgtEl>
                      </p:cBhvr>
                    </p:animEffect>
                  </p:childTnLst>
                </p:cTn>
              </p:par>
            </p:tnLst>
          </p:tmpl>
        </p:tmplLst>
      </p:bldP>
      <p:bldP spid="80" grpId="0" animBg="1"/>
      <p:bldP spid="81" grpId="0" animBg="1"/>
      <p:bldP spid="82" grpId="0" build="p">
        <p:tmplLst>
          <p:tmpl lvl="1">
            <p:tnLst>
              <p:par>
                <p:cTn presetID="22" presetClass="entr" presetSubtype="8" fill="hold" nodeType="afterEffect">
                  <p:stCondLst>
                    <p:cond delay="0"/>
                  </p:stCondLst>
                  <p:childTnLst>
                    <p:set>
                      <p:cBhvr>
                        <p:cTn dur="1" fill="hold">
                          <p:stCondLst>
                            <p:cond delay="0"/>
                          </p:stCondLst>
                        </p:cTn>
                        <p:tgtEl>
                          <p:spTgt spid="82"/>
                        </p:tgtEl>
                        <p:attrNameLst>
                          <p:attrName>style.visibility</p:attrName>
                        </p:attrNameLst>
                      </p:cBhvr>
                      <p:to>
                        <p:strVal val="visible"/>
                      </p:to>
                    </p:set>
                    <p:animEffect transition="in" filter="wipe(left)">
                      <p:cBhvr>
                        <p:cTn dur="500"/>
                        <p:tgtEl>
                          <p:spTgt spid="82"/>
                        </p:tgtEl>
                      </p:cBhvr>
                    </p:animEffect>
                  </p:childTnLst>
                </p:cTn>
              </p:par>
            </p:tnLst>
          </p:tmpl>
        </p:tmplLst>
      </p:bldP>
      <p:bldP spid="83" grpId="0" build="p">
        <p:tmplLst>
          <p:tmpl lvl="1">
            <p:tnLst>
              <p:par>
                <p:cTn presetID="22" presetClass="entr" presetSubtype="8"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Effect transition="in" filter="wipe(left)">
                      <p:cBhvr>
                        <p:cTn dur="500"/>
                        <p:tgtEl>
                          <p:spTgt spid="83"/>
                        </p:tgtEl>
                      </p:cBhvr>
                    </p:animEffect>
                  </p:childTnLst>
                </p:cTn>
              </p:par>
            </p:tnLst>
          </p:tmpl>
        </p:tmplLst>
      </p:bldP>
      <p:bldP spid="84" grpId="0" build="p">
        <p:tmplLst>
          <p:tmpl lvl="1">
            <p:tnLst>
              <p:par>
                <p:cTn presetID="22" presetClass="entr" presetSubtype="8" fill="hold" nodeType="afterEffect">
                  <p:stCondLst>
                    <p:cond delay="0"/>
                  </p:stCondLst>
                  <p:childTnLst>
                    <p:set>
                      <p:cBhvr>
                        <p:cTn dur="1" fill="hold">
                          <p:stCondLst>
                            <p:cond delay="0"/>
                          </p:stCondLst>
                        </p:cTn>
                        <p:tgtEl>
                          <p:spTgt spid="84"/>
                        </p:tgtEl>
                        <p:attrNameLst>
                          <p:attrName>style.visibility</p:attrName>
                        </p:attrNameLst>
                      </p:cBhvr>
                      <p:to>
                        <p:strVal val="visible"/>
                      </p:to>
                    </p:set>
                    <p:animEffect transition="in" filter="wipe(left)">
                      <p:cBhvr>
                        <p:cTn dur="500"/>
                        <p:tgtEl>
                          <p:spTgt spid="84"/>
                        </p:tgtEl>
                      </p:cBhvr>
                    </p:animEffect>
                  </p:childTnLst>
                </p:cTn>
              </p:par>
            </p:tnLst>
          </p:tmpl>
        </p:tmplLst>
      </p:bldP>
    </p:bld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8_Pic4">
    <p:spTree>
      <p:nvGrpSpPr>
        <p:cNvPr id="1" name=""/>
        <p:cNvGrpSpPr/>
        <p:nvPr/>
      </p:nvGrpSpPr>
      <p:grpSpPr>
        <a:xfrm>
          <a:off x="0" y="0"/>
          <a:ext cx="0" cy="0"/>
          <a:chOff x="0" y="0"/>
          <a:chExt cx="0" cy="0"/>
        </a:xfrm>
      </p:grpSpPr>
      <p:sp>
        <p:nvSpPr>
          <p:cNvPr id="19" name="Title 1"/>
          <p:cNvSpPr>
            <a:spLocks noGrp="1"/>
          </p:cNvSpPr>
          <p:nvPr>
            <p:ph type="title" hasCustomPrompt="1"/>
          </p:nvPr>
        </p:nvSpPr>
        <p:spPr>
          <a:xfrm>
            <a:off x="2336800" y="482600"/>
            <a:ext cx="7518400" cy="471365"/>
          </a:xfrm>
          <a:prstGeom prst="rect">
            <a:avLst/>
          </a:prstGeom>
        </p:spPr>
        <p:txBody>
          <a:bodyPr wrap="none" lIns="0" tIns="0" rIns="0" bIns="0" anchor="ctr">
            <a:noAutofit/>
          </a:bodyPr>
          <a:lstStyle>
            <a:lvl1pPr algn="ctr">
              <a:defRPr sz="3200"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3352800" y="951922"/>
            <a:ext cx="5486400" cy="267661"/>
          </a:xfrm>
          <a:prstGeom prst="rect">
            <a:avLst/>
          </a:prstGeom>
        </p:spPr>
        <p:txBody>
          <a:bodyPr wrap="none" lIns="0" tIns="0" rIns="0" bIns="0" anchor="ctr">
            <a:noAutofit/>
          </a:bodyPr>
          <a:lstStyle>
            <a:lvl1pPr marL="0" indent="0" algn="ctr">
              <a:buNone/>
              <a:defRPr sz="1600"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17" name="Rectangle 16"/>
          <p:cNvSpPr/>
          <p:nvPr userDrawn="1"/>
        </p:nvSpPr>
        <p:spPr>
          <a:xfrm>
            <a:off x="2647221" y="1633302"/>
            <a:ext cx="3448779" cy="23710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7"/>
          <p:cNvSpPr>
            <a:spLocks noGrp="1"/>
          </p:cNvSpPr>
          <p:nvPr>
            <p:ph type="pic" sz="quarter" idx="25" hasCustomPrompt="1"/>
          </p:nvPr>
        </p:nvSpPr>
        <p:spPr>
          <a:xfrm>
            <a:off x="-1" y="1633302"/>
            <a:ext cx="2647223" cy="2371049"/>
          </a:xfrm>
          <a:prstGeom prst="rect">
            <a:avLst/>
          </a:prstGeom>
          <a:solidFill>
            <a:schemeClr val="tx1">
              <a:lumMod val="10000"/>
              <a:lumOff val="90000"/>
            </a:schemeClr>
          </a:solidFill>
          <a:ln w="19050">
            <a:noFill/>
          </a:ln>
        </p:spPr>
        <p:txBody>
          <a:bodyPr tIns="0" bIns="182880" anchor="b"/>
          <a:lstStyle>
            <a:lvl1pPr algn="ctr">
              <a:buNone/>
              <a:defRPr sz="1200" baseline="0">
                <a:solidFill>
                  <a:schemeClr val="tx1">
                    <a:lumMod val="50000"/>
                    <a:lumOff val="50000"/>
                  </a:schemeClr>
                </a:solidFill>
              </a:defRPr>
            </a:lvl1pPr>
          </a:lstStyle>
          <a:p>
            <a:r>
              <a:rPr lang="en-US" dirty="0"/>
              <a:t>Click Icon To Add Image</a:t>
            </a:r>
          </a:p>
        </p:txBody>
      </p:sp>
      <p:sp>
        <p:nvSpPr>
          <p:cNvPr id="32" name="Text Placeholder 3"/>
          <p:cNvSpPr>
            <a:spLocks noGrp="1"/>
          </p:cNvSpPr>
          <p:nvPr>
            <p:ph type="body" sz="half" idx="27" hasCustomPrompt="1"/>
          </p:nvPr>
        </p:nvSpPr>
        <p:spPr>
          <a:xfrm>
            <a:off x="2778096" y="1974092"/>
            <a:ext cx="3187033" cy="390649"/>
          </a:xfrm>
          <a:prstGeom prst="rect">
            <a:avLst/>
          </a:prstGeom>
        </p:spPr>
        <p:txBody>
          <a:bodyPr wrap="square" lIns="0" tIns="0" rIns="0" bIns="0" anchor="ctr">
            <a:noAutofit/>
          </a:bodyPr>
          <a:lstStyle>
            <a:lvl1pPr marL="0" indent="0" algn="l">
              <a:buNone/>
              <a:defRPr sz="26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
        <p:nvSpPr>
          <p:cNvPr id="33" name="Text Placeholder 3"/>
          <p:cNvSpPr>
            <a:spLocks noGrp="1"/>
          </p:cNvSpPr>
          <p:nvPr>
            <p:ph type="body" sz="half" idx="28" hasCustomPrompt="1"/>
          </p:nvPr>
        </p:nvSpPr>
        <p:spPr>
          <a:xfrm>
            <a:off x="2778096" y="2745056"/>
            <a:ext cx="3187033" cy="1014145"/>
          </a:xfrm>
          <a:prstGeom prst="rect">
            <a:avLst/>
          </a:prstGeom>
        </p:spPr>
        <p:txBody>
          <a:bodyPr wrap="square" lIns="0" tIns="0" rIns="0" bIns="0" anchor="t">
            <a:noAutofit/>
          </a:bodyPr>
          <a:lstStyle>
            <a:lvl1pPr marL="0" indent="0" algn="l">
              <a:buNone/>
              <a:defRPr sz="1467" b="0" baseline="0">
                <a:solidFill>
                  <a:schemeClr val="accent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r>
              <a:rPr lang="en-US" sz="1333" dirty="0">
                <a:solidFill>
                  <a:schemeClr val="tx1">
                    <a:lumMod val="50000"/>
                    <a:lumOff val="50000"/>
                  </a:schemeClr>
                </a:solidFill>
              </a:rPr>
              <a:t>Add your Description here</a:t>
            </a: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p:txBody>
      </p:sp>
      <p:sp>
        <p:nvSpPr>
          <p:cNvPr id="49" name="Text Placeholder 3"/>
          <p:cNvSpPr>
            <a:spLocks noGrp="1"/>
          </p:cNvSpPr>
          <p:nvPr>
            <p:ph type="body" sz="half" idx="29" hasCustomPrompt="1"/>
          </p:nvPr>
        </p:nvSpPr>
        <p:spPr>
          <a:xfrm>
            <a:off x="2778096" y="2352041"/>
            <a:ext cx="3187033" cy="390649"/>
          </a:xfrm>
          <a:prstGeom prst="rect">
            <a:avLst/>
          </a:prstGeom>
        </p:spPr>
        <p:txBody>
          <a:bodyPr wrap="square" lIns="0" tIns="0" rIns="0" bIns="0" anchor="ctr">
            <a:noAutofit/>
          </a:bodyPr>
          <a:lstStyle>
            <a:lvl1pPr marL="0" indent="0" algn="l">
              <a:buNone/>
              <a:defRPr sz="1600" b="1" baseline="0">
                <a:solidFill>
                  <a:schemeClr val="accent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
        <p:nvSpPr>
          <p:cNvPr id="50" name="Rectangle 49"/>
          <p:cNvSpPr/>
          <p:nvPr userDrawn="1"/>
        </p:nvSpPr>
        <p:spPr>
          <a:xfrm>
            <a:off x="8743223" y="1633302"/>
            <a:ext cx="3448779" cy="237104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8" name="Picture Placeholder 7"/>
          <p:cNvSpPr>
            <a:spLocks noGrp="1"/>
          </p:cNvSpPr>
          <p:nvPr>
            <p:ph type="pic" sz="quarter" idx="30" hasCustomPrompt="1"/>
          </p:nvPr>
        </p:nvSpPr>
        <p:spPr>
          <a:xfrm>
            <a:off x="6096001" y="1633302"/>
            <a:ext cx="2647223" cy="2371049"/>
          </a:xfrm>
          <a:prstGeom prst="rect">
            <a:avLst/>
          </a:prstGeom>
          <a:solidFill>
            <a:schemeClr val="tx1">
              <a:lumMod val="10000"/>
              <a:lumOff val="90000"/>
            </a:schemeClr>
          </a:solidFill>
          <a:ln w="19050">
            <a:noFill/>
          </a:ln>
        </p:spPr>
        <p:txBody>
          <a:bodyPr tIns="0" bIns="182880" anchor="b"/>
          <a:lstStyle>
            <a:lvl1pPr algn="ctr">
              <a:buNone/>
              <a:defRPr sz="1200" baseline="0">
                <a:solidFill>
                  <a:schemeClr val="tx1">
                    <a:lumMod val="50000"/>
                    <a:lumOff val="50000"/>
                  </a:schemeClr>
                </a:solidFill>
              </a:defRPr>
            </a:lvl1pPr>
          </a:lstStyle>
          <a:p>
            <a:r>
              <a:rPr lang="en-US" dirty="0"/>
              <a:t>Click Icon To Add Image</a:t>
            </a:r>
          </a:p>
        </p:txBody>
      </p:sp>
      <p:sp>
        <p:nvSpPr>
          <p:cNvPr id="69" name="Text Placeholder 3"/>
          <p:cNvSpPr>
            <a:spLocks noGrp="1"/>
          </p:cNvSpPr>
          <p:nvPr>
            <p:ph type="body" sz="half" idx="31" hasCustomPrompt="1"/>
          </p:nvPr>
        </p:nvSpPr>
        <p:spPr>
          <a:xfrm>
            <a:off x="8874097" y="1974092"/>
            <a:ext cx="3187033" cy="390649"/>
          </a:xfrm>
          <a:prstGeom prst="rect">
            <a:avLst/>
          </a:prstGeom>
        </p:spPr>
        <p:txBody>
          <a:bodyPr wrap="square" lIns="0" tIns="0" rIns="0" bIns="0" anchor="ctr">
            <a:noAutofit/>
          </a:bodyPr>
          <a:lstStyle>
            <a:lvl1pPr marL="0" indent="0" algn="l">
              <a:buNone/>
              <a:defRPr sz="26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
        <p:nvSpPr>
          <p:cNvPr id="70" name="Text Placeholder 3"/>
          <p:cNvSpPr>
            <a:spLocks noGrp="1"/>
          </p:cNvSpPr>
          <p:nvPr>
            <p:ph type="body" sz="half" idx="32" hasCustomPrompt="1"/>
          </p:nvPr>
        </p:nvSpPr>
        <p:spPr>
          <a:xfrm>
            <a:off x="8874097" y="2745056"/>
            <a:ext cx="3187033" cy="1014145"/>
          </a:xfrm>
          <a:prstGeom prst="rect">
            <a:avLst/>
          </a:prstGeom>
        </p:spPr>
        <p:txBody>
          <a:bodyPr wrap="square" lIns="0" tIns="0" rIns="0" bIns="0" anchor="t">
            <a:noAutofit/>
          </a:bodyPr>
          <a:lstStyle>
            <a:lvl1pPr marL="0" indent="0" algn="l">
              <a:buNone/>
              <a:defRPr sz="1467" b="0" baseline="0">
                <a:solidFill>
                  <a:schemeClr val="accent3">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r>
              <a:rPr lang="en-US" sz="1333" dirty="0">
                <a:solidFill>
                  <a:schemeClr val="tx1">
                    <a:lumMod val="50000"/>
                    <a:lumOff val="50000"/>
                  </a:schemeClr>
                </a:solidFill>
              </a:rPr>
              <a:t>Add your Description here</a:t>
            </a: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p:txBody>
      </p:sp>
      <p:sp>
        <p:nvSpPr>
          <p:cNvPr id="71" name="Text Placeholder 3"/>
          <p:cNvSpPr>
            <a:spLocks noGrp="1"/>
          </p:cNvSpPr>
          <p:nvPr>
            <p:ph type="body" sz="half" idx="33" hasCustomPrompt="1"/>
          </p:nvPr>
        </p:nvSpPr>
        <p:spPr>
          <a:xfrm>
            <a:off x="8874097" y="2352041"/>
            <a:ext cx="3187033" cy="390649"/>
          </a:xfrm>
          <a:prstGeom prst="rect">
            <a:avLst/>
          </a:prstGeom>
        </p:spPr>
        <p:txBody>
          <a:bodyPr wrap="square" lIns="0" tIns="0" rIns="0" bIns="0" anchor="ctr">
            <a:noAutofit/>
          </a:bodyPr>
          <a:lstStyle>
            <a:lvl1pPr marL="0" indent="0" algn="l">
              <a:buNone/>
              <a:defRPr sz="1600" b="1" baseline="0">
                <a:solidFill>
                  <a:schemeClr val="accent3">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
        <p:nvSpPr>
          <p:cNvPr id="72" name="Rectangle 71"/>
          <p:cNvSpPr/>
          <p:nvPr userDrawn="1"/>
        </p:nvSpPr>
        <p:spPr>
          <a:xfrm>
            <a:off x="0" y="4004352"/>
            <a:ext cx="3448779" cy="23710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3" name="Picture Placeholder 7"/>
          <p:cNvSpPr>
            <a:spLocks noGrp="1"/>
          </p:cNvSpPr>
          <p:nvPr>
            <p:ph type="pic" sz="quarter" idx="34" hasCustomPrompt="1"/>
          </p:nvPr>
        </p:nvSpPr>
        <p:spPr>
          <a:xfrm>
            <a:off x="3448778" y="4004352"/>
            <a:ext cx="2647223" cy="2371049"/>
          </a:xfrm>
          <a:prstGeom prst="rect">
            <a:avLst/>
          </a:prstGeom>
          <a:solidFill>
            <a:schemeClr val="tx1">
              <a:lumMod val="10000"/>
              <a:lumOff val="90000"/>
            </a:schemeClr>
          </a:solidFill>
          <a:ln w="19050">
            <a:noFill/>
          </a:ln>
        </p:spPr>
        <p:txBody>
          <a:bodyPr tIns="0" bIns="182880" anchor="b"/>
          <a:lstStyle>
            <a:lvl1pPr algn="ctr">
              <a:buNone/>
              <a:defRPr sz="1200" baseline="0">
                <a:solidFill>
                  <a:schemeClr val="tx1">
                    <a:lumMod val="50000"/>
                    <a:lumOff val="50000"/>
                  </a:schemeClr>
                </a:solidFill>
              </a:defRPr>
            </a:lvl1pPr>
          </a:lstStyle>
          <a:p>
            <a:r>
              <a:rPr lang="en-US" dirty="0"/>
              <a:t>Click Icon To Add Image</a:t>
            </a:r>
          </a:p>
        </p:txBody>
      </p:sp>
      <p:sp>
        <p:nvSpPr>
          <p:cNvPr id="74" name="Text Placeholder 3"/>
          <p:cNvSpPr>
            <a:spLocks noGrp="1"/>
          </p:cNvSpPr>
          <p:nvPr>
            <p:ph type="body" sz="half" idx="35" hasCustomPrompt="1"/>
          </p:nvPr>
        </p:nvSpPr>
        <p:spPr>
          <a:xfrm>
            <a:off x="130874" y="4345141"/>
            <a:ext cx="3187033" cy="390649"/>
          </a:xfrm>
          <a:prstGeom prst="rect">
            <a:avLst/>
          </a:prstGeom>
        </p:spPr>
        <p:txBody>
          <a:bodyPr wrap="square" lIns="0" tIns="0" rIns="0" bIns="0" anchor="ctr">
            <a:noAutofit/>
          </a:bodyPr>
          <a:lstStyle>
            <a:lvl1pPr marL="0" indent="0" algn="r">
              <a:buNone/>
              <a:defRPr sz="26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
        <p:nvSpPr>
          <p:cNvPr id="75" name="Text Placeholder 3"/>
          <p:cNvSpPr>
            <a:spLocks noGrp="1"/>
          </p:cNvSpPr>
          <p:nvPr>
            <p:ph type="body" sz="half" idx="36" hasCustomPrompt="1"/>
          </p:nvPr>
        </p:nvSpPr>
        <p:spPr>
          <a:xfrm>
            <a:off x="130874" y="5116105"/>
            <a:ext cx="3187033" cy="1014145"/>
          </a:xfrm>
          <a:prstGeom prst="rect">
            <a:avLst/>
          </a:prstGeom>
        </p:spPr>
        <p:txBody>
          <a:bodyPr wrap="square" lIns="0" tIns="0" rIns="0" bIns="0" anchor="t">
            <a:noAutofit/>
          </a:bodyPr>
          <a:lstStyle>
            <a:lvl1pPr marL="0" indent="0" algn="r">
              <a:buNone/>
              <a:defRPr sz="1467" b="0" baseline="0">
                <a:solidFill>
                  <a:schemeClr val="accent2">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r>
              <a:rPr lang="en-US" sz="1333" dirty="0">
                <a:solidFill>
                  <a:schemeClr val="tx1">
                    <a:lumMod val="50000"/>
                    <a:lumOff val="50000"/>
                  </a:schemeClr>
                </a:solidFill>
              </a:rPr>
              <a:t>Add your Description here</a:t>
            </a: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p:txBody>
      </p:sp>
      <p:sp>
        <p:nvSpPr>
          <p:cNvPr id="76" name="Text Placeholder 3"/>
          <p:cNvSpPr>
            <a:spLocks noGrp="1"/>
          </p:cNvSpPr>
          <p:nvPr>
            <p:ph type="body" sz="half" idx="37" hasCustomPrompt="1"/>
          </p:nvPr>
        </p:nvSpPr>
        <p:spPr>
          <a:xfrm>
            <a:off x="130874" y="4723090"/>
            <a:ext cx="3187033" cy="390649"/>
          </a:xfrm>
          <a:prstGeom prst="rect">
            <a:avLst/>
          </a:prstGeom>
        </p:spPr>
        <p:txBody>
          <a:bodyPr wrap="square" lIns="0" tIns="0" rIns="0" bIns="0" anchor="ctr">
            <a:noAutofit/>
          </a:bodyPr>
          <a:lstStyle>
            <a:lvl1pPr marL="0" indent="0" algn="r">
              <a:buNone/>
              <a:defRPr sz="1600" b="1" baseline="0">
                <a:solidFill>
                  <a:schemeClr val="accent2">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
        <p:nvSpPr>
          <p:cNvPr id="77" name="Rectangle 76"/>
          <p:cNvSpPr/>
          <p:nvPr userDrawn="1"/>
        </p:nvSpPr>
        <p:spPr>
          <a:xfrm>
            <a:off x="6096001" y="4004352"/>
            <a:ext cx="3448779" cy="237104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8" name="Picture Placeholder 7"/>
          <p:cNvSpPr>
            <a:spLocks noGrp="1"/>
          </p:cNvSpPr>
          <p:nvPr>
            <p:ph type="pic" sz="quarter" idx="38" hasCustomPrompt="1"/>
          </p:nvPr>
        </p:nvSpPr>
        <p:spPr>
          <a:xfrm>
            <a:off x="9544778" y="4004352"/>
            <a:ext cx="2647223" cy="2371049"/>
          </a:xfrm>
          <a:prstGeom prst="rect">
            <a:avLst/>
          </a:prstGeom>
          <a:solidFill>
            <a:schemeClr val="tx1">
              <a:lumMod val="10000"/>
              <a:lumOff val="90000"/>
            </a:schemeClr>
          </a:solidFill>
          <a:ln w="19050">
            <a:noFill/>
          </a:ln>
        </p:spPr>
        <p:txBody>
          <a:bodyPr tIns="0" bIns="182880" anchor="b"/>
          <a:lstStyle>
            <a:lvl1pPr algn="ctr">
              <a:buNone/>
              <a:defRPr sz="1200" baseline="0">
                <a:solidFill>
                  <a:schemeClr val="tx1">
                    <a:lumMod val="50000"/>
                    <a:lumOff val="50000"/>
                  </a:schemeClr>
                </a:solidFill>
              </a:defRPr>
            </a:lvl1pPr>
          </a:lstStyle>
          <a:p>
            <a:r>
              <a:rPr lang="en-US" dirty="0"/>
              <a:t>Click Icon To Add Image</a:t>
            </a:r>
          </a:p>
        </p:txBody>
      </p:sp>
      <p:sp>
        <p:nvSpPr>
          <p:cNvPr id="79" name="Text Placeholder 3"/>
          <p:cNvSpPr>
            <a:spLocks noGrp="1"/>
          </p:cNvSpPr>
          <p:nvPr>
            <p:ph type="body" sz="half" idx="39" hasCustomPrompt="1"/>
          </p:nvPr>
        </p:nvSpPr>
        <p:spPr>
          <a:xfrm>
            <a:off x="6226876" y="4345141"/>
            <a:ext cx="3187033" cy="390649"/>
          </a:xfrm>
          <a:prstGeom prst="rect">
            <a:avLst/>
          </a:prstGeom>
        </p:spPr>
        <p:txBody>
          <a:bodyPr wrap="square" lIns="0" tIns="0" rIns="0" bIns="0" anchor="ctr">
            <a:noAutofit/>
          </a:bodyPr>
          <a:lstStyle>
            <a:lvl1pPr marL="0" indent="0" algn="r">
              <a:buNone/>
              <a:defRPr sz="26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
        <p:nvSpPr>
          <p:cNvPr id="80" name="Text Placeholder 3"/>
          <p:cNvSpPr>
            <a:spLocks noGrp="1"/>
          </p:cNvSpPr>
          <p:nvPr>
            <p:ph type="body" sz="half" idx="40" hasCustomPrompt="1"/>
          </p:nvPr>
        </p:nvSpPr>
        <p:spPr>
          <a:xfrm>
            <a:off x="6226876" y="5116105"/>
            <a:ext cx="3187033" cy="1014145"/>
          </a:xfrm>
          <a:prstGeom prst="rect">
            <a:avLst/>
          </a:prstGeom>
        </p:spPr>
        <p:txBody>
          <a:bodyPr wrap="square" lIns="0" tIns="0" rIns="0" bIns="0" anchor="t">
            <a:noAutofit/>
          </a:bodyPr>
          <a:lstStyle>
            <a:lvl1pPr marL="0" indent="0" algn="r">
              <a:buNone/>
              <a:defRPr sz="1467" b="0" baseline="0">
                <a:solidFill>
                  <a:schemeClr val="accent4">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r>
              <a:rPr lang="en-US" sz="1333" dirty="0">
                <a:solidFill>
                  <a:schemeClr val="tx1">
                    <a:lumMod val="50000"/>
                    <a:lumOff val="50000"/>
                  </a:schemeClr>
                </a:solidFill>
              </a:rPr>
              <a:t>Add your Description here</a:t>
            </a: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p:txBody>
      </p:sp>
      <p:sp>
        <p:nvSpPr>
          <p:cNvPr id="81" name="Text Placeholder 3"/>
          <p:cNvSpPr>
            <a:spLocks noGrp="1"/>
          </p:cNvSpPr>
          <p:nvPr>
            <p:ph type="body" sz="half" idx="41" hasCustomPrompt="1"/>
          </p:nvPr>
        </p:nvSpPr>
        <p:spPr>
          <a:xfrm>
            <a:off x="6226876" y="4723090"/>
            <a:ext cx="3187033" cy="390649"/>
          </a:xfrm>
          <a:prstGeom prst="rect">
            <a:avLst/>
          </a:prstGeom>
        </p:spPr>
        <p:txBody>
          <a:bodyPr wrap="square" lIns="0" tIns="0" rIns="0" bIns="0" anchor="ctr">
            <a:noAutofit/>
          </a:bodyPr>
          <a:lstStyle>
            <a:lvl1pPr marL="0" indent="0" algn="r">
              <a:buNone/>
              <a:defRPr sz="1600" b="1" baseline="0">
                <a:solidFill>
                  <a:schemeClr val="accent4">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Tree>
    <p:extLst>
      <p:ext uri="{BB962C8B-B14F-4D97-AF65-F5344CB8AC3E}">
        <p14:creationId xmlns:p14="http://schemas.microsoft.com/office/powerpoint/2010/main" val="4180268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down)">
                                      <p:cBhvr>
                                        <p:cTn id="15" dur="500"/>
                                        <p:tgtEl>
                                          <p:spTgt spid="2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2">
                                            <p:txEl>
                                              <p:pRg st="0" end="0"/>
                                            </p:txEl>
                                          </p:spTgt>
                                        </p:tgtEl>
                                        <p:attrNameLst>
                                          <p:attrName>style.visibility</p:attrName>
                                        </p:attrNameLst>
                                      </p:cBhvr>
                                      <p:to>
                                        <p:strVal val="visible"/>
                                      </p:to>
                                    </p:set>
                                    <p:animEffect transition="in" filter="wipe(left)">
                                      <p:cBhvr>
                                        <p:cTn id="23" dur="500"/>
                                        <p:tgtEl>
                                          <p:spTgt spid="32">
                                            <p:txEl>
                                              <p:pRg st="0" end="0"/>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3">
                                            <p:txEl>
                                              <p:pRg st="0" end="0"/>
                                            </p:txEl>
                                          </p:spTgt>
                                        </p:tgtEl>
                                        <p:attrNameLst>
                                          <p:attrName>style.visibility</p:attrName>
                                        </p:attrNameLst>
                                      </p:cBhvr>
                                      <p:to>
                                        <p:strVal val="visible"/>
                                      </p:to>
                                    </p:set>
                                    <p:animEffect transition="in" filter="wipe(left)">
                                      <p:cBhvr>
                                        <p:cTn id="27" dur="500"/>
                                        <p:tgtEl>
                                          <p:spTgt spid="33">
                                            <p:txEl>
                                              <p:pRg st="0" end="0"/>
                                            </p:txEl>
                                          </p:spTgt>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49">
                                            <p:txEl>
                                              <p:pRg st="0" end="0"/>
                                            </p:txEl>
                                          </p:spTgt>
                                        </p:tgtEl>
                                        <p:attrNameLst>
                                          <p:attrName>style.visibility</p:attrName>
                                        </p:attrNameLst>
                                      </p:cBhvr>
                                      <p:to>
                                        <p:strVal val="visible"/>
                                      </p:to>
                                    </p:set>
                                    <p:animEffect transition="in" filter="wipe(left)">
                                      <p:cBhvr>
                                        <p:cTn id="31" dur="500"/>
                                        <p:tgtEl>
                                          <p:spTgt spid="49">
                                            <p:txEl>
                                              <p:pRg st="0" end="0"/>
                                            </p:txEl>
                                          </p:spTgt>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wipe(down)">
                                      <p:cBhvr>
                                        <p:cTn id="35" dur="500"/>
                                        <p:tgtEl>
                                          <p:spTgt spid="68"/>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wipe(left)">
                                      <p:cBhvr>
                                        <p:cTn id="39" dur="500"/>
                                        <p:tgtEl>
                                          <p:spTgt spid="50"/>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69">
                                            <p:txEl>
                                              <p:pRg st="0" end="0"/>
                                            </p:txEl>
                                          </p:spTgt>
                                        </p:tgtEl>
                                        <p:attrNameLst>
                                          <p:attrName>style.visibility</p:attrName>
                                        </p:attrNameLst>
                                      </p:cBhvr>
                                      <p:to>
                                        <p:strVal val="visible"/>
                                      </p:to>
                                    </p:set>
                                    <p:animEffect transition="in" filter="wipe(left)">
                                      <p:cBhvr>
                                        <p:cTn id="43" dur="500"/>
                                        <p:tgtEl>
                                          <p:spTgt spid="69">
                                            <p:txEl>
                                              <p:pRg st="0" end="0"/>
                                            </p:txEl>
                                          </p:spTgt>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70">
                                            <p:txEl>
                                              <p:pRg st="0" end="0"/>
                                            </p:txEl>
                                          </p:spTgt>
                                        </p:tgtEl>
                                        <p:attrNameLst>
                                          <p:attrName>style.visibility</p:attrName>
                                        </p:attrNameLst>
                                      </p:cBhvr>
                                      <p:to>
                                        <p:strVal val="visible"/>
                                      </p:to>
                                    </p:set>
                                    <p:animEffect transition="in" filter="wipe(left)">
                                      <p:cBhvr>
                                        <p:cTn id="47" dur="500"/>
                                        <p:tgtEl>
                                          <p:spTgt spid="70">
                                            <p:txEl>
                                              <p:pRg st="0" end="0"/>
                                            </p:txEl>
                                          </p:spTgt>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71">
                                            <p:txEl>
                                              <p:pRg st="0" end="0"/>
                                            </p:txEl>
                                          </p:spTgt>
                                        </p:tgtEl>
                                        <p:attrNameLst>
                                          <p:attrName>style.visibility</p:attrName>
                                        </p:attrNameLst>
                                      </p:cBhvr>
                                      <p:to>
                                        <p:strVal val="visible"/>
                                      </p:to>
                                    </p:set>
                                    <p:animEffect transition="in" filter="wipe(left)">
                                      <p:cBhvr>
                                        <p:cTn id="51" dur="500"/>
                                        <p:tgtEl>
                                          <p:spTgt spid="71">
                                            <p:txEl>
                                              <p:pRg st="0" end="0"/>
                                            </p:txEl>
                                          </p:spTgt>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73"/>
                                        </p:tgtEl>
                                        <p:attrNameLst>
                                          <p:attrName>style.visibility</p:attrName>
                                        </p:attrNameLst>
                                      </p:cBhvr>
                                      <p:to>
                                        <p:strVal val="visible"/>
                                      </p:to>
                                    </p:set>
                                    <p:animEffect transition="in" filter="wipe(down)">
                                      <p:cBhvr>
                                        <p:cTn id="55" dur="500"/>
                                        <p:tgtEl>
                                          <p:spTgt spid="73"/>
                                        </p:tgtEl>
                                      </p:cBhvr>
                                    </p:animEffect>
                                  </p:childTnLst>
                                </p:cTn>
                              </p:par>
                            </p:childTnLst>
                          </p:cTn>
                        </p:par>
                        <p:par>
                          <p:cTn id="56" fill="hold">
                            <p:stCondLst>
                              <p:cond delay="6500"/>
                            </p:stCondLst>
                            <p:childTnLst>
                              <p:par>
                                <p:cTn id="57" presetID="22" presetClass="entr" presetSubtype="2" fill="hold" grpId="0" nodeType="afterEffect">
                                  <p:stCondLst>
                                    <p:cond delay="0"/>
                                  </p:stCondLst>
                                  <p:childTnLst>
                                    <p:set>
                                      <p:cBhvr>
                                        <p:cTn id="58" dur="1" fill="hold">
                                          <p:stCondLst>
                                            <p:cond delay="0"/>
                                          </p:stCondLst>
                                        </p:cTn>
                                        <p:tgtEl>
                                          <p:spTgt spid="72"/>
                                        </p:tgtEl>
                                        <p:attrNameLst>
                                          <p:attrName>style.visibility</p:attrName>
                                        </p:attrNameLst>
                                      </p:cBhvr>
                                      <p:to>
                                        <p:strVal val="visible"/>
                                      </p:to>
                                    </p:set>
                                    <p:animEffect transition="in" filter="wipe(right)">
                                      <p:cBhvr>
                                        <p:cTn id="59" dur="500"/>
                                        <p:tgtEl>
                                          <p:spTgt spid="72"/>
                                        </p:tgtEl>
                                      </p:cBhvr>
                                    </p:animEffect>
                                  </p:childTnLst>
                                </p:cTn>
                              </p:par>
                            </p:childTnLst>
                          </p:cTn>
                        </p:par>
                        <p:par>
                          <p:cTn id="60" fill="hold">
                            <p:stCondLst>
                              <p:cond delay="7000"/>
                            </p:stCondLst>
                            <p:childTnLst>
                              <p:par>
                                <p:cTn id="61" presetID="22" presetClass="entr" presetSubtype="2" fill="hold" grpId="0" nodeType="afterEffect">
                                  <p:stCondLst>
                                    <p:cond delay="0"/>
                                  </p:stCondLst>
                                  <p:childTnLst>
                                    <p:set>
                                      <p:cBhvr>
                                        <p:cTn id="62" dur="1" fill="hold">
                                          <p:stCondLst>
                                            <p:cond delay="0"/>
                                          </p:stCondLst>
                                        </p:cTn>
                                        <p:tgtEl>
                                          <p:spTgt spid="74">
                                            <p:txEl>
                                              <p:pRg st="0" end="0"/>
                                            </p:txEl>
                                          </p:spTgt>
                                        </p:tgtEl>
                                        <p:attrNameLst>
                                          <p:attrName>style.visibility</p:attrName>
                                        </p:attrNameLst>
                                      </p:cBhvr>
                                      <p:to>
                                        <p:strVal val="visible"/>
                                      </p:to>
                                    </p:set>
                                    <p:animEffect transition="in" filter="wipe(right)">
                                      <p:cBhvr>
                                        <p:cTn id="63" dur="500"/>
                                        <p:tgtEl>
                                          <p:spTgt spid="74">
                                            <p:txEl>
                                              <p:pRg st="0" end="0"/>
                                            </p:txEl>
                                          </p:spTgt>
                                        </p:tgtEl>
                                      </p:cBhvr>
                                    </p:animEffect>
                                  </p:childTnLst>
                                </p:cTn>
                              </p:par>
                            </p:childTnLst>
                          </p:cTn>
                        </p:par>
                        <p:par>
                          <p:cTn id="64" fill="hold">
                            <p:stCondLst>
                              <p:cond delay="7500"/>
                            </p:stCondLst>
                            <p:childTnLst>
                              <p:par>
                                <p:cTn id="65" presetID="22" presetClass="entr" presetSubtype="2" fill="hold" grpId="0" nodeType="afterEffect">
                                  <p:stCondLst>
                                    <p:cond delay="0"/>
                                  </p:stCondLst>
                                  <p:childTnLst>
                                    <p:set>
                                      <p:cBhvr>
                                        <p:cTn id="66" dur="1" fill="hold">
                                          <p:stCondLst>
                                            <p:cond delay="0"/>
                                          </p:stCondLst>
                                        </p:cTn>
                                        <p:tgtEl>
                                          <p:spTgt spid="75">
                                            <p:txEl>
                                              <p:pRg st="0" end="0"/>
                                            </p:txEl>
                                          </p:spTgt>
                                        </p:tgtEl>
                                        <p:attrNameLst>
                                          <p:attrName>style.visibility</p:attrName>
                                        </p:attrNameLst>
                                      </p:cBhvr>
                                      <p:to>
                                        <p:strVal val="visible"/>
                                      </p:to>
                                    </p:set>
                                    <p:animEffect transition="in" filter="wipe(right)">
                                      <p:cBhvr>
                                        <p:cTn id="67" dur="500"/>
                                        <p:tgtEl>
                                          <p:spTgt spid="75">
                                            <p:txEl>
                                              <p:pRg st="0" end="0"/>
                                            </p:txEl>
                                          </p:spTgt>
                                        </p:tgtEl>
                                      </p:cBhvr>
                                    </p:animEffect>
                                  </p:childTnLst>
                                </p:cTn>
                              </p:par>
                            </p:childTnLst>
                          </p:cTn>
                        </p:par>
                        <p:par>
                          <p:cTn id="68" fill="hold">
                            <p:stCondLst>
                              <p:cond delay="8000"/>
                            </p:stCondLst>
                            <p:childTnLst>
                              <p:par>
                                <p:cTn id="69" presetID="22" presetClass="entr" presetSubtype="2" fill="hold" grpId="0" nodeType="afterEffect">
                                  <p:stCondLst>
                                    <p:cond delay="0"/>
                                  </p:stCondLst>
                                  <p:childTnLst>
                                    <p:set>
                                      <p:cBhvr>
                                        <p:cTn id="70" dur="1" fill="hold">
                                          <p:stCondLst>
                                            <p:cond delay="0"/>
                                          </p:stCondLst>
                                        </p:cTn>
                                        <p:tgtEl>
                                          <p:spTgt spid="76">
                                            <p:txEl>
                                              <p:pRg st="0" end="0"/>
                                            </p:txEl>
                                          </p:spTgt>
                                        </p:tgtEl>
                                        <p:attrNameLst>
                                          <p:attrName>style.visibility</p:attrName>
                                        </p:attrNameLst>
                                      </p:cBhvr>
                                      <p:to>
                                        <p:strVal val="visible"/>
                                      </p:to>
                                    </p:set>
                                    <p:animEffect transition="in" filter="wipe(right)">
                                      <p:cBhvr>
                                        <p:cTn id="71" dur="500"/>
                                        <p:tgtEl>
                                          <p:spTgt spid="76">
                                            <p:txEl>
                                              <p:pRg st="0" end="0"/>
                                            </p:txEl>
                                          </p:spTgt>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78"/>
                                        </p:tgtEl>
                                        <p:attrNameLst>
                                          <p:attrName>style.visibility</p:attrName>
                                        </p:attrNameLst>
                                      </p:cBhvr>
                                      <p:to>
                                        <p:strVal val="visible"/>
                                      </p:to>
                                    </p:set>
                                    <p:animEffect transition="in" filter="wipe(down)">
                                      <p:cBhvr>
                                        <p:cTn id="75" dur="500"/>
                                        <p:tgtEl>
                                          <p:spTgt spid="78"/>
                                        </p:tgtEl>
                                      </p:cBhvr>
                                    </p:animEffect>
                                  </p:childTnLst>
                                </p:cTn>
                              </p:par>
                            </p:childTnLst>
                          </p:cTn>
                        </p:par>
                        <p:par>
                          <p:cTn id="76" fill="hold">
                            <p:stCondLst>
                              <p:cond delay="9000"/>
                            </p:stCondLst>
                            <p:childTnLst>
                              <p:par>
                                <p:cTn id="77" presetID="22" presetClass="entr" presetSubtype="2" fill="hold" grpId="0" nodeType="afterEffect">
                                  <p:stCondLst>
                                    <p:cond delay="0"/>
                                  </p:stCondLst>
                                  <p:childTnLst>
                                    <p:set>
                                      <p:cBhvr>
                                        <p:cTn id="78" dur="1" fill="hold">
                                          <p:stCondLst>
                                            <p:cond delay="0"/>
                                          </p:stCondLst>
                                        </p:cTn>
                                        <p:tgtEl>
                                          <p:spTgt spid="77"/>
                                        </p:tgtEl>
                                        <p:attrNameLst>
                                          <p:attrName>style.visibility</p:attrName>
                                        </p:attrNameLst>
                                      </p:cBhvr>
                                      <p:to>
                                        <p:strVal val="visible"/>
                                      </p:to>
                                    </p:set>
                                    <p:animEffect transition="in" filter="wipe(right)">
                                      <p:cBhvr>
                                        <p:cTn id="79" dur="500"/>
                                        <p:tgtEl>
                                          <p:spTgt spid="77"/>
                                        </p:tgtEl>
                                      </p:cBhvr>
                                    </p:animEffect>
                                  </p:childTnLst>
                                </p:cTn>
                              </p:par>
                            </p:childTnLst>
                          </p:cTn>
                        </p:par>
                        <p:par>
                          <p:cTn id="80" fill="hold">
                            <p:stCondLst>
                              <p:cond delay="9500"/>
                            </p:stCondLst>
                            <p:childTnLst>
                              <p:par>
                                <p:cTn id="81" presetID="22" presetClass="entr" presetSubtype="2" fill="hold" grpId="0" nodeType="afterEffect">
                                  <p:stCondLst>
                                    <p:cond delay="0"/>
                                  </p:stCondLst>
                                  <p:childTnLst>
                                    <p:set>
                                      <p:cBhvr>
                                        <p:cTn id="82" dur="1" fill="hold">
                                          <p:stCondLst>
                                            <p:cond delay="0"/>
                                          </p:stCondLst>
                                        </p:cTn>
                                        <p:tgtEl>
                                          <p:spTgt spid="79">
                                            <p:txEl>
                                              <p:pRg st="0" end="0"/>
                                            </p:txEl>
                                          </p:spTgt>
                                        </p:tgtEl>
                                        <p:attrNameLst>
                                          <p:attrName>style.visibility</p:attrName>
                                        </p:attrNameLst>
                                      </p:cBhvr>
                                      <p:to>
                                        <p:strVal val="visible"/>
                                      </p:to>
                                    </p:set>
                                    <p:animEffect transition="in" filter="wipe(right)">
                                      <p:cBhvr>
                                        <p:cTn id="83" dur="500"/>
                                        <p:tgtEl>
                                          <p:spTgt spid="79">
                                            <p:txEl>
                                              <p:pRg st="0" end="0"/>
                                            </p:txEl>
                                          </p:spTgt>
                                        </p:tgtEl>
                                      </p:cBhvr>
                                    </p:animEffect>
                                  </p:childTnLst>
                                </p:cTn>
                              </p:par>
                            </p:childTnLst>
                          </p:cTn>
                        </p:par>
                        <p:par>
                          <p:cTn id="84" fill="hold">
                            <p:stCondLst>
                              <p:cond delay="10000"/>
                            </p:stCondLst>
                            <p:childTnLst>
                              <p:par>
                                <p:cTn id="85" presetID="22" presetClass="entr" presetSubtype="2" fill="hold" grpId="0" nodeType="afterEffect">
                                  <p:stCondLst>
                                    <p:cond delay="0"/>
                                  </p:stCondLst>
                                  <p:childTnLst>
                                    <p:set>
                                      <p:cBhvr>
                                        <p:cTn id="86" dur="1" fill="hold">
                                          <p:stCondLst>
                                            <p:cond delay="0"/>
                                          </p:stCondLst>
                                        </p:cTn>
                                        <p:tgtEl>
                                          <p:spTgt spid="80">
                                            <p:txEl>
                                              <p:pRg st="0" end="0"/>
                                            </p:txEl>
                                          </p:spTgt>
                                        </p:tgtEl>
                                        <p:attrNameLst>
                                          <p:attrName>style.visibility</p:attrName>
                                        </p:attrNameLst>
                                      </p:cBhvr>
                                      <p:to>
                                        <p:strVal val="visible"/>
                                      </p:to>
                                    </p:set>
                                    <p:animEffect transition="in" filter="wipe(right)">
                                      <p:cBhvr>
                                        <p:cTn id="87" dur="500"/>
                                        <p:tgtEl>
                                          <p:spTgt spid="80">
                                            <p:txEl>
                                              <p:pRg st="0" end="0"/>
                                            </p:txEl>
                                          </p:spTgt>
                                        </p:tgtEl>
                                      </p:cBhvr>
                                    </p:animEffect>
                                  </p:childTnLst>
                                </p:cTn>
                              </p:par>
                            </p:childTnLst>
                          </p:cTn>
                        </p:par>
                        <p:par>
                          <p:cTn id="88" fill="hold">
                            <p:stCondLst>
                              <p:cond delay="10500"/>
                            </p:stCondLst>
                            <p:childTnLst>
                              <p:par>
                                <p:cTn id="89" presetID="22" presetClass="entr" presetSubtype="2" fill="hold" grpId="0" nodeType="afterEffect">
                                  <p:stCondLst>
                                    <p:cond delay="0"/>
                                  </p:stCondLst>
                                  <p:childTnLst>
                                    <p:set>
                                      <p:cBhvr>
                                        <p:cTn id="90" dur="1" fill="hold">
                                          <p:stCondLst>
                                            <p:cond delay="0"/>
                                          </p:stCondLst>
                                        </p:cTn>
                                        <p:tgtEl>
                                          <p:spTgt spid="81">
                                            <p:txEl>
                                              <p:pRg st="0" end="0"/>
                                            </p:txEl>
                                          </p:spTgt>
                                        </p:tgtEl>
                                        <p:attrNameLst>
                                          <p:attrName>style.visibility</p:attrName>
                                        </p:attrNameLst>
                                      </p:cBhvr>
                                      <p:to>
                                        <p:strVal val="visible"/>
                                      </p:to>
                                    </p:set>
                                    <p:animEffect transition="in" filter="wipe(right)">
                                      <p:cBhvr>
                                        <p:cTn id="91" dur="500"/>
                                        <p:tgtEl>
                                          <p:spTgt spid="8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17" grpId="0" animBg="1"/>
      <p:bldP spid="24" grpId="0" animBg="1"/>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49" grpId="0" build="p">
        <p:tmplLst>
          <p:tmpl lvl="1">
            <p:tnLst>
              <p:par>
                <p:cTn presetID="22" presetClass="entr" presetSubtype="8"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animBg="1"/>
      <p:bldP spid="68" grpId="0" animBg="1"/>
      <p:bldP spid="69" grpId="0" build="p">
        <p:tmplLst>
          <p:tmpl lvl="1">
            <p:tnLst>
              <p:par>
                <p:cTn presetID="22" presetClass="entr" presetSubtype="8"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wipe(left)">
                      <p:cBhvr>
                        <p:cTn dur="500"/>
                        <p:tgtEl>
                          <p:spTgt spid="69"/>
                        </p:tgtEl>
                      </p:cBhvr>
                    </p:animEffect>
                  </p:childTnLst>
                </p:cTn>
              </p:par>
            </p:tnLst>
          </p:tmpl>
        </p:tmplLst>
      </p:bldP>
      <p:bldP spid="70" grpId="0" build="p">
        <p:tmplLst>
          <p:tmpl lvl="1">
            <p:tnLst>
              <p:par>
                <p:cTn presetID="22" presetClass="entr" presetSubtype="8"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Effect transition="in" filter="wipe(left)">
                      <p:cBhvr>
                        <p:cTn dur="500"/>
                        <p:tgtEl>
                          <p:spTgt spid="70"/>
                        </p:tgtEl>
                      </p:cBhvr>
                    </p:animEffect>
                  </p:childTnLst>
                </p:cTn>
              </p:par>
            </p:tnLst>
          </p:tmpl>
        </p:tmplLst>
      </p:bldP>
      <p:bldP spid="71" grpId="0" build="p">
        <p:tmplLst>
          <p:tmpl lvl="1">
            <p:tnLst>
              <p:par>
                <p:cTn presetID="22" presetClass="entr" presetSubtype="8"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wipe(left)">
                      <p:cBhvr>
                        <p:cTn dur="500"/>
                        <p:tgtEl>
                          <p:spTgt spid="71"/>
                        </p:tgtEl>
                      </p:cBhvr>
                    </p:animEffect>
                  </p:childTnLst>
                </p:cTn>
              </p:par>
            </p:tnLst>
          </p:tmpl>
        </p:tmplLst>
      </p:bldP>
      <p:bldP spid="72" grpId="0" animBg="1"/>
      <p:bldP spid="73" grpId="0" animBg="1"/>
      <p:bldP spid="74" grpId="0" build="p">
        <p:tmplLst>
          <p:tmpl lvl="1">
            <p:tnLst>
              <p:par>
                <p:cTn presetID="22" presetClass="entr" presetSubtype="2"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Effect transition="in" filter="wipe(right)">
                      <p:cBhvr>
                        <p:cTn dur="500"/>
                        <p:tgtEl>
                          <p:spTgt spid="74"/>
                        </p:tgtEl>
                      </p:cBhvr>
                    </p:animEffect>
                  </p:childTnLst>
                </p:cTn>
              </p:par>
            </p:tnLst>
          </p:tmpl>
        </p:tmplLst>
      </p:bldP>
      <p:bldP spid="75" grpId="0" build="p">
        <p:tmplLst>
          <p:tmpl lvl="1">
            <p:tnLst>
              <p:par>
                <p:cTn presetID="22" presetClass="entr" presetSubtype="2"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wipe(right)">
                      <p:cBhvr>
                        <p:cTn dur="500"/>
                        <p:tgtEl>
                          <p:spTgt spid="75"/>
                        </p:tgtEl>
                      </p:cBhvr>
                    </p:animEffect>
                  </p:childTnLst>
                </p:cTn>
              </p:par>
            </p:tnLst>
          </p:tmpl>
        </p:tmplLst>
      </p:bldP>
      <p:bldP spid="76" grpId="0" build="p">
        <p:tmplLst>
          <p:tmpl lvl="1">
            <p:tnLst>
              <p:par>
                <p:cTn presetID="22" presetClass="entr" presetSubtype="2"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wipe(right)">
                      <p:cBhvr>
                        <p:cTn dur="500"/>
                        <p:tgtEl>
                          <p:spTgt spid="76"/>
                        </p:tgtEl>
                      </p:cBhvr>
                    </p:animEffect>
                  </p:childTnLst>
                </p:cTn>
              </p:par>
            </p:tnLst>
          </p:tmpl>
        </p:tmplLst>
      </p:bldP>
      <p:bldP spid="77" grpId="0" animBg="1"/>
      <p:bldP spid="78" grpId="0" animBg="1"/>
      <p:bldP spid="79" grpId="0" build="p">
        <p:tmplLst>
          <p:tmpl lvl="1">
            <p:tnLst>
              <p:par>
                <p:cTn presetID="22" presetClass="entr" presetSubtype="2"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Effect transition="in" filter="wipe(right)">
                      <p:cBhvr>
                        <p:cTn dur="500"/>
                        <p:tgtEl>
                          <p:spTgt spid="79"/>
                        </p:tgtEl>
                      </p:cBhvr>
                    </p:animEffect>
                  </p:childTnLst>
                </p:cTn>
              </p:par>
            </p:tnLst>
          </p:tmpl>
        </p:tmplLst>
      </p:bldP>
      <p:bldP spid="80" grpId="0" build="p">
        <p:tmplLst>
          <p:tmpl lvl="1">
            <p:tnLst>
              <p:par>
                <p:cTn presetID="22" presetClass="entr" presetSubtype="2"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Effect transition="in" filter="wipe(right)">
                      <p:cBhvr>
                        <p:cTn dur="500"/>
                        <p:tgtEl>
                          <p:spTgt spid="80"/>
                        </p:tgtEl>
                      </p:cBhvr>
                    </p:animEffect>
                  </p:childTnLst>
                </p:cTn>
              </p:par>
            </p:tnLst>
          </p:tmpl>
        </p:tmplLst>
      </p:bldP>
      <p:bldP spid="81" grpId="0" build="p">
        <p:tmplLst>
          <p:tmpl lvl="1">
            <p:tnLst>
              <p:par>
                <p:cTn presetID="22" presetClass="entr" presetSubtype="2" fill="hold" nodeType="after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wipe(right)">
                      <p:cBhvr>
                        <p:cTn dur="500"/>
                        <p:tgtEl>
                          <p:spTgt spid="81"/>
                        </p:tgtEl>
                      </p:cBhvr>
                    </p:animEffect>
                  </p:childTnLst>
                </p:cTn>
              </p:par>
            </p:tnLst>
          </p:tmpl>
        </p:tmplLst>
      </p:bldP>
    </p:bld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0_Pic4">
    <p:spTree>
      <p:nvGrpSpPr>
        <p:cNvPr id="1" name=""/>
        <p:cNvGrpSpPr/>
        <p:nvPr/>
      </p:nvGrpSpPr>
      <p:grpSpPr>
        <a:xfrm>
          <a:off x="0" y="0"/>
          <a:ext cx="0" cy="0"/>
          <a:chOff x="0" y="0"/>
          <a:chExt cx="0" cy="0"/>
        </a:xfrm>
      </p:grpSpPr>
      <p:sp>
        <p:nvSpPr>
          <p:cNvPr id="113" name="Rectangle 112"/>
          <p:cNvSpPr/>
          <p:nvPr userDrawn="1"/>
        </p:nvSpPr>
        <p:spPr>
          <a:xfrm>
            <a:off x="1" y="4004352"/>
            <a:ext cx="6096001" cy="237104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0" name="Rectangle 49"/>
          <p:cNvSpPr/>
          <p:nvPr userDrawn="1"/>
        </p:nvSpPr>
        <p:spPr>
          <a:xfrm>
            <a:off x="6096001" y="1633302"/>
            <a:ext cx="6096001" cy="237104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26" name="Group 25"/>
          <p:cNvGrpSpPr/>
          <p:nvPr userDrawn="1"/>
        </p:nvGrpSpPr>
        <p:grpSpPr>
          <a:xfrm>
            <a:off x="2647221" y="1633302"/>
            <a:ext cx="3651979" cy="2371049"/>
            <a:chOff x="1985416" y="1224976"/>
            <a:chExt cx="2738984" cy="1778287"/>
          </a:xfrm>
        </p:grpSpPr>
        <p:sp>
          <p:nvSpPr>
            <p:cNvPr id="17" name="Rectangle 16"/>
            <p:cNvSpPr/>
            <p:nvPr userDrawn="1"/>
          </p:nvSpPr>
          <p:spPr>
            <a:xfrm>
              <a:off x="1985416" y="1224976"/>
              <a:ext cx="2586584" cy="1778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Isosceles Triangle 24"/>
            <p:cNvSpPr/>
            <p:nvPr userDrawn="1"/>
          </p:nvSpPr>
          <p:spPr>
            <a:xfrm rot="5400000">
              <a:off x="4457700" y="2037919"/>
              <a:ext cx="381000" cy="1524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9" name="Title 1"/>
          <p:cNvSpPr>
            <a:spLocks noGrp="1"/>
          </p:cNvSpPr>
          <p:nvPr>
            <p:ph type="title" hasCustomPrompt="1"/>
          </p:nvPr>
        </p:nvSpPr>
        <p:spPr>
          <a:xfrm>
            <a:off x="2336800" y="482600"/>
            <a:ext cx="7518400" cy="471365"/>
          </a:xfrm>
          <a:prstGeom prst="rect">
            <a:avLst/>
          </a:prstGeom>
        </p:spPr>
        <p:txBody>
          <a:bodyPr wrap="none" lIns="0" tIns="0" rIns="0" bIns="0" anchor="ctr">
            <a:noAutofit/>
          </a:bodyPr>
          <a:lstStyle>
            <a:lvl1pPr algn="ctr">
              <a:defRPr sz="3200"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3352800" y="951922"/>
            <a:ext cx="5486400" cy="267661"/>
          </a:xfrm>
          <a:prstGeom prst="rect">
            <a:avLst/>
          </a:prstGeom>
        </p:spPr>
        <p:txBody>
          <a:bodyPr wrap="none" lIns="0" tIns="0" rIns="0" bIns="0" anchor="ctr">
            <a:noAutofit/>
          </a:bodyPr>
          <a:lstStyle>
            <a:lvl1pPr marL="0" indent="0" algn="ctr">
              <a:buNone/>
              <a:defRPr sz="1600"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4" name="Picture Placeholder 7"/>
          <p:cNvSpPr>
            <a:spLocks noGrp="1"/>
          </p:cNvSpPr>
          <p:nvPr>
            <p:ph type="pic" sz="quarter" idx="25" hasCustomPrompt="1"/>
          </p:nvPr>
        </p:nvSpPr>
        <p:spPr>
          <a:xfrm>
            <a:off x="-1" y="1633302"/>
            <a:ext cx="2647223" cy="2371049"/>
          </a:xfrm>
          <a:prstGeom prst="rect">
            <a:avLst/>
          </a:prstGeom>
          <a:solidFill>
            <a:schemeClr val="tx1">
              <a:lumMod val="10000"/>
              <a:lumOff val="90000"/>
            </a:schemeClr>
          </a:solidFill>
          <a:ln w="19050">
            <a:noFill/>
          </a:ln>
        </p:spPr>
        <p:txBody>
          <a:bodyPr tIns="0" bIns="182880" anchor="b"/>
          <a:lstStyle>
            <a:lvl1pPr algn="ctr">
              <a:buNone/>
              <a:defRPr sz="1200" baseline="0">
                <a:solidFill>
                  <a:schemeClr val="tx1">
                    <a:lumMod val="50000"/>
                    <a:lumOff val="50000"/>
                  </a:schemeClr>
                </a:solidFill>
              </a:defRPr>
            </a:lvl1pPr>
          </a:lstStyle>
          <a:p>
            <a:r>
              <a:rPr lang="en-US" dirty="0"/>
              <a:t>Click Icon To Add Image</a:t>
            </a:r>
          </a:p>
        </p:txBody>
      </p:sp>
      <p:sp>
        <p:nvSpPr>
          <p:cNvPr id="32" name="Text Placeholder 3"/>
          <p:cNvSpPr>
            <a:spLocks noGrp="1"/>
          </p:cNvSpPr>
          <p:nvPr>
            <p:ph type="body" sz="half" idx="27" hasCustomPrompt="1"/>
          </p:nvPr>
        </p:nvSpPr>
        <p:spPr>
          <a:xfrm>
            <a:off x="2778096" y="1974092"/>
            <a:ext cx="3187033" cy="390649"/>
          </a:xfrm>
          <a:prstGeom prst="rect">
            <a:avLst/>
          </a:prstGeom>
        </p:spPr>
        <p:txBody>
          <a:bodyPr wrap="square" lIns="0" tIns="0" rIns="0" bIns="0" anchor="ctr">
            <a:noAutofit/>
          </a:bodyPr>
          <a:lstStyle>
            <a:lvl1pPr marL="0" indent="0" algn="l">
              <a:buNone/>
              <a:defRPr sz="26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
        <p:nvSpPr>
          <p:cNvPr id="33" name="Text Placeholder 3"/>
          <p:cNvSpPr>
            <a:spLocks noGrp="1"/>
          </p:cNvSpPr>
          <p:nvPr>
            <p:ph type="body" sz="half" idx="28" hasCustomPrompt="1"/>
          </p:nvPr>
        </p:nvSpPr>
        <p:spPr>
          <a:xfrm>
            <a:off x="2778096" y="2745056"/>
            <a:ext cx="3187033" cy="1014145"/>
          </a:xfrm>
          <a:prstGeom prst="rect">
            <a:avLst/>
          </a:prstGeom>
        </p:spPr>
        <p:txBody>
          <a:bodyPr wrap="square" lIns="0" tIns="0" rIns="0" bIns="0" anchor="t">
            <a:noAutofit/>
          </a:bodyPr>
          <a:lstStyle>
            <a:lvl1pPr marL="0" indent="0" algn="l">
              <a:buNone/>
              <a:defRPr sz="1467" b="0" baseline="0">
                <a:solidFill>
                  <a:schemeClr val="accent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r>
              <a:rPr lang="en-US" sz="1333" dirty="0">
                <a:solidFill>
                  <a:schemeClr val="tx1">
                    <a:lumMod val="50000"/>
                    <a:lumOff val="50000"/>
                  </a:schemeClr>
                </a:solidFill>
              </a:rPr>
              <a:t>Add your Description here</a:t>
            </a: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p:txBody>
      </p:sp>
      <p:sp>
        <p:nvSpPr>
          <p:cNvPr id="49" name="Text Placeholder 3"/>
          <p:cNvSpPr>
            <a:spLocks noGrp="1"/>
          </p:cNvSpPr>
          <p:nvPr>
            <p:ph type="body" sz="half" idx="29" hasCustomPrompt="1"/>
          </p:nvPr>
        </p:nvSpPr>
        <p:spPr>
          <a:xfrm>
            <a:off x="2778096" y="2352041"/>
            <a:ext cx="3187033" cy="390649"/>
          </a:xfrm>
          <a:prstGeom prst="rect">
            <a:avLst/>
          </a:prstGeom>
        </p:spPr>
        <p:txBody>
          <a:bodyPr wrap="square" lIns="0" tIns="0" rIns="0" bIns="0" anchor="ctr">
            <a:noAutofit/>
          </a:bodyPr>
          <a:lstStyle>
            <a:lvl1pPr marL="0" indent="0" algn="l">
              <a:buNone/>
              <a:defRPr sz="1600" b="1" baseline="0">
                <a:solidFill>
                  <a:schemeClr val="accent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
        <p:nvSpPr>
          <p:cNvPr id="96" name="Picture Placeholder 7"/>
          <p:cNvSpPr>
            <a:spLocks noGrp="1"/>
          </p:cNvSpPr>
          <p:nvPr>
            <p:ph type="pic" sz="quarter" idx="30" hasCustomPrompt="1"/>
          </p:nvPr>
        </p:nvSpPr>
        <p:spPr>
          <a:xfrm>
            <a:off x="9544778" y="3987801"/>
            <a:ext cx="2647223" cy="2371049"/>
          </a:xfrm>
          <a:prstGeom prst="rect">
            <a:avLst/>
          </a:prstGeom>
          <a:solidFill>
            <a:schemeClr val="tx1">
              <a:lumMod val="10000"/>
              <a:lumOff val="90000"/>
            </a:schemeClr>
          </a:solidFill>
          <a:ln w="19050">
            <a:noFill/>
          </a:ln>
        </p:spPr>
        <p:txBody>
          <a:bodyPr tIns="0" bIns="182880" anchor="b"/>
          <a:lstStyle>
            <a:lvl1pPr algn="ctr">
              <a:buNone/>
              <a:defRPr sz="1200" baseline="0">
                <a:solidFill>
                  <a:schemeClr val="tx1">
                    <a:lumMod val="50000"/>
                    <a:lumOff val="50000"/>
                  </a:schemeClr>
                </a:solidFill>
              </a:defRPr>
            </a:lvl1pPr>
          </a:lstStyle>
          <a:p>
            <a:r>
              <a:rPr lang="en-US" dirty="0"/>
              <a:t>Click Icon To Add Image</a:t>
            </a:r>
          </a:p>
        </p:txBody>
      </p:sp>
      <p:grpSp>
        <p:nvGrpSpPr>
          <p:cNvPr id="107" name="Group 106"/>
          <p:cNvGrpSpPr/>
          <p:nvPr userDrawn="1"/>
        </p:nvGrpSpPr>
        <p:grpSpPr>
          <a:xfrm flipH="1">
            <a:off x="5892800" y="3987801"/>
            <a:ext cx="3651979" cy="2371049"/>
            <a:chOff x="1985416" y="1224976"/>
            <a:chExt cx="2738984" cy="1778287"/>
          </a:xfrm>
          <a:solidFill>
            <a:schemeClr val="accent2"/>
          </a:solidFill>
        </p:grpSpPr>
        <p:sp>
          <p:nvSpPr>
            <p:cNvPr id="108" name="Rectangle 107"/>
            <p:cNvSpPr/>
            <p:nvPr userDrawn="1"/>
          </p:nvSpPr>
          <p:spPr>
            <a:xfrm>
              <a:off x="1985416" y="1224976"/>
              <a:ext cx="2586584" cy="1778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9" name="Isosceles Triangle 108"/>
            <p:cNvSpPr/>
            <p:nvPr userDrawn="1"/>
          </p:nvSpPr>
          <p:spPr>
            <a:xfrm rot="5400000">
              <a:off x="4457700" y="2037919"/>
              <a:ext cx="381000" cy="1524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10" name="Text Placeholder 3"/>
          <p:cNvSpPr>
            <a:spLocks noGrp="1"/>
          </p:cNvSpPr>
          <p:nvPr>
            <p:ph type="body" sz="half" idx="31" hasCustomPrompt="1"/>
          </p:nvPr>
        </p:nvSpPr>
        <p:spPr>
          <a:xfrm>
            <a:off x="6226876" y="4328590"/>
            <a:ext cx="3187033" cy="390649"/>
          </a:xfrm>
          <a:prstGeom prst="rect">
            <a:avLst/>
          </a:prstGeom>
        </p:spPr>
        <p:txBody>
          <a:bodyPr wrap="square" lIns="0" tIns="0" rIns="0" bIns="0" anchor="ctr">
            <a:noAutofit/>
          </a:bodyPr>
          <a:lstStyle>
            <a:lvl1pPr marL="0" indent="0" algn="r">
              <a:buNone/>
              <a:defRPr sz="26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
        <p:nvSpPr>
          <p:cNvPr id="111" name="Text Placeholder 3"/>
          <p:cNvSpPr>
            <a:spLocks noGrp="1"/>
          </p:cNvSpPr>
          <p:nvPr>
            <p:ph type="body" sz="half" idx="32" hasCustomPrompt="1"/>
          </p:nvPr>
        </p:nvSpPr>
        <p:spPr>
          <a:xfrm>
            <a:off x="6226876" y="5099554"/>
            <a:ext cx="3187033" cy="1014145"/>
          </a:xfrm>
          <a:prstGeom prst="rect">
            <a:avLst/>
          </a:prstGeom>
        </p:spPr>
        <p:txBody>
          <a:bodyPr wrap="square" lIns="0" tIns="0" rIns="0" bIns="0" anchor="t">
            <a:noAutofit/>
          </a:bodyPr>
          <a:lstStyle>
            <a:lvl1pPr marL="0" indent="0" algn="r">
              <a:buNone/>
              <a:defRPr sz="1467" b="0" baseline="0">
                <a:solidFill>
                  <a:schemeClr val="accent2">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r>
              <a:rPr lang="en-US" sz="1333" dirty="0">
                <a:solidFill>
                  <a:schemeClr val="tx1">
                    <a:lumMod val="50000"/>
                    <a:lumOff val="50000"/>
                  </a:schemeClr>
                </a:solidFill>
              </a:rPr>
              <a:t>Add your Description here</a:t>
            </a: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p:txBody>
      </p:sp>
      <p:sp>
        <p:nvSpPr>
          <p:cNvPr id="112" name="Text Placeholder 3"/>
          <p:cNvSpPr>
            <a:spLocks noGrp="1"/>
          </p:cNvSpPr>
          <p:nvPr>
            <p:ph type="body" sz="half" idx="33" hasCustomPrompt="1"/>
          </p:nvPr>
        </p:nvSpPr>
        <p:spPr>
          <a:xfrm>
            <a:off x="6226876" y="4706540"/>
            <a:ext cx="3187033" cy="390649"/>
          </a:xfrm>
          <a:prstGeom prst="rect">
            <a:avLst/>
          </a:prstGeom>
        </p:spPr>
        <p:txBody>
          <a:bodyPr wrap="square" lIns="0" tIns="0" rIns="0" bIns="0" anchor="ctr">
            <a:noAutofit/>
          </a:bodyPr>
          <a:lstStyle>
            <a:lvl1pPr marL="0" indent="0" algn="r">
              <a:buNone/>
              <a:defRPr sz="1600" b="1" baseline="0">
                <a:solidFill>
                  <a:schemeClr val="accent2">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Tree>
    <p:extLst>
      <p:ext uri="{BB962C8B-B14F-4D97-AF65-F5344CB8AC3E}">
        <p14:creationId xmlns:p14="http://schemas.microsoft.com/office/powerpoint/2010/main" val="45419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down)">
                                      <p:cBhvr>
                                        <p:cTn id="15" dur="500"/>
                                        <p:tgtEl>
                                          <p:spTgt spid="2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left)">
                                      <p:cBhvr>
                                        <p:cTn id="19" dur="500"/>
                                        <p:tgtEl>
                                          <p:spTgt spid="26"/>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2">
                                            <p:txEl>
                                              <p:pRg st="0" end="0"/>
                                            </p:txEl>
                                          </p:spTgt>
                                        </p:tgtEl>
                                        <p:attrNameLst>
                                          <p:attrName>style.visibility</p:attrName>
                                        </p:attrNameLst>
                                      </p:cBhvr>
                                      <p:to>
                                        <p:strVal val="visible"/>
                                      </p:to>
                                    </p:set>
                                    <p:animEffect transition="in" filter="wipe(left)">
                                      <p:cBhvr>
                                        <p:cTn id="23" dur="500"/>
                                        <p:tgtEl>
                                          <p:spTgt spid="32">
                                            <p:txEl>
                                              <p:pRg st="0" end="0"/>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49">
                                            <p:txEl>
                                              <p:pRg st="0" end="0"/>
                                            </p:txEl>
                                          </p:spTgt>
                                        </p:tgtEl>
                                        <p:attrNameLst>
                                          <p:attrName>style.visibility</p:attrName>
                                        </p:attrNameLst>
                                      </p:cBhvr>
                                      <p:to>
                                        <p:strVal val="visible"/>
                                      </p:to>
                                    </p:set>
                                    <p:animEffect transition="in" filter="wipe(left)">
                                      <p:cBhvr>
                                        <p:cTn id="27" dur="500"/>
                                        <p:tgtEl>
                                          <p:spTgt spid="49">
                                            <p:txEl>
                                              <p:pRg st="0" end="0"/>
                                            </p:txEl>
                                          </p:spTgt>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33">
                                            <p:txEl>
                                              <p:pRg st="0" end="0"/>
                                            </p:txEl>
                                          </p:spTgt>
                                        </p:tgtEl>
                                        <p:attrNameLst>
                                          <p:attrName>style.visibility</p:attrName>
                                        </p:attrNameLst>
                                      </p:cBhvr>
                                      <p:to>
                                        <p:strVal val="visible"/>
                                      </p:to>
                                    </p:set>
                                    <p:animEffect transition="in" filter="wipe(left)">
                                      <p:cBhvr>
                                        <p:cTn id="31" dur="500"/>
                                        <p:tgtEl>
                                          <p:spTgt spid="33">
                                            <p:txEl>
                                              <p:pRg st="0" end="0"/>
                                            </p:txEl>
                                          </p:spTgt>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wipe(left)">
                                      <p:cBhvr>
                                        <p:cTn id="35" dur="500"/>
                                        <p:tgtEl>
                                          <p:spTgt spid="50"/>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96"/>
                                        </p:tgtEl>
                                        <p:attrNameLst>
                                          <p:attrName>style.visibility</p:attrName>
                                        </p:attrNameLst>
                                      </p:cBhvr>
                                      <p:to>
                                        <p:strVal val="visible"/>
                                      </p:to>
                                    </p:set>
                                    <p:animEffect transition="in" filter="wipe(down)">
                                      <p:cBhvr>
                                        <p:cTn id="39" dur="500"/>
                                        <p:tgtEl>
                                          <p:spTgt spid="96"/>
                                        </p:tgtEl>
                                      </p:cBhvr>
                                    </p:animEffect>
                                  </p:childTnLst>
                                </p:cTn>
                              </p:par>
                            </p:childTnLst>
                          </p:cTn>
                        </p:par>
                        <p:par>
                          <p:cTn id="40" fill="hold">
                            <p:stCondLst>
                              <p:cond delay="4500"/>
                            </p:stCondLst>
                            <p:childTnLst>
                              <p:par>
                                <p:cTn id="41" presetID="22" presetClass="entr" presetSubtype="2" fill="hold" nodeType="afterEffect">
                                  <p:stCondLst>
                                    <p:cond delay="0"/>
                                  </p:stCondLst>
                                  <p:childTnLst>
                                    <p:set>
                                      <p:cBhvr>
                                        <p:cTn id="42" dur="1" fill="hold">
                                          <p:stCondLst>
                                            <p:cond delay="0"/>
                                          </p:stCondLst>
                                        </p:cTn>
                                        <p:tgtEl>
                                          <p:spTgt spid="107"/>
                                        </p:tgtEl>
                                        <p:attrNameLst>
                                          <p:attrName>style.visibility</p:attrName>
                                        </p:attrNameLst>
                                      </p:cBhvr>
                                      <p:to>
                                        <p:strVal val="visible"/>
                                      </p:to>
                                    </p:set>
                                    <p:animEffect transition="in" filter="wipe(right)">
                                      <p:cBhvr>
                                        <p:cTn id="43" dur="500"/>
                                        <p:tgtEl>
                                          <p:spTgt spid="107"/>
                                        </p:tgtEl>
                                      </p:cBhvr>
                                    </p:animEffect>
                                  </p:childTnLst>
                                </p:cTn>
                              </p:par>
                            </p:childTnLst>
                          </p:cTn>
                        </p:par>
                        <p:par>
                          <p:cTn id="44" fill="hold">
                            <p:stCondLst>
                              <p:cond delay="5000"/>
                            </p:stCondLst>
                            <p:childTnLst>
                              <p:par>
                                <p:cTn id="45" presetID="22" presetClass="entr" presetSubtype="2" fill="hold" grpId="0" nodeType="afterEffect">
                                  <p:stCondLst>
                                    <p:cond delay="0"/>
                                  </p:stCondLst>
                                  <p:childTnLst>
                                    <p:set>
                                      <p:cBhvr>
                                        <p:cTn id="46" dur="1" fill="hold">
                                          <p:stCondLst>
                                            <p:cond delay="0"/>
                                          </p:stCondLst>
                                        </p:cTn>
                                        <p:tgtEl>
                                          <p:spTgt spid="110">
                                            <p:txEl>
                                              <p:pRg st="0" end="0"/>
                                            </p:txEl>
                                          </p:spTgt>
                                        </p:tgtEl>
                                        <p:attrNameLst>
                                          <p:attrName>style.visibility</p:attrName>
                                        </p:attrNameLst>
                                      </p:cBhvr>
                                      <p:to>
                                        <p:strVal val="visible"/>
                                      </p:to>
                                    </p:set>
                                    <p:animEffect transition="in" filter="wipe(right)">
                                      <p:cBhvr>
                                        <p:cTn id="47" dur="500"/>
                                        <p:tgtEl>
                                          <p:spTgt spid="110">
                                            <p:txEl>
                                              <p:pRg st="0" end="0"/>
                                            </p:txEl>
                                          </p:spTgt>
                                        </p:tgtEl>
                                      </p:cBhvr>
                                    </p:animEffect>
                                  </p:childTnLst>
                                </p:cTn>
                              </p:par>
                            </p:childTnLst>
                          </p:cTn>
                        </p:par>
                        <p:par>
                          <p:cTn id="48" fill="hold">
                            <p:stCondLst>
                              <p:cond delay="5500"/>
                            </p:stCondLst>
                            <p:childTnLst>
                              <p:par>
                                <p:cTn id="49" presetID="22" presetClass="entr" presetSubtype="2" fill="hold" grpId="0" nodeType="afterEffect">
                                  <p:stCondLst>
                                    <p:cond delay="0"/>
                                  </p:stCondLst>
                                  <p:childTnLst>
                                    <p:set>
                                      <p:cBhvr>
                                        <p:cTn id="50" dur="1" fill="hold">
                                          <p:stCondLst>
                                            <p:cond delay="0"/>
                                          </p:stCondLst>
                                        </p:cTn>
                                        <p:tgtEl>
                                          <p:spTgt spid="112">
                                            <p:txEl>
                                              <p:pRg st="0" end="0"/>
                                            </p:txEl>
                                          </p:spTgt>
                                        </p:tgtEl>
                                        <p:attrNameLst>
                                          <p:attrName>style.visibility</p:attrName>
                                        </p:attrNameLst>
                                      </p:cBhvr>
                                      <p:to>
                                        <p:strVal val="visible"/>
                                      </p:to>
                                    </p:set>
                                    <p:animEffect transition="in" filter="wipe(right)">
                                      <p:cBhvr>
                                        <p:cTn id="51" dur="500"/>
                                        <p:tgtEl>
                                          <p:spTgt spid="112">
                                            <p:txEl>
                                              <p:pRg st="0" end="0"/>
                                            </p:txEl>
                                          </p:spTgt>
                                        </p:tgtEl>
                                      </p:cBhvr>
                                    </p:animEffect>
                                  </p:childTnLst>
                                </p:cTn>
                              </p:par>
                            </p:childTnLst>
                          </p:cTn>
                        </p:par>
                        <p:par>
                          <p:cTn id="52" fill="hold">
                            <p:stCondLst>
                              <p:cond delay="6000"/>
                            </p:stCondLst>
                            <p:childTnLst>
                              <p:par>
                                <p:cTn id="53" presetID="22" presetClass="entr" presetSubtype="2" fill="hold" grpId="0" nodeType="afterEffect">
                                  <p:stCondLst>
                                    <p:cond delay="0"/>
                                  </p:stCondLst>
                                  <p:childTnLst>
                                    <p:set>
                                      <p:cBhvr>
                                        <p:cTn id="54" dur="1" fill="hold">
                                          <p:stCondLst>
                                            <p:cond delay="0"/>
                                          </p:stCondLst>
                                        </p:cTn>
                                        <p:tgtEl>
                                          <p:spTgt spid="111">
                                            <p:txEl>
                                              <p:pRg st="0" end="0"/>
                                            </p:txEl>
                                          </p:spTgt>
                                        </p:tgtEl>
                                        <p:attrNameLst>
                                          <p:attrName>style.visibility</p:attrName>
                                        </p:attrNameLst>
                                      </p:cBhvr>
                                      <p:to>
                                        <p:strVal val="visible"/>
                                      </p:to>
                                    </p:set>
                                    <p:animEffect transition="in" filter="wipe(right)">
                                      <p:cBhvr>
                                        <p:cTn id="55" dur="500"/>
                                        <p:tgtEl>
                                          <p:spTgt spid="111">
                                            <p:txEl>
                                              <p:pRg st="0" end="0"/>
                                            </p:txEl>
                                          </p:spTgt>
                                        </p:tgtEl>
                                      </p:cBhvr>
                                    </p:animEffect>
                                  </p:childTnLst>
                                </p:cTn>
                              </p:par>
                            </p:childTnLst>
                          </p:cTn>
                        </p:par>
                        <p:par>
                          <p:cTn id="56" fill="hold">
                            <p:stCondLst>
                              <p:cond delay="6500"/>
                            </p:stCondLst>
                            <p:childTnLst>
                              <p:par>
                                <p:cTn id="57" presetID="22" presetClass="entr" presetSubtype="8" fill="hold" grpId="0" nodeType="afterEffect">
                                  <p:stCondLst>
                                    <p:cond delay="0"/>
                                  </p:stCondLst>
                                  <p:childTnLst>
                                    <p:set>
                                      <p:cBhvr>
                                        <p:cTn id="58" dur="1" fill="hold">
                                          <p:stCondLst>
                                            <p:cond delay="0"/>
                                          </p:stCondLst>
                                        </p:cTn>
                                        <p:tgtEl>
                                          <p:spTgt spid="113"/>
                                        </p:tgtEl>
                                        <p:attrNameLst>
                                          <p:attrName>style.visibility</p:attrName>
                                        </p:attrNameLst>
                                      </p:cBhvr>
                                      <p:to>
                                        <p:strVal val="visible"/>
                                      </p:to>
                                    </p:set>
                                    <p:animEffect transition="in" filter="wipe(left)">
                                      <p:cBhvr>
                                        <p:cTn id="59"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50" grpId="0" animBg="1"/>
      <p:bldP spid="19"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animBg="1"/>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49" grpId="0" build="p">
        <p:tmplLst>
          <p:tmpl lvl="1">
            <p:tnLst>
              <p:par>
                <p:cTn presetID="22" presetClass="entr" presetSubtype="8"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96" grpId="0" animBg="1"/>
      <p:bldP spid="110" grpId="0" build="p">
        <p:tmplLst>
          <p:tmpl lvl="1">
            <p:tnLst>
              <p:par>
                <p:cTn presetID="22" presetClass="entr" presetSubtype="2" fill="hold" nodeType="afterEffect">
                  <p:stCondLst>
                    <p:cond delay="0"/>
                  </p:stCondLst>
                  <p:childTnLst>
                    <p:set>
                      <p:cBhvr>
                        <p:cTn dur="1" fill="hold">
                          <p:stCondLst>
                            <p:cond delay="0"/>
                          </p:stCondLst>
                        </p:cTn>
                        <p:tgtEl>
                          <p:spTgt spid="110"/>
                        </p:tgtEl>
                        <p:attrNameLst>
                          <p:attrName>style.visibility</p:attrName>
                        </p:attrNameLst>
                      </p:cBhvr>
                      <p:to>
                        <p:strVal val="visible"/>
                      </p:to>
                    </p:set>
                    <p:animEffect transition="in" filter="wipe(right)">
                      <p:cBhvr>
                        <p:cTn dur="500"/>
                        <p:tgtEl>
                          <p:spTgt spid="110"/>
                        </p:tgtEl>
                      </p:cBhvr>
                    </p:animEffect>
                  </p:childTnLst>
                </p:cTn>
              </p:par>
            </p:tnLst>
          </p:tmpl>
        </p:tmplLst>
      </p:bldP>
      <p:bldP spid="111" grpId="0" build="p">
        <p:tmplLst>
          <p:tmpl lvl="1">
            <p:tnLst>
              <p:par>
                <p:cTn presetID="22" presetClass="entr" presetSubtype="2" fill="hold" nodeType="afterEffect">
                  <p:stCondLst>
                    <p:cond delay="0"/>
                  </p:stCondLst>
                  <p:childTnLst>
                    <p:set>
                      <p:cBhvr>
                        <p:cTn dur="1" fill="hold">
                          <p:stCondLst>
                            <p:cond delay="0"/>
                          </p:stCondLst>
                        </p:cTn>
                        <p:tgtEl>
                          <p:spTgt spid="111"/>
                        </p:tgtEl>
                        <p:attrNameLst>
                          <p:attrName>style.visibility</p:attrName>
                        </p:attrNameLst>
                      </p:cBhvr>
                      <p:to>
                        <p:strVal val="visible"/>
                      </p:to>
                    </p:set>
                    <p:animEffect transition="in" filter="wipe(right)">
                      <p:cBhvr>
                        <p:cTn dur="500"/>
                        <p:tgtEl>
                          <p:spTgt spid="111"/>
                        </p:tgtEl>
                      </p:cBhvr>
                    </p:animEffect>
                  </p:childTnLst>
                </p:cTn>
              </p:par>
            </p:tnLst>
          </p:tmpl>
        </p:tmplLst>
      </p:bldP>
      <p:bldP spid="112" grpId="0" build="p">
        <p:tmplLst>
          <p:tmpl lvl="1">
            <p:tnLst>
              <p:par>
                <p:cTn presetID="22" presetClass="entr" presetSubtype="2" fill="hold" nodeType="afterEffect">
                  <p:stCondLst>
                    <p:cond delay="0"/>
                  </p:stCondLst>
                  <p:childTnLst>
                    <p:set>
                      <p:cBhvr>
                        <p:cTn dur="1" fill="hold">
                          <p:stCondLst>
                            <p:cond delay="0"/>
                          </p:stCondLst>
                        </p:cTn>
                        <p:tgtEl>
                          <p:spTgt spid="112"/>
                        </p:tgtEl>
                        <p:attrNameLst>
                          <p:attrName>style.visibility</p:attrName>
                        </p:attrNameLst>
                      </p:cBhvr>
                      <p:to>
                        <p:strVal val="visible"/>
                      </p:to>
                    </p:set>
                    <p:animEffect transition="in" filter="wipe(right)">
                      <p:cBhvr>
                        <p:cTn dur="500"/>
                        <p:tgtEl>
                          <p:spTgt spid="112"/>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A91EB-50D2-4D37-8329-A786A645A93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9E3A426-E312-439F-BACE-7F4ED7EFCFD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0B97BC9-E265-4F7E-83B0-251B60444775}"/>
              </a:ext>
            </a:extLst>
          </p:cNvPr>
          <p:cNvSpPr>
            <a:spLocks noGrp="1"/>
          </p:cNvSpPr>
          <p:nvPr>
            <p:ph type="dt" sz="half" idx="10"/>
          </p:nvPr>
        </p:nvSpPr>
        <p:spPr/>
        <p:txBody>
          <a:bodyPr/>
          <a:lstStyle/>
          <a:p>
            <a:fld id="{80ADC13D-3D65-4650-AC4F-2C1358CC10DD}" type="datetimeFigureOut">
              <a:rPr lang="en-IN" smtClean="0"/>
              <a:t>11-09-2022</a:t>
            </a:fld>
            <a:endParaRPr lang="en-IN"/>
          </a:p>
        </p:txBody>
      </p:sp>
      <p:sp>
        <p:nvSpPr>
          <p:cNvPr id="5" name="Footer Placeholder 4">
            <a:extLst>
              <a:ext uri="{FF2B5EF4-FFF2-40B4-BE49-F238E27FC236}">
                <a16:creationId xmlns:a16="http://schemas.microsoft.com/office/drawing/2014/main" id="{76B480FB-BD0B-4C9C-BB8C-FA2548599B6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9ADBC72-CF39-4124-A6E2-DD394B275D64}"/>
              </a:ext>
            </a:extLst>
          </p:cNvPr>
          <p:cNvSpPr>
            <a:spLocks noGrp="1"/>
          </p:cNvSpPr>
          <p:nvPr>
            <p:ph type="sldNum" sz="quarter" idx="12"/>
          </p:nvPr>
        </p:nvSpPr>
        <p:spPr/>
        <p:txBody>
          <a:bodyPr/>
          <a:lstStyle/>
          <a:p>
            <a:fld id="{B0E3CBF3-0FA8-4848-904D-1ABE6A3E8D61}" type="slidenum">
              <a:rPr lang="en-IN" smtClean="0"/>
              <a:t>‹#›</a:t>
            </a:fld>
            <a:endParaRPr lang="en-IN"/>
          </a:p>
        </p:txBody>
      </p:sp>
    </p:spTree>
    <p:extLst>
      <p:ext uri="{BB962C8B-B14F-4D97-AF65-F5344CB8AC3E}">
        <p14:creationId xmlns:p14="http://schemas.microsoft.com/office/powerpoint/2010/main" val="97813199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1_Pic4">
    <p:spTree>
      <p:nvGrpSpPr>
        <p:cNvPr id="1" name=""/>
        <p:cNvGrpSpPr/>
        <p:nvPr/>
      </p:nvGrpSpPr>
      <p:grpSpPr>
        <a:xfrm>
          <a:off x="0" y="0"/>
          <a:ext cx="0" cy="0"/>
          <a:chOff x="0" y="0"/>
          <a:chExt cx="0" cy="0"/>
        </a:xfrm>
      </p:grpSpPr>
      <p:sp>
        <p:nvSpPr>
          <p:cNvPr id="19" name="Title 1"/>
          <p:cNvSpPr>
            <a:spLocks noGrp="1"/>
          </p:cNvSpPr>
          <p:nvPr>
            <p:ph type="title" hasCustomPrompt="1"/>
          </p:nvPr>
        </p:nvSpPr>
        <p:spPr>
          <a:xfrm>
            <a:off x="2336800" y="482600"/>
            <a:ext cx="7518400" cy="471365"/>
          </a:xfrm>
          <a:prstGeom prst="rect">
            <a:avLst/>
          </a:prstGeom>
        </p:spPr>
        <p:txBody>
          <a:bodyPr wrap="none" lIns="0" tIns="0" rIns="0" bIns="0" anchor="ctr">
            <a:noAutofit/>
          </a:bodyPr>
          <a:lstStyle>
            <a:lvl1pPr algn="ctr">
              <a:defRPr sz="3200"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3352800" y="951922"/>
            <a:ext cx="5486400" cy="267661"/>
          </a:xfrm>
          <a:prstGeom prst="rect">
            <a:avLst/>
          </a:prstGeom>
        </p:spPr>
        <p:txBody>
          <a:bodyPr wrap="none" lIns="0" tIns="0" rIns="0" bIns="0" anchor="ctr">
            <a:noAutofit/>
          </a:bodyPr>
          <a:lstStyle>
            <a:lvl1pPr marL="0" indent="0" algn="ctr">
              <a:buNone/>
              <a:defRPr sz="1600"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grpSp>
        <p:nvGrpSpPr>
          <p:cNvPr id="38" name="Group 37"/>
          <p:cNvGrpSpPr/>
          <p:nvPr userDrawn="1"/>
        </p:nvGrpSpPr>
        <p:grpSpPr>
          <a:xfrm>
            <a:off x="787933" y="1763720"/>
            <a:ext cx="3784067" cy="3697281"/>
            <a:chOff x="590950" y="1428750"/>
            <a:chExt cx="2343150" cy="1974850"/>
          </a:xfrm>
        </p:grpSpPr>
        <p:pic>
          <p:nvPicPr>
            <p:cNvPr id="39" name="Picture 38" descr="Shadow.png"/>
            <p:cNvPicPr>
              <a:picLocks noChangeAspect="1"/>
            </p:cNvPicPr>
            <p:nvPr userDrawn="1"/>
          </p:nvPicPr>
          <p:blipFill>
            <a:blip r:embed="rId2"/>
            <a:stretch>
              <a:fillRect/>
            </a:stretch>
          </p:blipFill>
          <p:spPr>
            <a:xfrm>
              <a:off x="590950" y="3206750"/>
              <a:ext cx="2311401" cy="196850"/>
            </a:xfrm>
            <a:prstGeom prst="rect">
              <a:avLst/>
            </a:prstGeom>
          </p:spPr>
        </p:pic>
        <p:sp>
          <p:nvSpPr>
            <p:cNvPr id="40" name="Rectangle 39"/>
            <p:cNvSpPr/>
            <p:nvPr userDrawn="1"/>
          </p:nvSpPr>
          <p:spPr>
            <a:xfrm>
              <a:off x="648100" y="1428750"/>
              <a:ext cx="2286000" cy="1777426"/>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2400"/>
            </a:p>
          </p:txBody>
        </p:sp>
      </p:grpSp>
      <p:sp>
        <p:nvSpPr>
          <p:cNvPr id="41" name="Picture Placeholder 7"/>
          <p:cNvSpPr>
            <a:spLocks noGrp="1"/>
          </p:cNvSpPr>
          <p:nvPr>
            <p:ph type="pic" sz="quarter" idx="25" hasCustomPrompt="1"/>
          </p:nvPr>
        </p:nvSpPr>
        <p:spPr>
          <a:xfrm>
            <a:off x="1062113" y="1977614"/>
            <a:ext cx="3345188" cy="2880039"/>
          </a:xfrm>
          <a:prstGeom prst="rect">
            <a:avLst/>
          </a:prstGeom>
          <a:solidFill>
            <a:schemeClr val="tx2">
              <a:lumMod val="25000"/>
              <a:lumOff val="75000"/>
            </a:schemeClr>
          </a:solidFill>
          <a:ln w="19050">
            <a:noFill/>
          </a:ln>
          <a:effectLst>
            <a:innerShdw blurRad="114300">
              <a:prstClr val="black">
                <a:alpha val="14000"/>
              </a:prstClr>
            </a:innerShdw>
          </a:effectLst>
        </p:spPr>
        <p:txBody>
          <a:bodyPr tIns="0" bIns="182880" anchor="b"/>
          <a:lstStyle>
            <a:lvl1pPr algn="ctr" rtl="0">
              <a:buNone/>
              <a:defRPr sz="1200" baseline="0">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3280372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ppt_x"/>
                                          </p:val>
                                        </p:tav>
                                        <p:tav tm="100000">
                                          <p:val>
                                            <p:strVal val="#ppt_x"/>
                                          </p:val>
                                        </p:tav>
                                      </p:tavLst>
                                    </p:anim>
                                    <p:anim calcmode="lin" valueType="num">
                                      <p:cBhvr additive="base">
                                        <p:cTn id="16" dur="500" fill="hold"/>
                                        <p:tgtEl>
                                          <p:spTgt spid="38"/>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wipe(down)">
                                      <p:cBhvr>
                                        <p:cTn id="2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41" grpId="0" animBg="1"/>
    </p:bld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2_Pic4">
    <p:spTree>
      <p:nvGrpSpPr>
        <p:cNvPr id="1" name=""/>
        <p:cNvGrpSpPr/>
        <p:nvPr/>
      </p:nvGrpSpPr>
      <p:grpSpPr>
        <a:xfrm>
          <a:off x="0" y="0"/>
          <a:ext cx="0" cy="0"/>
          <a:chOff x="0" y="0"/>
          <a:chExt cx="0" cy="0"/>
        </a:xfrm>
      </p:grpSpPr>
      <p:sp>
        <p:nvSpPr>
          <p:cNvPr id="19" name="Title 1"/>
          <p:cNvSpPr>
            <a:spLocks noGrp="1"/>
          </p:cNvSpPr>
          <p:nvPr>
            <p:ph type="title" hasCustomPrompt="1"/>
          </p:nvPr>
        </p:nvSpPr>
        <p:spPr>
          <a:xfrm>
            <a:off x="2336800" y="482600"/>
            <a:ext cx="7518400" cy="471365"/>
          </a:xfrm>
          <a:prstGeom prst="rect">
            <a:avLst/>
          </a:prstGeom>
        </p:spPr>
        <p:txBody>
          <a:bodyPr wrap="none" lIns="0" tIns="0" rIns="0" bIns="0" anchor="ctr">
            <a:noAutofit/>
          </a:bodyPr>
          <a:lstStyle>
            <a:lvl1pPr algn="ctr">
              <a:defRPr sz="3200"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3352800" y="951922"/>
            <a:ext cx="5486400" cy="267661"/>
          </a:xfrm>
          <a:prstGeom prst="rect">
            <a:avLst/>
          </a:prstGeom>
        </p:spPr>
        <p:txBody>
          <a:bodyPr wrap="none" lIns="0" tIns="0" rIns="0" bIns="0" anchor="ctr">
            <a:noAutofit/>
          </a:bodyPr>
          <a:lstStyle>
            <a:lvl1pPr marL="0" indent="0" algn="ctr">
              <a:buNone/>
              <a:defRPr sz="1600"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grpSp>
        <p:nvGrpSpPr>
          <p:cNvPr id="2" name="Group 37"/>
          <p:cNvGrpSpPr/>
          <p:nvPr userDrawn="1"/>
        </p:nvGrpSpPr>
        <p:grpSpPr>
          <a:xfrm>
            <a:off x="762267" y="1498601"/>
            <a:ext cx="3377667" cy="2578287"/>
            <a:chOff x="590950" y="1428750"/>
            <a:chExt cx="2343150" cy="1974850"/>
          </a:xfrm>
        </p:grpSpPr>
        <p:pic>
          <p:nvPicPr>
            <p:cNvPr id="39" name="Picture 38" descr="Shadow.png"/>
            <p:cNvPicPr>
              <a:picLocks noChangeAspect="1"/>
            </p:cNvPicPr>
            <p:nvPr userDrawn="1"/>
          </p:nvPicPr>
          <p:blipFill>
            <a:blip r:embed="rId2"/>
            <a:stretch>
              <a:fillRect/>
            </a:stretch>
          </p:blipFill>
          <p:spPr>
            <a:xfrm>
              <a:off x="590950" y="3206750"/>
              <a:ext cx="2311401" cy="196850"/>
            </a:xfrm>
            <a:prstGeom prst="rect">
              <a:avLst/>
            </a:prstGeom>
          </p:spPr>
        </p:pic>
        <p:sp>
          <p:nvSpPr>
            <p:cNvPr id="40" name="Rectangle 39"/>
            <p:cNvSpPr/>
            <p:nvPr userDrawn="1"/>
          </p:nvSpPr>
          <p:spPr>
            <a:xfrm>
              <a:off x="648100" y="1428750"/>
              <a:ext cx="2286000" cy="1777426"/>
            </a:xfrm>
            <a:prstGeom prst="rect">
              <a:avLst/>
            </a:prstGeom>
            <a:solidFill>
              <a:schemeClr val="bg2">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2400"/>
            </a:p>
          </p:txBody>
        </p:sp>
      </p:grpSp>
      <p:sp>
        <p:nvSpPr>
          <p:cNvPr id="41" name="Picture Placeholder 7"/>
          <p:cNvSpPr>
            <a:spLocks noGrp="1"/>
          </p:cNvSpPr>
          <p:nvPr>
            <p:ph type="pic" sz="quarter" idx="25" hasCustomPrompt="1"/>
          </p:nvPr>
        </p:nvSpPr>
        <p:spPr>
          <a:xfrm>
            <a:off x="1009474" y="1660324"/>
            <a:ext cx="2985921" cy="2008385"/>
          </a:xfrm>
          <a:prstGeom prst="rect">
            <a:avLst/>
          </a:prstGeom>
          <a:solidFill>
            <a:schemeClr val="tx2">
              <a:lumMod val="25000"/>
              <a:lumOff val="75000"/>
            </a:schemeClr>
          </a:solidFill>
          <a:ln w="19050">
            <a:noFill/>
          </a:ln>
          <a:effectLst>
            <a:innerShdw blurRad="114300">
              <a:prstClr val="black">
                <a:alpha val="14000"/>
              </a:prstClr>
            </a:innerShdw>
          </a:effectLst>
        </p:spPr>
        <p:txBody>
          <a:bodyPr tIns="0" bIns="182880" anchor="b"/>
          <a:lstStyle>
            <a:lvl1pPr algn="ctr" rtl="0">
              <a:buNone/>
              <a:defRPr sz="1200" baseline="0">
                <a:solidFill>
                  <a:schemeClr val="tx1">
                    <a:lumMod val="50000"/>
                    <a:lumOff val="50000"/>
                  </a:schemeClr>
                </a:solidFill>
              </a:defRPr>
            </a:lvl1pPr>
          </a:lstStyle>
          <a:p>
            <a:r>
              <a:rPr lang="en-US" dirty="0"/>
              <a:t>Click Icon To Add Image</a:t>
            </a:r>
          </a:p>
        </p:txBody>
      </p:sp>
      <p:grpSp>
        <p:nvGrpSpPr>
          <p:cNvPr id="26" name="Group 37"/>
          <p:cNvGrpSpPr/>
          <p:nvPr userDrawn="1"/>
        </p:nvGrpSpPr>
        <p:grpSpPr>
          <a:xfrm>
            <a:off x="4329233" y="1498601"/>
            <a:ext cx="3377667" cy="2578287"/>
            <a:chOff x="590950" y="1428750"/>
            <a:chExt cx="2343150" cy="1974850"/>
          </a:xfrm>
        </p:grpSpPr>
        <p:pic>
          <p:nvPicPr>
            <p:cNvPr id="27" name="Picture 26" descr="Shadow.png"/>
            <p:cNvPicPr>
              <a:picLocks noChangeAspect="1"/>
            </p:cNvPicPr>
            <p:nvPr userDrawn="1"/>
          </p:nvPicPr>
          <p:blipFill>
            <a:blip r:embed="rId2"/>
            <a:stretch>
              <a:fillRect/>
            </a:stretch>
          </p:blipFill>
          <p:spPr>
            <a:xfrm>
              <a:off x="590950" y="3206750"/>
              <a:ext cx="2311401" cy="196850"/>
            </a:xfrm>
            <a:prstGeom prst="rect">
              <a:avLst/>
            </a:prstGeom>
          </p:spPr>
        </p:pic>
        <p:sp>
          <p:nvSpPr>
            <p:cNvPr id="28" name="Rectangle 27"/>
            <p:cNvSpPr/>
            <p:nvPr userDrawn="1"/>
          </p:nvSpPr>
          <p:spPr>
            <a:xfrm>
              <a:off x="648100" y="1428750"/>
              <a:ext cx="2286000" cy="1777426"/>
            </a:xfrm>
            <a:prstGeom prst="rect">
              <a:avLst/>
            </a:prstGeom>
            <a:solidFill>
              <a:schemeClr val="bg2">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2400"/>
            </a:p>
          </p:txBody>
        </p:sp>
      </p:grpSp>
      <p:sp>
        <p:nvSpPr>
          <p:cNvPr id="29" name="Picture Placeholder 7"/>
          <p:cNvSpPr>
            <a:spLocks noGrp="1"/>
          </p:cNvSpPr>
          <p:nvPr>
            <p:ph type="pic" sz="quarter" idx="26" hasCustomPrompt="1"/>
          </p:nvPr>
        </p:nvSpPr>
        <p:spPr>
          <a:xfrm>
            <a:off x="4576441" y="1660324"/>
            <a:ext cx="2985921" cy="2008385"/>
          </a:xfrm>
          <a:prstGeom prst="rect">
            <a:avLst/>
          </a:prstGeom>
          <a:solidFill>
            <a:schemeClr val="tx2">
              <a:lumMod val="25000"/>
              <a:lumOff val="75000"/>
            </a:schemeClr>
          </a:solidFill>
          <a:ln w="19050">
            <a:noFill/>
          </a:ln>
          <a:effectLst>
            <a:innerShdw blurRad="114300">
              <a:prstClr val="black">
                <a:alpha val="14000"/>
              </a:prstClr>
            </a:innerShdw>
          </a:effectLst>
        </p:spPr>
        <p:txBody>
          <a:bodyPr tIns="0" bIns="182880" anchor="b"/>
          <a:lstStyle>
            <a:lvl1pPr algn="ctr" rtl="0">
              <a:buNone/>
              <a:defRPr sz="1200" baseline="0">
                <a:solidFill>
                  <a:schemeClr val="tx1">
                    <a:lumMod val="50000"/>
                    <a:lumOff val="50000"/>
                  </a:schemeClr>
                </a:solidFill>
              </a:defRPr>
            </a:lvl1pPr>
          </a:lstStyle>
          <a:p>
            <a:r>
              <a:rPr lang="en-US" dirty="0"/>
              <a:t>Click Icon To Add Image</a:t>
            </a:r>
          </a:p>
        </p:txBody>
      </p:sp>
      <p:grpSp>
        <p:nvGrpSpPr>
          <p:cNvPr id="30" name="Group 37"/>
          <p:cNvGrpSpPr/>
          <p:nvPr userDrawn="1"/>
        </p:nvGrpSpPr>
        <p:grpSpPr>
          <a:xfrm>
            <a:off x="7898867" y="1498601"/>
            <a:ext cx="3377667" cy="2578287"/>
            <a:chOff x="590950" y="1428750"/>
            <a:chExt cx="2343150" cy="1974850"/>
          </a:xfrm>
        </p:grpSpPr>
        <p:pic>
          <p:nvPicPr>
            <p:cNvPr id="31" name="Picture 30" descr="Shadow.png"/>
            <p:cNvPicPr>
              <a:picLocks noChangeAspect="1"/>
            </p:cNvPicPr>
            <p:nvPr userDrawn="1"/>
          </p:nvPicPr>
          <p:blipFill>
            <a:blip r:embed="rId2"/>
            <a:stretch>
              <a:fillRect/>
            </a:stretch>
          </p:blipFill>
          <p:spPr>
            <a:xfrm>
              <a:off x="590950" y="3206750"/>
              <a:ext cx="2311401" cy="196850"/>
            </a:xfrm>
            <a:prstGeom prst="rect">
              <a:avLst/>
            </a:prstGeom>
          </p:spPr>
        </p:pic>
        <p:sp>
          <p:nvSpPr>
            <p:cNvPr id="32" name="Rectangle 31"/>
            <p:cNvSpPr/>
            <p:nvPr userDrawn="1"/>
          </p:nvSpPr>
          <p:spPr>
            <a:xfrm>
              <a:off x="648100" y="1428750"/>
              <a:ext cx="2286000" cy="1777426"/>
            </a:xfrm>
            <a:prstGeom prst="rect">
              <a:avLst/>
            </a:prstGeom>
            <a:solidFill>
              <a:schemeClr val="bg2">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2400"/>
            </a:p>
          </p:txBody>
        </p:sp>
      </p:grpSp>
      <p:sp>
        <p:nvSpPr>
          <p:cNvPr id="33" name="Picture Placeholder 7"/>
          <p:cNvSpPr>
            <a:spLocks noGrp="1"/>
          </p:cNvSpPr>
          <p:nvPr>
            <p:ph type="pic" sz="quarter" idx="27" hasCustomPrompt="1"/>
          </p:nvPr>
        </p:nvSpPr>
        <p:spPr>
          <a:xfrm>
            <a:off x="8146074" y="1660324"/>
            <a:ext cx="2985921" cy="2008385"/>
          </a:xfrm>
          <a:prstGeom prst="rect">
            <a:avLst/>
          </a:prstGeom>
          <a:solidFill>
            <a:schemeClr val="tx2">
              <a:lumMod val="25000"/>
              <a:lumOff val="75000"/>
            </a:schemeClr>
          </a:solidFill>
          <a:ln w="19050">
            <a:noFill/>
          </a:ln>
          <a:effectLst>
            <a:innerShdw blurRad="114300">
              <a:prstClr val="black">
                <a:alpha val="14000"/>
              </a:prstClr>
            </a:innerShdw>
          </a:effectLst>
        </p:spPr>
        <p:txBody>
          <a:bodyPr tIns="0" bIns="182880" anchor="b"/>
          <a:lstStyle>
            <a:lvl1pPr algn="ctr" rtl="0">
              <a:buNone/>
              <a:defRPr sz="1200" baseline="0">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968450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wipe(down)">
                                      <p:cBhvr>
                                        <p:cTn id="20" dur="500"/>
                                        <p:tgtEl>
                                          <p:spTgt spid="41"/>
                                        </p:tgtEl>
                                      </p:cBhvr>
                                    </p:animEffect>
                                  </p:childTnLst>
                                </p:cTn>
                              </p:par>
                            </p:childTnLst>
                          </p:cTn>
                        </p:par>
                        <p:par>
                          <p:cTn id="21" fill="hold">
                            <p:stCondLst>
                              <p:cond delay="2000"/>
                            </p:stCondLst>
                            <p:childTnLst>
                              <p:par>
                                <p:cTn id="22" presetID="2" presetClass="entr" presetSubtype="4" accel="50000" decel="50000" fill="hold" nodeType="afterEffect">
                                  <p:stCondLst>
                                    <p:cond delay="0"/>
                                  </p:stCondLst>
                                  <p:childTnLst>
                                    <p:set>
                                      <p:cBhvr>
                                        <p:cTn id="23" dur="1" fill="hold">
                                          <p:stCondLst>
                                            <p:cond delay="0"/>
                                          </p:stCondLst>
                                        </p:cTn>
                                        <p:tgtEl>
                                          <p:spTgt spid="26"/>
                                        </p:tgtEl>
                                        <p:attrNameLst>
                                          <p:attrName>style.visibility</p:attrName>
                                        </p:attrNameLst>
                                      </p:cBhvr>
                                      <p:to>
                                        <p:strVal val="visible"/>
                                      </p:to>
                                    </p:set>
                                    <p:anim calcmode="lin" valueType="num">
                                      <p:cBhvr additive="base">
                                        <p:cTn id="24" dur="500" fill="hold"/>
                                        <p:tgtEl>
                                          <p:spTgt spid="26"/>
                                        </p:tgtEl>
                                        <p:attrNameLst>
                                          <p:attrName>ppt_x</p:attrName>
                                        </p:attrNameLst>
                                      </p:cBhvr>
                                      <p:tavLst>
                                        <p:tav tm="0">
                                          <p:val>
                                            <p:strVal val="#ppt_x"/>
                                          </p:val>
                                        </p:tav>
                                        <p:tav tm="100000">
                                          <p:val>
                                            <p:strVal val="#ppt_x"/>
                                          </p:val>
                                        </p:tav>
                                      </p:tavLst>
                                    </p:anim>
                                    <p:anim calcmode="lin" valueType="num">
                                      <p:cBhvr additive="base">
                                        <p:cTn id="25" dur="500" fill="hold"/>
                                        <p:tgtEl>
                                          <p:spTgt spid="26"/>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22" presetClass="entr" presetSubtype="4" fill="hold" grpId="0"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down)">
                                      <p:cBhvr>
                                        <p:cTn id="29" dur="500"/>
                                        <p:tgtEl>
                                          <p:spTgt spid="29"/>
                                        </p:tgtEl>
                                      </p:cBhvr>
                                    </p:animEffect>
                                  </p:childTnLst>
                                </p:cTn>
                              </p:par>
                            </p:childTnLst>
                          </p:cTn>
                        </p:par>
                        <p:par>
                          <p:cTn id="30" fill="hold">
                            <p:stCondLst>
                              <p:cond delay="3000"/>
                            </p:stCondLst>
                            <p:childTnLst>
                              <p:par>
                                <p:cTn id="31" presetID="2" presetClass="entr" presetSubtype="4" accel="50000" decel="50000" fill="hold" nodeType="after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additive="base">
                                        <p:cTn id="33" dur="500" fill="hold"/>
                                        <p:tgtEl>
                                          <p:spTgt spid="30"/>
                                        </p:tgtEl>
                                        <p:attrNameLst>
                                          <p:attrName>ppt_x</p:attrName>
                                        </p:attrNameLst>
                                      </p:cBhvr>
                                      <p:tavLst>
                                        <p:tav tm="0">
                                          <p:val>
                                            <p:strVal val="#ppt_x"/>
                                          </p:val>
                                        </p:tav>
                                        <p:tav tm="100000">
                                          <p:val>
                                            <p:strVal val="#ppt_x"/>
                                          </p:val>
                                        </p:tav>
                                      </p:tavLst>
                                    </p:anim>
                                    <p:anim calcmode="lin" valueType="num">
                                      <p:cBhvr additive="base">
                                        <p:cTn id="34" dur="500" fill="hold"/>
                                        <p:tgtEl>
                                          <p:spTgt spid="30"/>
                                        </p:tgtEl>
                                        <p:attrNameLst>
                                          <p:attrName>ppt_y</p:attrName>
                                        </p:attrNameLst>
                                      </p:cBhvr>
                                      <p:tavLst>
                                        <p:tav tm="0">
                                          <p:val>
                                            <p:strVal val="1+#ppt_h/2"/>
                                          </p:val>
                                        </p:tav>
                                        <p:tav tm="100000">
                                          <p:val>
                                            <p:strVal val="#ppt_y"/>
                                          </p:val>
                                        </p:tav>
                                      </p:tavLst>
                                    </p:anim>
                                  </p:childTnLst>
                                </p:cTn>
                              </p:par>
                            </p:childTnLst>
                          </p:cTn>
                        </p:par>
                        <p:par>
                          <p:cTn id="35" fill="hold">
                            <p:stCondLst>
                              <p:cond delay="3500"/>
                            </p:stCondLst>
                            <p:childTnLst>
                              <p:par>
                                <p:cTn id="36" presetID="22" presetClass="entr" presetSubtype="4" fill="hold" grpId="0" nodeType="after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wipe(down)">
                                      <p:cBhvr>
                                        <p:cTn id="3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41" grpId="0" animBg="1"/>
      <p:bldP spid="29" grpId="0" animBg="1"/>
      <p:bldP spid="33" grpId="0" animBg="1"/>
    </p:bld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3_Pic4">
    <p:spTree>
      <p:nvGrpSpPr>
        <p:cNvPr id="1" name=""/>
        <p:cNvGrpSpPr/>
        <p:nvPr/>
      </p:nvGrpSpPr>
      <p:grpSpPr>
        <a:xfrm>
          <a:off x="0" y="0"/>
          <a:ext cx="0" cy="0"/>
          <a:chOff x="0" y="0"/>
          <a:chExt cx="0" cy="0"/>
        </a:xfrm>
      </p:grpSpPr>
      <p:grpSp>
        <p:nvGrpSpPr>
          <p:cNvPr id="49" name="Group 48"/>
          <p:cNvGrpSpPr/>
          <p:nvPr userDrawn="1"/>
        </p:nvGrpSpPr>
        <p:grpSpPr>
          <a:xfrm>
            <a:off x="1346467" y="4009988"/>
            <a:ext cx="2308203" cy="1977401"/>
            <a:chOff x="1009850" y="3044876"/>
            <a:chExt cx="1731152" cy="1483051"/>
          </a:xfrm>
        </p:grpSpPr>
        <p:grpSp>
          <p:nvGrpSpPr>
            <p:cNvPr id="2" name="Group 37"/>
            <p:cNvGrpSpPr/>
            <p:nvPr userDrawn="1"/>
          </p:nvGrpSpPr>
          <p:grpSpPr>
            <a:xfrm>
              <a:off x="1009850" y="3206479"/>
              <a:ext cx="1731152" cy="1321448"/>
              <a:chOff x="590950" y="1428750"/>
              <a:chExt cx="2343150" cy="1974850"/>
            </a:xfrm>
          </p:grpSpPr>
          <p:pic>
            <p:nvPicPr>
              <p:cNvPr id="39" name="Picture 38" descr="Shadow.png"/>
              <p:cNvPicPr>
                <a:picLocks noChangeAspect="1"/>
              </p:cNvPicPr>
              <p:nvPr userDrawn="1"/>
            </p:nvPicPr>
            <p:blipFill>
              <a:blip r:embed="rId2"/>
              <a:stretch>
                <a:fillRect/>
              </a:stretch>
            </p:blipFill>
            <p:spPr>
              <a:xfrm>
                <a:off x="590950" y="3206750"/>
                <a:ext cx="2311401" cy="196850"/>
              </a:xfrm>
              <a:prstGeom prst="rect">
                <a:avLst/>
              </a:prstGeom>
            </p:spPr>
          </p:pic>
          <p:sp>
            <p:nvSpPr>
              <p:cNvPr id="40" name="Rectangle 39"/>
              <p:cNvSpPr/>
              <p:nvPr userDrawn="1"/>
            </p:nvSpPr>
            <p:spPr>
              <a:xfrm>
                <a:off x="648100" y="1428750"/>
                <a:ext cx="2286000" cy="1777426"/>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2400"/>
              </a:p>
            </p:txBody>
          </p:sp>
        </p:grpSp>
        <p:sp>
          <p:nvSpPr>
            <p:cNvPr id="48" name="Isosceles Triangle 47"/>
            <p:cNvSpPr/>
            <p:nvPr userDrawn="1"/>
          </p:nvSpPr>
          <p:spPr>
            <a:xfrm>
              <a:off x="1723688" y="3044876"/>
              <a:ext cx="303477" cy="16028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9" name="Title 1"/>
          <p:cNvSpPr>
            <a:spLocks noGrp="1"/>
          </p:cNvSpPr>
          <p:nvPr>
            <p:ph type="title" hasCustomPrompt="1"/>
          </p:nvPr>
        </p:nvSpPr>
        <p:spPr>
          <a:xfrm>
            <a:off x="2336800" y="482600"/>
            <a:ext cx="7518400" cy="471365"/>
          </a:xfrm>
          <a:prstGeom prst="rect">
            <a:avLst/>
          </a:prstGeom>
        </p:spPr>
        <p:txBody>
          <a:bodyPr wrap="none" lIns="0" tIns="0" rIns="0" bIns="0" anchor="ctr">
            <a:noAutofit/>
          </a:bodyPr>
          <a:lstStyle>
            <a:lvl1pPr algn="ctr">
              <a:defRPr sz="3200"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3352800" y="951922"/>
            <a:ext cx="5486400" cy="267661"/>
          </a:xfrm>
          <a:prstGeom prst="rect">
            <a:avLst/>
          </a:prstGeom>
        </p:spPr>
        <p:txBody>
          <a:bodyPr wrap="none" lIns="0" tIns="0" rIns="0" bIns="0" anchor="ctr">
            <a:noAutofit/>
          </a:bodyPr>
          <a:lstStyle>
            <a:lvl1pPr marL="0" indent="0" algn="ctr">
              <a:buNone/>
              <a:defRPr sz="1600"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41" name="Picture Placeholder 7"/>
          <p:cNvSpPr>
            <a:spLocks noGrp="1"/>
          </p:cNvSpPr>
          <p:nvPr>
            <p:ph type="pic" sz="quarter" idx="25" hasCustomPrompt="1"/>
          </p:nvPr>
        </p:nvSpPr>
        <p:spPr>
          <a:xfrm>
            <a:off x="1505987" y="4322624"/>
            <a:ext cx="2040496" cy="1372475"/>
          </a:xfrm>
          <a:prstGeom prst="rect">
            <a:avLst/>
          </a:prstGeom>
          <a:solidFill>
            <a:schemeClr val="tx2">
              <a:lumMod val="25000"/>
              <a:lumOff val="75000"/>
            </a:schemeClr>
          </a:solidFill>
          <a:ln w="19050">
            <a:noFill/>
          </a:ln>
          <a:effectLst>
            <a:innerShdw blurRad="114300">
              <a:prstClr val="black">
                <a:alpha val="14000"/>
              </a:prstClr>
            </a:innerShdw>
          </a:effectLst>
        </p:spPr>
        <p:txBody>
          <a:bodyPr tIns="0" bIns="182880" anchor="b"/>
          <a:lstStyle>
            <a:lvl1pPr algn="ctr" rtl="0">
              <a:buNone/>
              <a:defRPr sz="1200" baseline="0">
                <a:solidFill>
                  <a:schemeClr val="tx1">
                    <a:lumMod val="50000"/>
                    <a:lumOff val="50000"/>
                  </a:schemeClr>
                </a:solidFill>
              </a:defRPr>
            </a:lvl1pPr>
          </a:lstStyle>
          <a:p>
            <a:r>
              <a:rPr lang="en-US" dirty="0"/>
              <a:t>Click Icon To Add Image</a:t>
            </a:r>
          </a:p>
        </p:txBody>
      </p:sp>
      <p:sp>
        <p:nvSpPr>
          <p:cNvPr id="16" name="Rounded Rectangle 15"/>
          <p:cNvSpPr/>
          <p:nvPr userDrawn="1"/>
        </p:nvSpPr>
        <p:spPr>
          <a:xfrm>
            <a:off x="1219200" y="1511852"/>
            <a:ext cx="9753600" cy="2364781"/>
          </a:xfrm>
          <a:prstGeom prst="roundRect">
            <a:avLst>
              <a:gd name="adj" fmla="val 11317"/>
            </a:avLst>
          </a:prstGeom>
          <a:solidFill>
            <a:schemeClr val="tx2">
              <a:lumMod val="10000"/>
              <a:lumOff val="90000"/>
            </a:schemeClr>
          </a:solid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17" name="Group 90"/>
          <p:cNvGrpSpPr/>
          <p:nvPr userDrawn="1"/>
        </p:nvGrpSpPr>
        <p:grpSpPr>
          <a:xfrm>
            <a:off x="10628401" y="2338726"/>
            <a:ext cx="711043" cy="711036"/>
            <a:chOff x="618873" y="1239440"/>
            <a:chExt cx="650476" cy="650470"/>
          </a:xfrm>
        </p:grpSpPr>
        <p:sp>
          <p:nvSpPr>
            <p:cNvPr id="18" name="Oval 17"/>
            <p:cNvSpPr/>
            <p:nvPr/>
          </p:nvSpPr>
          <p:spPr>
            <a:xfrm>
              <a:off x="618873" y="1239440"/>
              <a:ext cx="650476" cy="650470"/>
            </a:xfrm>
            <a:prstGeom prst="ellipse">
              <a:avLst/>
            </a:prstGeom>
            <a:solidFill>
              <a:schemeClr val="tx1">
                <a:lumMod val="50000"/>
                <a:lumOff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b="1" dirty="0">
                <a:solidFill>
                  <a:schemeClr val="accent1"/>
                </a:solidFill>
              </a:endParaRPr>
            </a:p>
          </p:txBody>
        </p:sp>
        <p:sp>
          <p:nvSpPr>
            <p:cNvPr id="20" name="Freeform 38"/>
            <p:cNvSpPr>
              <a:spLocks noEditPoints="1"/>
            </p:cNvSpPr>
            <p:nvPr/>
          </p:nvSpPr>
          <p:spPr bwMode="auto">
            <a:xfrm rot="16200000">
              <a:off x="736069" y="1356633"/>
              <a:ext cx="416084" cy="416084"/>
            </a:xfrm>
            <a:custGeom>
              <a:avLst/>
              <a:gdLst/>
              <a:ahLst/>
              <a:cxnLst>
                <a:cxn ang="0">
                  <a:pos x="31" y="62"/>
                </a:cxn>
                <a:cxn ang="0">
                  <a:pos x="0" y="31"/>
                </a:cxn>
                <a:cxn ang="0">
                  <a:pos x="31" y="0"/>
                </a:cxn>
                <a:cxn ang="0">
                  <a:pos x="62" y="31"/>
                </a:cxn>
                <a:cxn ang="0">
                  <a:pos x="31" y="62"/>
                </a:cxn>
                <a:cxn ang="0">
                  <a:pos x="51" y="30"/>
                </a:cxn>
                <a:cxn ang="0">
                  <a:pos x="48" y="26"/>
                </a:cxn>
                <a:cxn ang="0">
                  <a:pos x="46" y="25"/>
                </a:cxn>
                <a:cxn ang="0">
                  <a:pos x="44" y="26"/>
                </a:cxn>
                <a:cxn ang="0">
                  <a:pos x="36" y="33"/>
                </a:cxn>
                <a:cxn ang="0">
                  <a:pos x="36" y="13"/>
                </a:cxn>
                <a:cxn ang="0">
                  <a:pos x="34" y="11"/>
                </a:cxn>
                <a:cxn ang="0">
                  <a:pos x="29" y="11"/>
                </a:cxn>
                <a:cxn ang="0">
                  <a:pos x="26" y="13"/>
                </a:cxn>
                <a:cxn ang="0">
                  <a:pos x="26" y="33"/>
                </a:cxn>
                <a:cxn ang="0">
                  <a:pos x="19" y="26"/>
                </a:cxn>
                <a:cxn ang="0">
                  <a:pos x="17" y="25"/>
                </a:cxn>
                <a:cxn ang="0">
                  <a:pos x="15" y="26"/>
                </a:cxn>
                <a:cxn ang="0">
                  <a:pos x="11" y="30"/>
                </a:cxn>
                <a:cxn ang="0">
                  <a:pos x="11" y="31"/>
                </a:cxn>
                <a:cxn ang="0">
                  <a:pos x="11" y="33"/>
                </a:cxn>
                <a:cxn ang="0">
                  <a:pos x="26" y="48"/>
                </a:cxn>
                <a:cxn ang="0">
                  <a:pos x="30" y="51"/>
                </a:cxn>
                <a:cxn ang="0">
                  <a:pos x="31" y="52"/>
                </a:cxn>
                <a:cxn ang="0">
                  <a:pos x="33" y="51"/>
                </a:cxn>
                <a:cxn ang="0">
                  <a:pos x="37" y="48"/>
                </a:cxn>
                <a:cxn ang="0">
                  <a:pos x="51" y="33"/>
                </a:cxn>
                <a:cxn ang="0">
                  <a:pos x="52" y="31"/>
                </a:cxn>
                <a:cxn ang="0">
                  <a:pos x="51" y="30"/>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51" y="30"/>
                  </a:moveTo>
                  <a:cubicBezTo>
                    <a:pt x="48" y="26"/>
                    <a:pt x="48" y="26"/>
                    <a:pt x="48" y="26"/>
                  </a:cubicBezTo>
                  <a:cubicBezTo>
                    <a:pt x="47" y="25"/>
                    <a:pt x="47" y="25"/>
                    <a:pt x="46" y="25"/>
                  </a:cubicBezTo>
                  <a:cubicBezTo>
                    <a:pt x="45" y="25"/>
                    <a:pt x="45" y="25"/>
                    <a:pt x="44" y="26"/>
                  </a:cubicBezTo>
                  <a:cubicBezTo>
                    <a:pt x="36" y="33"/>
                    <a:pt x="36" y="33"/>
                    <a:pt x="36" y="33"/>
                  </a:cubicBezTo>
                  <a:cubicBezTo>
                    <a:pt x="36" y="13"/>
                    <a:pt x="36" y="13"/>
                    <a:pt x="36" y="13"/>
                  </a:cubicBezTo>
                  <a:cubicBezTo>
                    <a:pt x="36" y="12"/>
                    <a:pt x="35" y="11"/>
                    <a:pt x="34" y="11"/>
                  </a:cubicBezTo>
                  <a:cubicBezTo>
                    <a:pt x="29" y="11"/>
                    <a:pt x="29" y="11"/>
                    <a:pt x="29" y="11"/>
                  </a:cubicBezTo>
                  <a:cubicBezTo>
                    <a:pt x="27" y="11"/>
                    <a:pt x="26" y="12"/>
                    <a:pt x="26" y="13"/>
                  </a:cubicBezTo>
                  <a:cubicBezTo>
                    <a:pt x="26" y="33"/>
                    <a:pt x="26" y="33"/>
                    <a:pt x="26" y="33"/>
                  </a:cubicBezTo>
                  <a:cubicBezTo>
                    <a:pt x="19" y="26"/>
                    <a:pt x="19" y="26"/>
                    <a:pt x="19" y="26"/>
                  </a:cubicBezTo>
                  <a:cubicBezTo>
                    <a:pt x="18" y="25"/>
                    <a:pt x="17" y="25"/>
                    <a:pt x="17" y="25"/>
                  </a:cubicBezTo>
                  <a:cubicBezTo>
                    <a:pt x="16" y="25"/>
                    <a:pt x="15" y="25"/>
                    <a:pt x="15" y="26"/>
                  </a:cubicBezTo>
                  <a:cubicBezTo>
                    <a:pt x="11" y="30"/>
                    <a:pt x="11" y="30"/>
                    <a:pt x="11" y="30"/>
                  </a:cubicBezTo>
                  <a:cubicBezTo>
                    <a:pt x="11" y="30"/>
                    <a:pt x="11" y="31"/>
                    <a:pt x="11" y="31"/>
                  </a:cubicBezTo>
                  <a:cubicBezTo>
                    <a:pt x="11" y="32"/>
                    <a:pt x="11" y="33"/>
                    <a:pt x="11" y="33"/>
                  </a:cubicBezTo>
                  <a:cubicBezTo>
                    <a:pt x="26" y="48"/>
                    <a:pt x="26" y="48"/>
                    <a:pt x="26" y="48"/>
                  </a:cubicBezTo>
                  <a:cubicBezTo>
                    <a:pt x="30" y="51"/>
                    <a:pt x="30" y="51"/>
                    <a:pt x="30" y="51"/>
                  </a:cubicBezTo>
                  <a:cubicBezTo>
                    <a:pt x="30" y="52"/>
                    <a:pt x="31" y="52"/>
                    <a:pt x="31" y="52"/>
                  </a:cubicBezTo>
                  <a:cubicBezTo>
                    <a:pt x="32" y="52"/>
                    <a:pt x="33" y="52"/>
                    <a:pt x="33" y="51"/>
                  </a:cubicBezTo>
                  <a:cubicBezTo>
                    <a:pt x="37" y="48"/>
                    <a:pt x="37" y="48"/>
                    <a:pt x="37" y="48"/>
                  </a:cubicBezTo>
                  <a:cubicBezTo>
                    <a:pt x="51" y="33"/>
                    <a:pt x="51" y="33"/>
                    <a:pt x="51" y="33"/>
                  </a:cubicBezTo>
                  <a:cubicBezTo>
                    <a:pt x="52" y="33"/>
                    <a:pt x="52" y="32"/>
                    <a:pt x="52" y="31"/>
                  </a:cubicBezTo>
                  <a:cubicBezTo>
                    <a:pt x="52" y="31"/>
                    <a:pt x="52" y="30"/>
                    <a:pt x="51" y="3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grpSp>
      <p:grpSp>
        <p:nvGrpSpPr>
          <p:cNvPr id="21" name="Group 93"/>
          <p:cNvGrpSpPr/>
          <p:nvPr userDrawn="1"/>
        </p:nvGrpSpPr>
        <p:grpSpPr>
          <a:xfrm rot="10800000">
            <a:off x="865964" y="2338726"/>
            <a:ext cx="711043" cy="711036"/>
            <a:chOff x="618873" y="1239440"/>
            <a:chExt cx="650476" cy="650470"/>
          </a:xfrm>
        </p:grpSpPr>
        <p:sp>
          <p:nvSpPr>
            <p:cNvPr id="22" name="Oval 21"/>
            <p:cNvSpPr/>
            <p:nvPr/>
          </p:nvSpPr>
          <p:spPr>
            <a:xfrm>
              <a:off x="618873" y="1239440"/>
              <a:ext cx="650476" cy="650470"/>
            </a:xfrm>
            <a:prstGeom prst="ellipse">
              <a:avLst/>
            </a:prstGeom>
            <a:solidFill>
              <a:schemeClr val="tx1">
                <a:lumMod val="50000"/>
                <a:lumOff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b="1" dirty="0">
                <a:solidFill>
                  <a:schemeClr val="accent1"/>
                </a:solidFill>
              </a:endParaRPr>
            </a:p>
          </p:txBody>
        </p:sp>
        <p:sp>
          <p:nvSpPr>
            <p:cNvPr id="24" name="Freeform 38"/>
            <p:cNvSpPr>
              <a:spLocks noEditPoints="1"/>
            </p:cNvSpPr>
            <p:nvPr/>
          </p:nvSpPr>
          <p:spPr bwMode="auto">
            <a:xfrm rot="16200000">
              <a:off x="736069" y="1356633"/>
              <a:ext cx="416084" cy="416084"/>
            </a:xfrm>
            <a:custGeom>
              <a:avLst/>
              <a:gdLst/>
              <a:ahLst/>
              <a:cxnLst>
                <a:cxn ang="0">
                  <a:pos x="31" y="62"/>
                </a:cxn>
                <a:cxn ang="0">
                  <a:pos x="0" y="31"/>
                </a:cxn>
                <a:cxn ang="0">
                  <a:pos x="31" y="0"/>
                </a:cxn>
                <a:cxn ang="0">
                  <a:pos x="62" y="31"/>
                </a:cxn>
                <a:cxn ang="0">
                  <a:pos x="31" y="62"/>
                </a:cxn>
                <a:cxn ang="0">
                  <a:pos x="51" y="30"/>
                </a:cxn>
                <a:cxn ang="0">
                  <a:pos x="48" y="26"/>
                </a:cxn>
                <a:cxn ang="0">
                  <a:pos x="46" y="25"/>
                </a:cxn>
                <a:cxn ang="0">
                  <a:pos x="44" y="26"/>
                </a:cxn>
                <a:cxn ang="0">
                  <a:pos x="36" y="33"/>
                </a:cxn>
                <a:cxn ang="0">
                  <a:pos x="36" y="13"/>
                </a:cxn>
                <a:cxn ang="0">
                  <a:pos x="34" y="11"/>
                </a:cxn>
                <a:cxn ang="0">
                  <a:pos x="29" y="11"/>
                </a:cxn>
                <a:cxn ang="0">
                  <a:pos x="26" y="13"/>
                </a:cxn>
                <a:cxn ang="0">
                  <a:pos x="26" y="33"/>
                </a:cxn>
                <a:cxn ang="0">
                  <a:pos x="19" y="26"/>
                </a:cxn>
                <a:cxn ang="0">
                  <a:pos x="17" y="25"/>
                </a:cxn>
                <a:cxn ang="0">
                  <a:pos x="15" y="26"/>
                </a:cxn>
                <a:cxn ang="0">
                  <a:pos x="11" y="30"/>
                </a:cxn>
                <a:cxn ang="0">
                  <a:pos x="11" y="31"/>
                </a:cxn>
                <a:cxn ang="0">
                  <a:pos x="11" y="33"/>
                </a:cxn>
                <a:cxn ang="0">
                  <a:pos x="26" y="48"/>
                </a:cxn>
                <a:cxn ang="0">
                  <a:pos x="30" y="51"/>
                </a:cxn>
                <a:cxn ang="0">
                  <a:pos x="31" y="52"/>
                </a:cxn>
                <a:cxn ang="0">
                  <a:pos x="33" y="51"/>
                </a:cxn>
                <a:cxn ang="0">
                  <a:pos x="37" y="48"/>
                </a:cxn>
                <a:cxn ang="0">
                  <a:pos x="51" y="33"/>
                </a:cxn>
                <a:cxn ang="0">
                  <a:pos x="52" y="31"/>
                </a:cxn>
                <a:cxn ang="0">
                  <a:pos x="51" y="30"/>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51" y="30"/>
                  </a:moveTo>
                  <a:cubicBezTo>
                    <a:pt x="48" y="26"/>
                    <a:pt x="48" y="26"/>
                    <a:pt x="48" y="26"/>
                  </a:cubicBezTo>
                  <a:cubicBezTo>
                    <a:pt x="47" y="25"/>
                    <a:pt x="47" y="25"/>
                    <a:pt x="46" y="25"/>
                  </a:cubicBezTo>
                  <a:cubicBezTo>
                    <a:pt x="45" y="25"/>
                    <a:pt x="45" y="25"/>
                    <a:pt x="44" y="26"/>
                  </a:cubicBezTo>
                  <a:cubicBezTo>
                    <a:pt x="36" y="33"/>
                    <a:pt x="36" y="33"/>
                    <a:pt x="36" y="33"/>
                  </a:cubicBezTo>
                  <a:cubicBezTo>
                    <a:pt x="36" y="13"/>
                    <a:pt x="36" y="13"/>
                    <a:pt x="36" y="13"/>
                  </a:cubicBezTo>
                  <a:cubicBezTo>
                    <a:pt x="36" y="12"/>
                    <a:pt x="35" y="11"/>
                    <a:pt x="34" y="11"/>
                  </a:cubicBezTo>
                  <a:cubicBezTo>
                    <a:pt x="29" y="11"/>
                    <a:pt x="29" y="11"/>
                    <a:pt x="29" y="11"/>
                  </a:cubicBezTo>
                  <a:cubicBezTo>
                    <a:pt x="27" y="11"/>
                    <a:pt x="26" y="12"/>
                    <a:pt x="26" y="13"/>
                  </a:cubicBezTo>
                  <a:cubicBezTo>
                    <a:pt x="26" y="33"/>
                    <a:pt x="26" y="33"/>
                    <a:pt x="26" y="33"/>
                  </a:cubicBezTo>
                  <a:cubicBezTo>
                    <a:pt x="19" y="26"/>
                    <a:pt x="19" y="26"/>
                    <a:pt x="19" y="26"/>
                  </a:cubicBezTo>
                  <a:cubicBezTo>
                    <a:pt x="18" y="25"/>
                    <a:pt x="17" y="25"/>
                    <a:pt x="17" y="25"/>
                  </a:cubicBezTo>
                  <a:cubicBezTo>
                    <a:pt x="16" y="25"/>
                    <a:pt x="15" y="25"/>
                    <a:pt x="15" y="26"/>
                  </a:cubicBezTo>
                  <a:cubicBezTo>
                    <a:pt x="11" y="30"/>
                    <a:pt x="11" y="30"/>
                    <a:pt x="11" y="30"/>
                  </a:cubicBezTo>
                  <a:cubicBezTo>
                    <a:pt x="11" y="30"/>
                    <a:pt x="11" y="31"/>
                    <a:pt x="11" y="31"/>
                  </a:cubicBezTo>
                  <a:cubicBezTo>
                    <a:pt x="11" y="32"/>
                    <a:pt x="11" y="33"/>
                    <a:pt x="11" y="33"/>
                  </a:cubicBezTo>
                  <a:cubicBezTo>
                    <a:pt x="26" y="48"/>
                    <a:pt x="26" y="48"/>
                    <a:pt x="26" y="48"/>
                  </a:cubicBezTo>
                  <a:cubicBezTo>
                    <a:pt x="30" y="51"/>
                    <a:pt x="30" y="51"/>
                    <a:pt x="30" y="51"/>
                  </a:cubicBezTo>
                  <a:cubicBezTo>
                    <a:pt x="30" y="52"/>
                    <a:pt x="31" y="52"/>
                    <a:pt x="31" y="52"/>
                  </a:cubicBezTo>
                  <a:cubicBezTo>
                    <a:pt x="32" y="52"/>
                    <a:pt x="33" y="52"/>
                    <a:pt x="33" y="51"/>
                  </a:cubicBezTo>
                  <a:cubicBezTo>
                    <a:pt x="37" y="48"/>
                    <a:pt x="37" y="48"/>
                    <a:pt x="37" y="48"/>
                  </a:cubicBezTo>
                  <a:cubicBezTo>
                    <a:pt x="51" y="33"/>
                    <a:pt x="51" y="33"/>
                    <a:pt x="51" y="33"/>
                  </a:cubicBezTo>
                  <a:cubicBezTo>
                    <a:pt x="52" y="33"/>
                    <a:pt x="52" y="32"/>
                    <a:pt x="52" y="31"/>
                  </a:cubicBezTo>
                  <a:cubicBezTo>
                    <a:pt x="52" y="31"/>
                    <a:pt x="52" y="30"/>
                    <a:pt x="51" y="3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grpSp>
      <p:sp>
        <p:nvSpPr>
          <p:cNvPr id="25" name="Text Placeholder 3"/>
          <p:cNvSpPr>
            <a:spLocks noGrp="1"/>
          </p:cNvSpPr>
          <p:nvPr>
            <p:ph type="body" sz="half" idx="16" hasCustomPrompt="1"/>
          </p:nvPr>
        </p:nvSpPr>
        <p:spPr>
          <a:xfrm>
            <a:off x="1736526" y="1861252"/>
            <a:ext cx="8728273" cy="508973"/>
          </a:xfrm>
          <a:prstGeom prst="rect">
            <a:avLst/>
          </a:prstGeom>
        </p:spPr>
        <p:txBody>
          <a:bodyPr wrap="square" lIns="0" tIns="0" rIns="0" bIns="0" anchor="t">
            <a:noAutofit/>
          </a:bodyPr>
          <a:lstStyle>
            <a:lvl1pPr marL="0" indent="0" algn="ctr">
              <a:buNone/>
              <a:defRPr sz="3200" b="1"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add Title </a:t>
            </a:r>
          </a:p>
          <a:p>
            <a:pPr lvl="0"/>
            <a:endParaRPr lang="en-US" dirty="0"/>
          </a:p>
        </p:txBody>
      </p:sp>
      <p:sp>
        <p:nvSpPr>
          <p:cNvPr id="26" name="Text Placeholder 3"/>
          <p:cNvSpPr>
            <a:spLocks noGrp="1"/>
          </p:cNvSpPr>
          <p:nvPr>
            <p:ph type="body" sz="half" idx="17"/>
          </p:nvPr>
        </p:nvSpPr>
        <p:spPr>
          <a:xfrm>
            <a:off x="1736528" y="2411808"/>
            <a:ext cx="8728273" cy="1143811"/>
          </a:xfrm>
          <a:prstGeom prst="rect">
            <a:avLst/>
          </a:prstGeom>
        </p:spPr>
        <p:txBody>
          <a:bodyPr wrap="square" lIns="0" tIns="0" rIns="0" bIns="0" anchor="t">
            <a:noAutofit/>
          </a:bodyPr>
          <a:lstStyle>
            <a:lvl1pPr marL="0" indent="0" algn="ctr">
              <a:buNone/>
              <a:defRPr sz="1867" b="0"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grpSp>
        <p:nvGrpSpPr>
          <p:cNvPr id="30" name="Group 37"/>
          <p:cNvGrpSpPr/>
          <p:nvPr userDrawn="1"/>
        </p:nvGrpSpPr>
        <p:grpSpPr>
          <a:xfrm>
            <a:off x="3733889" y="4225457"/>
            <a:ext cx="2308203" cy="1761931"/>
            <a:chOff x="590950" y="1428750"/>
            <a:chExt cx="2343150" cy="1974850"/>
          </a:xfrm>
        </p:grpSpPr>
        <p:pic>
          <p:nvPicPr>
            <p:cNvPr id="34" name="Picture 33" descr="Shadow.png"/>
            <p:cNvPicPr>
              <a:picLocks noChangeAspect="1"/>
            </p:cNvPicPr>
            <p:nvPr userDrawn="1"/>
          </p:nvPicPr>
          <p:blipFill>
            <a:blip r:embed="rId2"/>
            <a:stretch>
              <a:fillRect/>
            </a:stretch>
          </p:blipFill>
          <p:spPr>
            <a:xfrm>
              <a:off x="590950" y="3206750"/>
              <a:ext cx="2311401" cy="196850"/>
            </a:xfrm>
            <a:prstGeom prst="rect">
              <a:avLst/>
            </a:prstGeom>
          </p:spPr>
        </p:pic>
        <p:sp>
          <p:nvSpPr>
            <p:cNvPr id="35" name="Rectangle 34"/>
            <p:cNvSpPr/>
            <p:nvPr userDrawn="1"/>
          </p:nvSpPr>
          <p:spPr>
            <a:xfrm>
              <a:off x="648100" y="1428750"/>
              <a:ext cx="2286000" cy="1777426"/>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2400"/>
            </a:p>
          </p:txBody>
        </p:sp>
      </p:grpSp>
      <p:sp>
        <p:nvSpPr>
          <p:cNvPr id="36" name="Picture Placeholder 7"/>
          <p:cNvSpPr>
            <a:spLocks noGrp="1"/>
          </p:cNvSpPr>
          <p:nvPr>
            <p:ph type="pic" sz="quarter" idx="26" hasCustomPrompt="1"/>
          </p:nvPr>
        </p:nvSpPr>
        <p:spPr>
          <a:xfrm>
            <a:off x="3884217" y="4322624"/>
            <a:ext cx="2040496" cy="1372475"/>
          </a:xfrm>
          <a:prstGeom prst="rect">
            <a:avLst/>
          </a:prstGeom>
          <a:solidFill>
            <a:schemeClr val="tx2">
              <a:lumMod val="25000"/>
              <a:lumOff val="75000"/>
            </a:schemeClr>
          </a:solidFill>
          <a:ln w="19050">
            <a:noFill/>
          </a:ln>
          <a:effectLst>
            <a:innerShdw blurRad="114300">
              <a:prstClr val="black">
                <a:alpha val="14000"/>
              </a:prstClr>
            </a:innerShdw>
          </a:effectLst>
        </p:spPr>
        <p:txBody>
          <a:bodyPr tIns="0" bIns="182880" anchor="b"/>
          <a:lstStyle>
            <a:lvl1pPr algn="ctr" rtl="0">
              <a:buNone/>
              <a:defRPr sz="1200" baseline="0">
                <a:solidFill>
                  <a:schemeClr val="tx1">
                    <a:lumMod val="50000"/>
                    <a:lumOff val="50000"/>
                  </a:schemeClr>
                </a:solidFill>
              </a:defRPr>
            </a:lvl1pPr>
          </a:lstStyle>
          <a:p>
            <a:r>
              <a:rPr lang="en-US" dirty="0"/>
              <a:t>Click Icon To Add Image</a:t>
            </a:r>
          </a:p>
        </p:txBody>
      </p:sp>
      <p:grpSp>
        <p:nvGrpSpPr>
          <p:cNvPr id="37" name="Group 37"/>
          <p:cNvGrpSpPr/>
          <p:nvPr userDrawn="1"/>
        </p:nvGrpSpPr>
        <p:grpSpPr>
          <a:xfrm>
            <a:off x="6121312" y="4225457"/>
            <a:ext cx="2308203" cy="1761931"/>
            <a:chOff x="590950" y="1428750"/>
            <a:chExt cx="2343150" cy="1974850"/>
          </a:xfrm>
        </p:grpSpPr>
        <p:pic>
          <p:nvPicPr>
            <p:cNvPr id="38" name="Picture 37" descr="Shadow.png"/>
            <p:cNvPicPr>
              <a:picLocks noChangeAspect="1"/>
            </p:cNvPicPr>
            <p:nvPr userDrawn="1"/>
          </p:nvPicPr>
          <p:blipFill>
            <a:blip r:embed="rId2"/>
            <a:stretch>
              <a:fillRect/>
            </a:stretch>
          </p:blipFill>
          <p:spPr>
            <a:xfrm>
              <a:off x="590950" y="3206750"/>
              <a:ext cx="2311401" cy="196850"/>
            </a:xfrm>
            <a:prstGeom prst="rect">
              <a:avLst/>
            </a:prstGeom>
          </p:spPr>
        </p:pic>
        <p:sp>
          <p:nvSpPr>
            <p:cNvPr id="42" name="Rectangle 41"/>
            <p:cNvSpPr/>
            <p:nvPr userDrawn="1"/>
          </p:nvSpPr>
          <p:spPr>
            <a:xfrm>
              <a:off x="648100" y="1428750"/>
              <a:ext cx="2286000" cy="1777426"/>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2400"/>
            </a:p>
          </p:txBody>
        </p:sp>
      </p:grpSp>
      <p:sp>
        <p:nvSpPr>
          <p:cNvPr id="43" name="Picture Placeholder 7"/>
          <p:cNvSpPr>
            <a:spLocks noGrp="1"/>
          </p:cNvSpPr>
          <p:nvPr>
            <p:ph type="pic" sz="quarter" idx="27" hasCustomPrompt="1"/>
          </p:nvPr>
        </p:nvSpPr>
        <p:spPr>
          <a:xfrm>
            <a:off x="6271284" y="4322624"/>
            <a:ext cx="2040496" cy="1372475"/>
          </a:xfrm>
          <a:prstGeom prst="rect">
            <a:avLst/>
          </a:prstGeom>
          <a:solidFill>
            <a:schemeClr val="tx2">
              <a:lumMod val="25000"/>
              <a:lumOff val="75000"/>
            </a:schemeClr>
          </a:solidFill>
          <a:ln w="19050">
            <a:noFill/>
          </a:ln>
          <a:effectLst>
            <a:innerShdw blurRad="114300">
              <a:prstClr val="black">
                <a:alpha val="14000"/>
              </a:prstClr>
            </a:innerShdw>
          </a:effectLst>
        </p:spPr>
        <p:txBody>
          <a:bodyPr tIns="0" bIns="182880" anchor="b"/>
          <a:lstStyle>
            <a:lvl1pPr algn="ctr" rtl="0">
              <a:buNone/>
              <a:defRPr sz="1200" baseline="0">
                <a:solidFill>
                  <a:schemeClr val="tx1">
                    <a:lumMod val="50000"/>
                    <a:lumOff val="50000"/>
                  </a:schemeClr>
                </a:solidFill>
              </a:defRPr>
            </a:lvl1pPr>
          </a:lstStyle>
          <a:p>
            <a:r>
              <a:rPr lang="en-US" dirty="0"/>
              <a:t>Click Icon To Add Image</a:t>
            </a:r>
          </a:p>
        </p:txBody>
      </p:sp>
      <p:grpSp>
        <p:nvGrpSpPr>
          <p:cNvPr id="44" name="Group 37"/>
          <p:cNvGrpSpPr/>
          <p:nvPr userDrawn="1"/>
        </p:nvGrpSpPr>
        <p:grpSpPr>
          <a:xfrm>
            <a:off x="8508733" y="4225457"/>
            <a:ext cx="2308203" cy="1761931"/>
            <a:chOff x="590950" y="1428750"/>
            <a:chExt cx="2343150" cy="1974850"/>
          </a:xfrm>
        </p:grpSpPr>
        <p:pic>
          <p:nvPicPr>
            <p:cNvPr id="45" name="Picture 44" descr="Shadow.png"/>
            <p:cNvPicPr>
              <a:picLocks noChangeAspect="1"/>
            </p:cNvPicPr>
            <p:nvPr userDrawn="1"/>
          </p:nvPicPr>
          <p:blipFill>
            <a:blip r:embed="rId2"/>
            <a:stretch>
              <a:fillRect/>
            </a:stretch>
          </p:blipFill>
          <p:spPr>
            <a:xfrm>
              <a:off x="590950" y="3206750"/>
              <a:ext cx="2311401" cy="196850"/>
            </a:xfrm>
            <a:prstGeom prst="rect">
              <a:avLst/>
            </a:prstGeom>
          </p:spPr>
        </p:pic>
        <p:sp>
          <p:nvSpPr>
            <p:cNvPr id="46" name="Rectangle 45"/>
            <p:cNvSpPr/>
            <p:nvPr userDrawn="1"/>
          </p:nvSpPr>
          <p:spPr>
            <a:xfrm>
              <a:off x="648100" y="1428750"/>
              <a:ext cx="2286000" cy="1777426"/>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2400"/>
            </a:p>
          </p:txBody>
        </p:sp>
      </p:grpSp>
      <p:sp>
        <p:nvSpPr>
          <p:cNvPr id="47" name="Picture Placeholder 7"/>
          <p:cNvSpPr>
            <a:spLocks noGrp="1"/>
          </p:cNvSpPr>
          <p:nvPr>
            <p:ph type="pic" sz="quarter" idx="28" hasCustomPrompt="1"/>
          </p:nvPr>
        </p:nvSpPr>
        <p:spPr>
          <a:xfrm>
            <a:off x="8668253" y="4322624"/>
            <a:ext cx="2040496" cy="1372475"/>
          </a:xfrm>
          <a:prstGeom prst="rect">
            <a:avLst/>
          </a:prstGeom>
          <a:solidFill>
            <a:schemeClr val="tx2">
              <a:lumMod val="25000"/>
              <a:lumOff val="75000"/>
            </a:schemeClr>
          </a:solidFill>
          <a:ln w="19050">
            <a:noFill/>
          </a:ln>
          <a:effectLst>
            <a:innerShdw blurRad="114300">
              <a:prstClr val="black">
                <a:alpha val="14000"/>
              </a:prstClr>
            </a:innerShdw>
          </a:effectLst>
        </p:spPr>
        <p:txBody>
          <a:bodyPr tIns="0" bIns="182880" anchor="b"/>
          <a:lstStyle>
            <a:lvl1pPr algn="ctr" rtl="0">
              <a:buNone/>
              <a:defRPr sz="1200" baseline="0">
                <a:solidFill>
                  <a:schemeClr val="tx1">
                    <a:lumMod val="50000"/>
                    <a:lumOff val="50000"/>
                  </a:schemeClr>
                </a:solidFill>
              </a:defRPr>
            </a:lvl1pPr>
          </a:lstStyle>
          <a:p>
            <a:r>
              <a:rPr lang="en-US" dirty="0"/>
              <a:t>Click Icon To Add Image</a:t>
            </a:r>
          </a:p>
        </p:txBody>
      </p:sp>
      <p:sp>
        <p:nvSpPr>
          <p:cNvPr id="51" name="Text Placeholder 3"/>
          <p:cNvSpPr>
            <a:spLocks noGrp="1"/>
          </p:cNvSpPr>
          <p:nvPr>
            <p:ph type="body" sz="half" idx="29" hasCustomPrompt="1"/>
          </p:nvPr>
        </p:nvSpPr>
        <p:spPr>
          <a:xfrm>
            <a:off x="1585500" y="5883813"/>
            <a:ext cx="1851785" cy="413260"/>
          </a:xfrm>
          <a:prstGeom prst="rect">
            <a:avLst/>
          </a:prstGeom>
        </p:spPr>
        <p:txBody>
          <a:bodyPr wrap="square" lIns="0" tIns="0" rIns="0" bIns="0" anchor="ctr">
            <a:noAutofit/>
          </a:bodyPr>
          <a:lstStyle>
            <a:lvl1pPr marL="0" indent="0" algn="ctr">
              <a:buNone/>
              <a:defRPr sz="1600" b="1"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add Text</a:t>
            </a:r>
          </a:p>
        </p:txBody>
      </p:sp>
      <p:sp>
        <p:nvSpPr>
          <p:cNvPr id="52" name="Text Placeholder 3"/>
          <p:cNvSpPr>
            <a:spLocks noGrp="1"/>
          </p:cNvSpPr>
          <p:nvPr>
            <p:ph type="body" sz="half" idx="30" hasCustomPrompt="1"/>
          </p:nvPr>
        </p:nvSpPr>
        <p:spPr>
          <a:xfrm>
            <a:off x="3978069" y="5883813"/>
            <a:ext cx="1851785" cy="413260"/>
          </a:xfrm>
          <a:prstGeom prst="rect">
            <a:avLst/>
          </a:prstGeom>
        </p:spPr>
        <p:txBody>
          <a:bodyPr wrap="square" lIns="0" tIns="0" rIns="0" bIns="0" anchor="ctr">
            <a:noAutofit/>
          </a:bodyPr>
          <a:lstStyle>
            <a:lvl1pPr marL="0" indent="0" algn="ctr">
              <a:buNone/>
              <a:defRPr sz="1600" b="1"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add Text</a:t>
            </a:r>
          </a:p>
        </p:txBody>
      </p:sp>
      <p:sp>
        <p:nvSpPr>
          <p:cNvPr id="53" name="Text Placeholder 3"/>
          <p:cNvSpPr>
            <a:spLocks noGrp="1"/>
          </p:cNvSpPr>
          <p:nvPr>
            <p:ph type="body" sz="half" idx="31" hasCustomPrompt="1"/>
          </p:nvPr>
        </p:nvSpPr>
        <p:spPr>
          <a:xfrm>
            <a:off x="6370638" y="5883813"/>
            <a:ext cx="1851785" cy="413260"/>
          </a:xfrm>
          <a:prstGeom prst="rect">
            <a:avLst/>
          </a:prstGeom>
        </p:spPr>
        <p:txBody>
          <a:bodyPr wrap="square" lIns="0" tIns="0" rIns="0" bIns="0" anchor="ctr">
            <a:noAutofit/>
          </a:bodyPr>
          <a:lstStyle>
            <a:lvl1pPr marL="0" indent="0" algn="ctr">
              <a:buNone/>
              <a:defRPr sz="1600" b="1"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add Text</a:t>
            </a:r>
          </a:p>
        </p:txBody>
      </p:sp>
      <p:sp>
        <p:nvSpPr>
          <p:cNvPr id="54" name="Text Placeholder 3"/>
          <p:cNvSpPr>
            <a:spLocks noGrp="1"/>
          </p:cNvSpPr>
          <p:nvPr>
            <p:ph type="body" sz="half" idx="32" hasCustomPrompt="1"/>
          </p:nvPr>
        </p:nvSpPr>
        <p:spPr>
          <a:xfrm>
            <a:off x="8763208" y="5883813"/>
            <a:ext cx="1851785" cy="413260"/>
          </a:xfrm>
          <a:prstGeom prst="rect">
            <a:avLst/>
          </a:prstGeom>
        </p:spPr>
        <p:txBody>
          <a:bodyPr wrap="square" lIns="0" tIns="0" rIns="0" bIns="0" anchor="ctr">
            <a:noAutofit/>
          </a:bodyPr>
          <a:lstStyle>
            <a:lvl1pPr marL="0" indent="0" algn="ctr">
              <a:buNone/>
              <a:defRPr sz="1600" b="1"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add Text</a:t>
            </a:r>
          </a:p>
        </p:txBody>
      </p:sp>
    </p:spTree>
    <p:extLst>
      <p:ext uri="{BB962C8B-B14F-4D97-AF65-F5344CB8AC3E}">
        <p14:creationId xmlns:p14="http://schemas.microsoft.com/office/powerpoint/2010/main" val="3413863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49"/>
                                        </p:tgtEl>
                                        <p:attrNameLst>
                                          <p:attrName>style.visibility</p:attrName>
                                        </p:attrNameLst>
                                      </p:cBhvr>
                                      <p:to>
                                        <p:strVal val="visible"/>
                                      </p:to>
                                    </p:set>
                                    <p:anim calcmode="lin" valueType="num">
                                      <p:cBhvr additive="base">
                                        <p:cTn id="15" dur="500" fill="hold"/>
                                        <p:tgtEl>
                                          <p:spTgt spid="49"/>
                                        </p:tgtEl>
                                        <p:attrNameLst>
                                          <p:attrName>ppt_x</p:attrName>
                                        </p:attrNameLst>
                                      </p:cBhvr>
                                      <p:tavLst>
                                        <p:tav tm="0">
                                          <p:val>
                                            <p:strVal val="#ppt_x"/>
                                          </p:val>
                                        </p:tav>
                                        <p:tav tm="100000">
                                          <p:val>
                                            <p:strVal val="#ppt_x"/>
                                          </p:val>
                                        </p:tav>
                                      </p:tavLst>
                                    </p:anim>
                                    <p:anim calcmode="lin" valueType="num">
                                      <p:cBhvr additive="base">
                                        <p:cTn id="16" dur="500" fill="hold"/>
                                        <p:tgtEl>
                                          <p:spTgt spid="49"/>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51">
                                            <p:txEl>
                                              <p:pRg st="0" end="0"/>
                                            </p:txEl>
                                          </p:spTgt>
                                        </p:tgtEl>
                                        <p:attrNameLst>
                                          <p:attrName>style.visibility</p:attrName>
                                        </p:attrNameLst>
                                      </p:cBhvr>
                                      <p:to>
                                        <p:strVal val="visible"/>
                                      </p:to>
                                    </p:set>
                                    <p:animEffect transition="in" filter="wipe(down)">
                                      <p:cBhvr>
                                        <p:cTn id="23" dur="500"/>
                                        <p:tgtEl>
                                          <p:spTgt spid="51">
                                            <p:txEl>
                                              <p:pRg st="0" end="0"/>
                                            </p:txEl>
                                          </p:spTgt>
                                        </p:tgtEl>
                                      </p:cBhvr>
                                    </p:animEffect>
                                  </p:childTnLst>
                                </p:cTn>
                              </p:par>
                            </p:childTnLst>
                          </p:cTn>
                        </p:par>
                        <p:par>
                          <p:cTn id="24" fill="hold">
                            <p:stCondLst>
                              <p:cond delay="2000"/>
                            </p:stCondLst>
                            <p:childTnLst>
                              <p:par>
                                <p:cTn id="25" presetID="2" presetClass="entr" presetSubtype="4" accel="50000" decel="50000" fill="hold" nodeType="after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fill="hold"/>
                                        <p:tgtEl>
                                          <p:spTgt spid="30"/>
                                        </p:tgtEl>
                                        <p:attrNameLst>
                                          <p:attrName>ppt_x</p:attrName>
                                        </p:attrNameLst>
                                      </p:cBhvr>
                                      <p:tavLst>
                                        <p:tav tm="0">
                                          <p:val>
                                            <p:strVal val="#ppt_x"/>
                                          </p:val>
                                        </p:tav>
                                        <p:tav tm="100000">
                                          <p:val>
                                            <p:strVal val="#ppt_x"/>
                                          </p:val>
                                        </p:tav>
                                      </p:tavLst>
                                    </p:anim>
                                    <p:anim calcmode="lin" valueType="num">
                                      <p:cBhvr additive="base">
                                        <p:cTn id="28" dur="500" fill="hold"/>
                                        <p:tgtEl>
                                          <p:spTgt spid="30"/>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52">
                                            <p:txEl>
                                              <p:pRg st="0" end="0"/>
                                            </p:txEl>
                                          </p:spTgt>
                                        </p:tgtEl>
                                        <p:attrNameLst>
                                          <p:attrName>style.visibility</p:attrName>
                                        </p:attrNameLst>
                                      </p:cBhvr>
                                      <p:to>
                                        <p:strVal val="visible"/>
                                      </p:to>
                                    </p:set>
                                    <p:animEffect transition="in" filter="wipe(down)">
                                      <p:cBhvr>
                                        <p:cTn id="35" dur="500"/>
                                        <p:tgtEl>
                                          <p:spTgt spid="52">
                                            <p:txEl>
                                              <p:pRg st="0" end="0"/>
                                            </p:txEl>
                                          </p:spTgt>
                                        </p:tgtEl>
                                      </p:cBhvr>
                                    </p:animEffect>
                                  </p:childTnLst>
                                </p:cTn>
                              </p:par>
                            </p:childTnLst>
                          </p:cTn>
                        </p:par>
                        <p:par>
                          <p:cTn id="36" fill="hold">
                            <p:stCondLst>
                              <p:cond delay="3000"/>
                            </p:stCondLst>
                            <p:childTnLst>
                              <p:par>
                                <p:cTn id="37" presetID="2" presetClass="entr" presetSubtype="4" accel="50000" decel="50000" fill="hold" nodeType="afterEffect">
                                  <p:stCondLst>
                                    <p:cond delay="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500" fill="hold"/>
                                        <p:tgtEl>
                                          <p:spTgt spid="37"/>
                                        </p:tgtEl>
                                        <p:attrNameLst>
                                          <p:attrName>ppt_x</p:attrName>
                                        </p:attrNameLst>
                                      </p:cBhvr>
                                      <p:tavLst>
                                        <p:tav tm="0">
                                          <p:val>
                                            <p:strVal val="#ppt_x"/>
                                          </p:val>
                                        </p:tav>
                                        <p:tav tm="100000">
                                          <p:val>
                                            <p:strVal val="#ppt_x"/>
                                          </p:val>
                                        </p:tav>
                                      </p:tavLst>
                                    </p:anim>
                                    <p:anim calcmode="lin" valueType="num">
                                      <p:cBhvr additive="base">
                                        <p:cTn id="40" dur="500" fill="hold"/>
                                        <p:tgtEl>
                                          <p:spTgt spid="37"/>
                                        </p:tgtEl>
                                        <p:attrNameLst>
                                          <p:attrName>ppt_y</p:attrName>
                                        </p:attrNameLst>
                                      </p:cBhvr>
                                      <p:tavLst>
                                        <p:tav tm="0">
                                          <p:val>
                                            <p:strVal val="1+#ppt_h/2"/>
                                          </p:val>
                                        </p:tav>
                                        <p:tav tm="100000">
                                          <p:val>
                                            <p:strVal val="#ppt_y"/>
                                          </p:val>
                                        </p:tav>
                                      </p:tavLst>
                                    </p:anim>
                                  </p:childTnLst>
                                </p:cTn>
                              </p:par>
                            </p:childTnLst>
                          </p:cTn>
                        </p:par>
                        <p:par>
                          <p:cTn id="41" fill="hold">
                            <p:stCondLst>
                              <p:cond delay="3500"/>
                            </p:stCondLst>
                            <p:childTnLst>
                              <p:par>
                                <p:cTn id="42" presetID="10" presetClass="entr" presetSubtype="0" fill="hold" grpId="0" nodeType="after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fade">
                                      <p:cBhvr>
                                        <p:cTn id="44" dur="500"/>
                                        <p:tgtEl>
                                          <p:spTgt spid="43"/>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53">
                                            <p:txEl>
                                              <p:pRg st="0" end="0"/>
                                            </p:txEl>
                                          </p:spTgt>
                                        </p:tgtEl>
                                        <p:attrNameLst>
                                          <p:attrName>style.visibility</p:attrName>
                                        </p:attrNameLst>
                                      </p:cBhvr>
                                      <p:to>
                                        <p:strVal val="visible"/>
                                      </p:to>
                                    </p:set>
                                    <p:animEffect transition="in" filter="wipe(down)">
                                      <p:cBhvr>
                                        <p:cTn id="47" dur="500"/>
                                        <p:tgtEl>
                                          <p:spTgt spid="53">
                                            <p:txEl>
                                              <p:pRg st="0" end="0"/>
                                            </p:txEl>
                                          </p:spTgt>
                                        </p:tgtEl>
                                      </p:cBhvr>
                                    </p:animEffect>
                                  </p:childTnLst>
                                </p:cTn>
                              </p:par>
                            </p:childTnLst>
                          </p:cTn>
                        </p:par>
                        <p:par>
                          <p:cTn id="48" fill="hold">
                            <p:stCondLst>
                              <p:cond delay="4000"/>
                            </p:stCondLst>
                            <p:childTnLst>
                              <p:par>
                                <p:cTn id="49" presetID="2" presetClass="entr" presetSubtype="4" accel="50000" decel="50000" fill="hold" nodeType="afterEffect">
                                  <p:stCondLst>
                                    <p:cond delay="0"/>
                                  </p:stCondLst>
                                  <p:childTnLst>
                                    <p:set>
                                      <p:cBhvr>
                                        <p:cTn id="50" dur="1" fill="hold">
                                          <p:stCondLst>
                                            <p:cond delay="0"/>
                                          </p:stCondLst>
                                        </p:cTn>
                                        <p:tgtEl>
                                          <p:spTgt spid="44"/>
                                        </p:tgtEl>
                                        <p:attrNameLst>
                                          <p:attrName>style.visibility</p:attrName>
                                        </p:attrNameLst>
                                      </p:cBhvr>
                                      <p:to>
                                        <p:strVal val="visible"/>
                                      </p:to>
                                    </p:set>
                                    <p:anim calcmode="lin" valueType="num">
                                      <p:cBhvr additive="base">
                                        <p:cTn id="51" dur="500" fill="hold"/>
                                        <p:tgtEl>
                                          <p:spTgt spid="44"/>
                                        </p:tgtEl>
                                        <p:attrNameLst>
                                          <p:attrName>ppt_x</p:attrName>
                                        </p:attrNameLst>
                                      </p:cBhvr>
                                      <p:tavLst>
                                        <p:tav tm="0">
                                          <p:val>
                                            <p:strVal val="#ppt_x"/>
                                          </p:val>
                                        </p:tav>
                                        <p:tav tm="100000">
                                          <p:val>
                                            <p:strVal val="#ppt_x"/>
                                          </p:val>
                                        </p:tav>
                                      </p:tavLst>
                                    </p:anim>
                                    <p:anim calcmode="lin" valueType="num">
                                      <p:cBhvr additive="base">
                                        <p:cTn id="52" dur="500" fill="hold"/>
                                        <p:tgtEl>
                                          <p:spTgt spid="44"/>
                                        </p:tgtEl>
                                        <p:attrNameLst>
                                          <p:attrName>ppt_y</p:attrName>
                                        </p:attrNameLst>
                                      </p:cBhvr>
                                      <p:tavLst>
                                        <p:tav tm="0">
                                          <p:val>
                                            <p:strVal val="1+#ppt_h/2"/>
                                          </p:val>
                                        </p:tav>
                                        <p:tav tm="100000">
                                          <p:val>
                                            <p:strVal val="#ppt_y"/>
                                          </p:val>
                                        </p:tav>
                                      </p:tavLst>
                                    </p:anim>
                                  </p:childTnLst>
                                </p:cTn>
                              </p:par>
                            </p:childTnLst>
                          </p:cTn>
                        </p:par>
                        <p:par>
                          <p:cTn id="53" fill="hold">
                            <p:stCondLst>
                              <p:cond delay="4500"/>
                            </p:stCondLst>
                            <p:childTnLst>
                              <p:par>
                                <p:cTn id="54" presetID="10" presetClass="entr" presetSubtype="0" fill="hold" grpId="0" nodeType="afterEffect">
                                  <p:stCondLst>
                                    <p:cond delay="0"/>
                                  </p:stCondLst>
                                  <p:childTnLst>
                                    <p:set>
                                      <p:cBhvr>
                                        <p:cTn id="55" dur="1" fill="hold">
                                          <p:stCondLst>
                                            <p:cond delay="0"/>
                                          </p:stCondLst>
                                        </p:cTn>
                                        <p:tgtEl>
                                          <p:spTgt spid="47"/>
                                        </p:tgtEl>
                                        <p:attrNameLst>
                                          <p:attrName>style.visibility</p:attrName>
                                        </p:attrNameLst>
                                      </p:cBhvr>
                                      <p:to>
                                        <p:strVal val="visible"/>
                                      </p:to>
                                    </p:set>
                                    <p:animEffect transition="in" filter="fade">
                                      <p:cBhvr>
                                        <p:cTn id="56" dur="500"/>
                                        <p:tgtEl>
                                          <p:spTgt spid="47"/>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54">
                                            <p:txEl>
                                              <p:pRg st="0" end="0"/>
                                            </p:txEl>
                                          </p:spTgt>
                                        </p:tgtEl>
                                        <p:attrNameLst>
                                          <p:attrName>style.visibility</p:attrName>
                                        </p:attrNameLst>
                                      </p:cBhvr>
                                      <p:to>
                                        <p:strVal val="visible"/>
                                      </p:to>
                                    </p:set>
                                    <p:animEffect transition="in" filter="wipe(down)">
                                      <p:cBhvr>
                                        <p:cTn id="59" dur="500"/>
                                        <p:tgtEl>
                                          <p:spTgt spid="54">
                                            <p:txEl>
                                              <p:pRg st="0" end="0"/>
                                            </p:txEl>
                                          </p:spTgt>
                                        </p:tgtEl>
                                      </p:cBhvr>
                                    </p:animEffect>
                                  </p:childTnLst>
                                </p:cTn>
                              </p:par>
                            </p:childTnLst>
                          </p:cTn>
                        </p:par>
                        <p:par>
                          <p:cTn id="60" fill="hold">
                            <p:stCondLst>
                              <p:cond delay="5000"/>
                            </p:stCondLst>
                            <p:childTnLst>
                              <p:par>
                                <p:cTn id="61" presetID="16" presetClass="entr" presetSubtype="37" fill="hold" grpId="0" nodeType="after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barn(outVertical)">
                                      <p:cBhvr>
                                        <p:cTn id="63" dur="500"/>
                                        <p:tgtEl>
                                          <p:spTgt spid="16"/>
                                        </p:tgtEl>
                                      </p:cBhvr>
                                    </p:animEffect>
                                  </p:childTnLst>
                                </p:cTn>
                              </p:par>
                            </p:childTnLst>
                          </p:cTn>
                        </p:par>
                        <p:par>
                          <p:cTn id="64" fill="hold">
                            <p:stCondLst>
                              <p:cond delay="5500"/>
                            </p:stCondLst>
                            <p:childTnLst>
                              <p:par>
                                <p:cTn id="65" presetID="53" presetClass="entr" presetSubtype="0" fill="hold" nodeType="after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p:cTn id="67" dur="500" fill="hold"/>
                                        <p:tgtEl>
                                          <p:spTgt spid="21"/>
                                        </p:tgtEl>
                                        <p:attrNameLst>
                                          <p:attrName>ppt_w</p:attrName>
                                        </p:attrNameLst>
                                      </p:cBhvr>
                                      <p:tavLst>
                                        <p:tav tm="0">
                                          <p:val>
                                            <p:fltVal val="0"/>
                                          </p:val>
                                        </p:tav>
                                        <p:tav tm="100000">
                                          <p:val>
                                            <p:strVal val="#ppt_w"/>
                                          </p:val>
                                        </p:tav>
                                      </p:tavLst>
                                    </p:anim>
                                    <p:anim calcmode="lin" valueType="num">
                                      <p:cBhvr>
                                        <p:cTn id="68" dur="500" fill="hold"/>
                                        <p:tgtEl>
                                          <p:spTgt spid="21"/>
                                        </p:tgtEl>
                                        <p:attrNameLst>
                                          <p:attrName>ppt_h</p:attrName>
                                        </p:attrNameLst>
                                      </p:cBhvr>
                                      <p:tavLst>
                                        <p:tav tm="0">
                                          <p:val>
                                            <p:fltVal val="0"/>
                                          </p:val>
                                        </p:tav>
                                        <p:tav tm="100000">
                                          <p:val>
                                            <p:strVal val="#ppt_h"/>
                                          </p:val>
                                        </p:tav>
                                      </p:tavLst>
                                    </p:anim>
                                    <p:animEffect transition="in" filter="fade">
                                      <p:cBhvr>
                                        <p:cTn id="69" dur="500"/>
                                        <p:tgtEl>
                                          <p:spTgt spid="21"/>
                                        </p:tgtEl>
                                      </p:cBhvr>
                                    </p:animEffect>
                                  </p:childTnLst>
                                </p:cTn>
                              </p:par>
                              <p:par>
                                <p:cTn id="70" presetID="53" presetClass="entr" presetSubtype="0" fill="hold" nodeType="withEffect">
                                  <p:stCondLst>
                                    <p:cond delay="0"/>
                                  </p:stCondLst>
                                  <p:childTnLst>
                                    <p:set>
                                      <p:cBhvr>
                                        <p:cTn id="71" dur="1" fill="hold">
                                          <p:stCondLst>
                                            <p:cond delay="0"/>
                                          </p:stCondLst>
                                        </p:cTn>
                                        <p:tgtEl>
                                          <p:spTgt spid="17"/>
                                        </p:tgtEl>
                                        <p:attrNameLst>
                                          <p:attrName>style.visibility</p:attrName>
                                        </p:attrNameLst>
                                      </p:cBhvr>
                                      <p:to>
                                        <p:strVal val="visible"/>
                                      </p:to>
                                    </p:set>
                                    <p:anim calcmode="lin" valueType="num">
                                      <p:cBhvr>
                                        <p:cTn id="72" dur="500" fill="hold"/>
                                        <p:tgtEl>
                                          <p:spTgt spid="17"/>
                                        </p:tgtEl>
                                        <p:attrNameLst>
                                          <p:attrName>ppt_w</p:attrName>
                                        </p:attrNameLst>
                                      </p:cBhvr>
                                      <p:tavLst>
                                        <p:tav tm="0">
                                          <p:val>
                                            <p:fltVal val="0"/>
                                          </p:val>
                                        </p:tav>
                                        <p:tav tm="100000">
                                          <p:val>
                                            <p:strVal val="#ppt_w"/>
                                          </p:val>
                                        </p:tav>
                                      </p:tavLst>
                                    </p:anim>
                                    <p:anim calcmode="lin" valueType="num">
                                      <p:cBhvr>
                                        <p:cTn id="73" dur="500" fill="hold"/>
                                        <p:tgtEl>
                                          <p:spTgt spid="17"/>
                                        </p:tgtEl>
                                        <p:attrNameLst>
                                          <p:attrName>ppt_h</p:attrName>
                                        </p:attrNameLst>
                                      </p:cBhvr>
                                      <p:tavLst>
                                        <p:tav tm="0">
                                          <p:val>
                                            <p:fltVal val="0"/>
                                          </p:val>
                                        </p:tav>
                                        <p:tav tm="100000">
                                          <p:val>
                                            <p:strVal val="#ppt_h"/>
                                          </p:val>
                                        </p:tav>
                                      </p:tavLst>
                                    </p:anim>
                                    <p:animEffect transition="in" filter="fade">
                                      <p:cBhvr>
                                        <p:cTn id="74" dur="500"/>
                                        <p:tgtEl>
                                          <p:spTgt spid="17"/>
                                        </p:tgtEl>
                                      </p:cBhvr>
                                    </p:animEffect>
                                  </p:childTnLst>
                                </p:cTn>
                              </p:par>
                            </p:childTnLst>
                          </p:cTn>
                        </p:par>
                        <p:par>
                          <p:cTn id="75" fill="hold">
                            <p:stCondLst>
                              <p:cond delay="6000"/>
                            </p:stCondLst>
                            <p:childTnLst>
                              <p:par>
                                <p:cTn id="76" presetID="22" presetClass="entr" presetSubtype="1" fill="hold" grpId="0" nodeType="afterEffect">
                                  <p:stCondLst>
                                    <p:cond delay="0"/>
                                  </p:stCondLst>
                                  <p:childTnLst>
                                    <p:set>
                                      <p:cBhvr>
                                        <p:cTn id="77" dur="1" fill="hold">
                                          <p:stCondLst>
                                            <p:cond delay="0"/>
                                          </p:stCondLst>
                                        </p:cTn>
                                        <p:tgtEl>
                                          <p:spTgt spid="25">
                                            <p:txEl>
                                              <p:pRg st="0" end="0"/>
                                            </p:txEl>
                                          </p:spTgt>
                                        </p:tgtEl>
                                        <p:attrNameLst>
                                          <p:attrName>style.visibility</p:attrName>
                                        </p:attrNameLst>
                                      </p:cBhvr>
                                      <p:to>
                                        <p:strVal val="visible"/>
                                      </p:to>
                                    </p:set>
                                    <p:animEffect transition="in" filter="wipe(up)">
                                      <p:cBhvr>
                                        <p:cTn id="78" dur="500"/>
                                        <p:tgtEl>
                                          <p:spTgt spid="25">
                                            <p:txEl>
                                              <p:pRg st="0" end="0"/>
                                            </p:txEl>
                                          </p:spTgt>
                                        </p:tgtEl>
                                      </p:cBhvr>
                                    </p:animEffect>
                                  </p:childTnLst>
                                </p:cTn>
                              </p:par>
                            </p:childTnLst>
                          </p:cTn>
                        </p:par>
                        <p:par>
                          <p:cTn id="79" fill="hold">
                            <p:stCondLst>
                              <p:cond delay="6500"/>
                            </p:stCondLst>
                            <p:childTnLst>
                              <p:par>
                                <p:cTn id="80" presetID="22" presetClass="entr" presetSubtype="1" fill="hold" grpId="0" nodeType="afterEffect" nodePh="1">
                                  <p:stCondLst>
                                    <p:cond delay="0"/>
                                  </p:stCondLst>
                                  <p:endCondLst>
                                    <p:cond evt="begin" delay="0">
                                      <p:tn val="80"/>
                                    </p:cond>
                                  </p:endCondLst>
                                  <p:childTnLst>
                                    <p:set>
                                      <p:cBhvr>
                                        <p:cTn id="81" dur="1" fill="hold">
                                          <p:stCondLst>
                                            <p:cond delay="0"/>
                                          </p:stCondLst>
                                        </p:cTn>
                                        <p:tgtEl>
                                          <p:spTgt spid="26">
                                            <p:txEl>
                                              <p:pRg st="0" end="0"/>
                                            </p:txEl>
                                          </p:spTgt>
                                        </p:tgtEl>
                                        <p:attrNameLst>
                                          <p:attrName>style.visibility</p:attrName>
                                        </p:attrNameLst>
                                      </p:cBhvr>
                                      <p:to>
                                        <p:strVal val="visible"/>
                                      </p:to>
                                    </p:set>
                                    <p:animEffect transition="in" filter="wipe(up)">
                                      <p:cBhvr>
                                        <p:cTn id="82"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41" grpId="0" animBg="1"/>
      <p:bldP spid="16" grpId="0" animBg="1"/>
      <p:bldP spid="25" grpId="0" build="p">
        <p:tmplLst>
          <p:tmpl lvl="1">
            <p:tnLst>
              <p:par>
                <p:cTn presetID="22" presetClass="entr" presetSubtype="1"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up)">
                      <p:cBhvr>
                        <p:cTn dur="500"/>
                        <p:tgtEl>
                          <p:spTgt spid="25"/>
                        </p:tgtEl>
                      </p:cBhvr>
                    </p:animEffect>
                  </p:childTnLst>
                </p:cTn>
              </p:par>
            </p:tnLst>
          </p:tmpl>
        </p:tmplLst>
      </p:bldP>
      <p:bldP spid="26"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26"/>
                        </p:tgtEl>
                        <p:attrNameLst>
                          <p:attrName>style.visibility</p:attrName>
                        </p:attrNameLst>
                      </p:cBhvr>
                      <p:to>
                        <p:strVal val="visible"/>
                      </p:to>
                    </p:set>
                    <p:animEffect transition="in" filter="wipe(up)">
                      <p:cBhvr>
                        <p:cTn dur="500"/>
                        <p:tgtEl>
                          <p:spTgt spid="26"/>
                        </p:tgtEl>
                      </p:cBhvr>
                    </p:animEffect>
                  </p:childTnLst>
                </p:cTn>
              </p:par>
            </p:tnLst>
          </p:tmpl>
        </p:tmplLst>
      </p:bldP>
      <p:bldP spid="36" grpId="0" animBg="1"/>
      <p:bldP spid="43" grpId="0" animBg="1"/>
      <p:bldP spid="47" grpId="0" animBg="1"/>
      <p:bldP spid="51" grpId="0" build="p">
        <p:tmplLst>
          <p:tmpl lvl="1">
            <p:tnLst>
              <p:par>
                <p:cTn presetID="22" presetClass="entr" presetSubtype="4"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down)">
                      <p:cBhvr>
                        <p:cTn dur="500"/>
                        <p:tgtEl>
                          <p:spTgt spid="51"/>
                        </p:tgtEl>
                      </p:cBhvr>
                    </p:animEffect>
                  </p:childTnLst>
                </p:cTn>
              </p:par>
            </p:tnLst>
          </p:tmpl>
        </p:tmplLst>
      </p:bldP>
      <p:bldP spid="52" grpId="0" build="p">
        <p:tmplLst>
          <p:tmpl lvl="1">
            <p:tnLst>
              <p:par>
                <p:cTn presetID="22" presetClass="entr" presetSubtype="4"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down)">
                      <p:cBhvr>
                        <p:cTn dur="500"/>
                        <p:tgtEl>
                          <p:spTgt spid="52"/>
                        </p:tgtEl>
                      </p:cBhvr>
                    </p:animEffect>
                  </p:childTnLst>
                </p:cTn>
              </p:par>
            </p:tnLst>
          </p:tmpl>
        </p:tmplLst>
      </p:bldP>
      <p:bldP spid="53" grpId="0" build="p">
        <p:tmplLst>
          <p:tmpl lvl="1">
            <p:tnLst>
              <p:par>
                <p:cTn presetID="22" presetClass="entr" presetSubtype="4" fill="hold" nodeType="with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wipe(down)">
                      <p:cBhvr>
                        <p:cTn dur="500"/>
                        <p:tgtEl>
                          <p:spTgt spid="53"/>
                        </p:tgtEl>
                      </p:cBhvr>
                    </p:animEffect>
                  </p:childTnLst>
                </p:cTn>
              </p:par>
            </p:tnLst>
          </p:tmpl>
        </p:tmplLst>
      </p:bldP>
      <p:bldP spid="54" grpId="0" build="p">
        <p:tmplLst>
          <p:tmpl lvl="1">
            <p:tnLst>
              <p:par>
                <p:cTn presetID="22" presetClass="entr" presetSubtype="4"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down)">
                      <p:cBhvr>
                        <p:cTn dur="500"/>
                        <p:tgtEl>
                          <p:spTgt spid="54"/>
                        </p:tgtEl>
                      </p:cBhvr>
                    </p:animEffect>
                  </p:childTnLst>
                </p:cTn>
              </p:par>
            </p:tnLst>
          </p:tmpl>
        </p:tmplLst>
      </p:bldP>
    </p:bld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_Team08">
    <p:spTree>
      <p:nvGrpSpPr>
        <p:cNvPr id="1" name=""/>
        <p:cNvGrpSpPr/>
        <p:nvPr/>
      </p:nvGrpSpPr>
      <p:grpSpPr>
        <a:xfrm>
          <a:off x="0" y="0"/>
          <a:ext cx="0" cy="0"/>
          <a:chOff x="0" y="0"/>
          <a:chExt cx="0" cy="0"/>
        </a:xfrm>
      </p:grpSpPr>
      <p:sp>
        <p:nvSpPr>
          <p:cNvPr id="49" name="Rounded Rectangle 48"/>
          <p:cNvSpPr/>
          <p:nvPr userDrawn="1"/>
        </p:nvSpPr>
        <p:spPr>
          <a:xfrm>
            <a:off x="6299200" y="4170684"/>
            <a:ext cx="4454941" cy="1920232"/>
          </a:xfrm>
          <a:prstGeom prst="roundRect">
            <a:avLst>
              <a:gd name="adj" fmla="val 5551"/>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1" name="Rounded Rectangle 40"/>
          <p:cNvSpPr/>
          <p:nvPr userDrawn="1"/>
        </p:nvSpPr>
        <p:spPr>
          <a:xfrm>
            <a:off x="6299200" y="1731655"/>
            <a:ext cx="4454941" cy="1920232"/>
          </a:xfrm>
          <a:prstGeom prst="roundRect">
            <a:avLst>
              <a:gd name="adj" fmla="val 5551"/>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7" name="Rounded Rectangle 36"/>
          <p:cNvSpPr/>
          <p:nvPr userDrawn="1"/>
        </p:nvSpPr>
        <p:spPr>
          <a:xfrm>
            <a:off x="1411260" y="4150368"/>
            <a:ext cx="4454941" cy="1920232"/>
          </a:xfrm>
          <a:prstGeom prst="roundRect">
            <a:avLst>
              <a:gd name="adj" fmla="val 5551"/>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0" name="Rounded Rectangle 19"/>
          <p:cNvSpPr/>
          <p:nvPr userDrawn="1"/>
        </p:nvSpPr>
        <p:spPr>
          <a:xfrm>
            <a:off x="1411260" y="1731655"/>
            <a:ext cx="4454941" cy="1920232"/>
          </a:xfrm>
          <a:prstGeom prst="roundRect">
            <a:avLst>
              <a:gd name="adj" fmla="val 5551"/>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4" name="Picture Placeholder 7"/>
          <p:cNvSpPr>
            <a:spLocks noGrp="1"/>
          </p:cNvSpPr>
          <p:nvPr>
            <p:ph type="pic" sz="quarter" idx="15" hasCustomPrompt="1"/>
          </p:nvPr>
        </p:nvSpPr>
        <p:spPr>
          <a:xfrm>
            <a:off x="696036" y="1916160"/>
            <a:ext cx="1523837" cy="1551221"/>
          </a:xfrm>
          <a:prstGeom prst="roundRect">
            <a:avLst>
              <a:gd name="adj" fmla="val 8424"/>
            </a:avLst>
          </a:prstGeom>
          <a:ln w="28575">
            <a:solidFill>
              <a:schemeClr val="accent1"/>
            </a:solidFill>
          </a:ln>
        </p:spPr>
        <p:txBody>
          <a:bodyPr bIns="274320" anchor="b"/>
          <a:lstStyle>
            <a:lvl1pPr algn="ctr">
              <a:buNone/>
              <a:defRPr sz="1600">
                <a:solidFill>
                  <a:schemeClr val="bg1">
                    <a:lumMod val="65000"/>
                  </a:schemeClr>
                </a:solidFill>
              </a:defRPr>
            </a:lvl1pPr>
          </a:lstStyle>
          <a:p>
            <a:r>
              <a:rPr lang="en-US" dirty="0"/>
              <a:t>Image Holder</a:t>
            </a:r>
          </a:p>
        </p:txBody>
      </p:sp>
      <p:sp>
        <p:nvSpPr>
          <p:cNvPr id="35" name="Text Placeholder 3"/>
          <p:cNvSpPr>
            <a:spLocks noGrp="1"/>
          </p:cNvSpPr>
          <p:nvPr>
            <p:ph type="body" sz="half" idx="16"/>
          </p:nvPr>
        </p:nvSpPr>
        <p:spPr>
          <a:xfrm>
            <a:off x="2438401" y="1836234"/>
            <a:ext cx="1851785" cy="508973"/>
          </a:xfrm>
          <a:prstGeom prst="rect">
            <a:avLst/>
          </a:prstGeom>
        </p:spPr>
        <p:txBody>
          <a:bodyPr wrap="square" lIns="0" tIns="0" rIns="0" bIns="0" anchor="t">
            <a:noAutofit/>
          </a:bodyPr>
          <a:lstStyle>
            <a:lvl1pPr marL="0" indent="0" algn="l">
              <a:buNone/>
              <a:defRPr sz="1467" b="1" baseline="0">
                <a:solidFill>
                  <a:schemeClr val="accent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36" name="Text Placeholder 3"/>
          <p:cNvSpPr>
            <a:spLocks noGrp="1"/>
          </p:cNvSpPr>
          <p:nvPr>
            <p:ph type="body" sz="half" idx="17"/>
          </p:nvPr>
        </p:nvSpPr>
        <p:spPr>
          <a:xfrm>
            <a:off x="2438401" y="2386789"/>
            <a:ext cx="2400967" cy="1143811"/>
          </a:xfrm>
          <a:prstGeom prst="rect">
            <a:avLst/>
          </a:prstGeom>
        </p:spPr>
        <p:txBody>
          <a:bodyPr wrap="square" lIns="0" tIns="0" rIns="0" bIns="0" anchor="t">
            <a:noAutofit/>
          </a:bodyPr>
          <a:lstStyle>
            <a:lvl1pPr marL="0" indent="0" algn="l">
              <a:buNone/>
              <a:defRPr sz="1467" b="0"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38" name="Picture Placeholder 7"/>
          <p:cNvSpPr>
            <a:spLocks noGrp="1"/>
          </p:cNvSpPr>
          <p:nvPr>
            <p:ph type="pic" sz="quarter" idx="18" hasCustomPrompt="1"/>
          </p:nvPr>
        </p:nvSpPr>
        <p:spPr>
          <a:xfrm>
            <a:off x="645236" y="4334874"/>
            <a:ext cx="1523837" cy="1551221"/>
          </a:xfrm>
          <a:prstGeom prst="roundRect">
            <a:avLst>
              <a:gd name="adj" fmla="val 8424"/>
            </a:avLst>
          </a:prstGeom>
          <a:ln w="28575">
            <a:solidFill>
              <a:schemeClr val="accent2"/>
            </a:solidFill>
          </a:ln>
        </p:spPr>
        <p:txBody>
          <a:bodyPr bIns="274320" anchor="b"/>
          <a:lstStyle>
            <a:lvl1pPr algn="ctr">
              <a:buNone/>
              <a:defRPr sz="1600">
                <a:solidFill>
                  <a:schemeClr val="bg1">
                    <a:lumMod val="65000"/>
                  </a:schemeClr>
                </a:solidFill>
              </a:defRPr>
            </a:lvl1pPr>
          </a:lstStyle>
          <a:p>
            <a:r>
              <a:rPr lang="en-US" dirty="0"/>
              <a:t>Image Holder</a:t>
            </a:r>
          </a:p>
        </p:txBody>
      </p:sp>
      <p:sp>
        <p:nvSpPr>
          <p:cNvPr id="39" name="Text Placeholder 3"/>
          <p:cNvSpPr>
            <a:spLocks noGrp="1"/>
          </p:cNvSpPr>
          <p:nvPr>
            <p:ph type="body" sz="half" idx="19"/>
          </p:nvPr>
        </p:nvSpPr>
        <p:spPr>
          <a:xfrm>
            <a:off x="2438401" y="4254947"/>
            <a:ext cx="1851785" cy="508973"/>
          </a:xfrm>
          <a:prstGeom prst="rect">
            <a:avLst/>
          </a:prstGeom>
        </p:spPr>
        <p:txBody>
          <a:bodyPr wrap="square" lIns="0" tIns="0" rIns="0" bIns="0" anchor="t">
            <a:noAutofit/>
          </a:bodyPr>
          <a:lstStyle>
            <a:lvl1pPr marL="0" indent="0" algn="l">
              <a:buNone/>
              <a:defRPr sz="1467" b="1" baseline="0">
                <a:solidFill>
                  <a:schemeClr val="accent2"/>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40" name="Text Placeholder 3"/>
          <p:cNvSpPr>
            <a:spLocks noGrp="1"/>
          </p:cNvSpPr>
          <p:nvPr>
            <p:ph type="body" sz="half" idx="20"/>
          </p:nvPr>
        </p:nvSpPr>
        <p:spPr>
          <a:xfrm>
            <a:off x="2438401" y="4805503"/>
            <a:ext cx="2400967" cy="1143811"/>
          </a:xfrm>
          <a:prstGeom prst="rect">
            <a:avLst/>
          </a:prstGeom>
        </p:spPr>
        <p:txBody>
          <a:bodyPr wrap="square" lIns="0" tIns="0" rIns="0" bIns="0" anchor="t">
            <a:noAutofit/>
          </a:bodyPr>
          <a:lstStyle>
            <a:lvl1pPr marL="0" indent="0" algn="l">
              <a:buNone/>
              <a:defRPr sz="1467" b="0"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46" name="Picture Placeholder 7"/>
          <p:cNvSpPr>
            <a:spLocks noGrp="1"/>
          </p:cNvSpPr>
          <p:nvPr>
            <p:ph type="pic" sz="quarter" idx="21" hasCustomPrompt="1"/>
          </p:nvPr>
        </p:nvSpPr>
        <p:spPr>
          <a:xfrm>
            <a:off x="9992223" y="1916160"/>
            <a:ext cx="1523837" cy="1551221"/>
          </a:xfrm>
          <a:prstGeom prst="roundRect">
            <a:avLst>
              <a:gd name="adj" fmla="val 8424"/>
            </a:avLst>
          </a:prstGeom>
          <a:ln w="28575">
            <a:solidFill>
              <a:schemeClr val="accent3"/>
            </a:solidFill>
          </a:ln>
        </p:spPr>
        <p:txBody>
          <a:bodyPr bIns="274320" anchor="b"/>
          <a:lstStyle>
            <a:lvl1pPr algn="ctr">
              <a:buNone/>
              <a:defRPr sz="1600">
                <a:solidFill>
                  <a:schemeClr val="bg1">
                    <a:lumMod val="65000"/>
                  </a:schemeClr>
                </a:solidFill>
              </a:defRPr>
            </a:lvl1pPr>
          </a:lstStyle>
          <a:p>
            <a:r>
              <a:rPr lang="en-US" dirty="0"/>
              <a:t>Image Holder</a:t>
            </a:r>
          </a:p>
        </p:txBody>
      </p:sp>
      <p:sp>
        <p:nvSpPr>
          <p:cNvPr id="47" name="Text Placeholder 3"/>
          <p:cNvSpPr>
            <a:spLocks noGrp="1"/>
          </p:cNvSpPr>
          <p:nvPr>
            <p:ph type="body" sz="half" idx="22"/>
          </p:nvPr>
        </p:nvSpPr>
        <p:spPr>
          <a:xfrm>
            <a:off x="7900256" y="1836234"/>
            <a:ext cx="1851785" cy="508973"/>
          </a:xfrm>
          <a:prstGeom prst="rect">
            <a:avLst/>
          </a:prstGeom>
        </p:spPr>
        <p:txBody>
          <a:bodyPr wrap="square" lIns="0" tIns="0" rIns="0" bIns="0" anchor="t">
            <a:noAutofit/>
          </a:bodyPr>
          <a:lstStyle>
            <a:lvl1pPr marL="0" indent="0" algn="r">
              <a:buNone/>
              <a:defRPr sz="1467" b="1" baseline="0">
                <a:solidFill>
                  <a:schemeClr val="accent3"/>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48" name="Text Placeholder 3"/>
          <p:cNvSpPr>
            <a:spLocks noGrp="1"/>
          </p:cNvSpPr>
          <p:nvPr>
            <p:ph type="body" sz="half" idx="23"/>
          </p:nvPr>
        </p:nvSpPr>
        <p:spPr>
          <a:xfrm>
            <a:off x="7351074" y="2386789"/>
            <a:ext cx="2400967" cy="1143811"/>
          </a:xfrm>
          <a:prstGeom prst="rect">
            <a:avLst/>
          </a:prstGeom>
        </p:spPr>
        <p:txBody>
          <a:bodyPr wrap="square" lIns="0" tIns="0" rIns="0" bIns="0" anchor="t">
            <a:noAutofit/>
          </a:bodyPr>
          <a:lstStyle>
            <a:lvl1pPr marL="0" indent="0" algn="r">
              <a:buNone/>
              <a:defRPr sz="1467" b="0"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50" name="Picture Placeholder 7"/>
          <p:cNvSpPr>
            <a:spLocks noGrp="1"/>
          </p:cNvSpPr>
          <p:nvPr>
            <p:ph type="pic" sz="quarter" idx="24" hasCustomPrompt="1"/>
          </p:nvPr>
        </p:nvSpPr>
        <p:spPr>
          <a:xfrm>
            <a:off x="9992223" y="4355190"/>
            <a:ext cx="1523837" cy="1551221"/>
          </a:xfrm>
          <a:prstGeom prst="roundRect">
            <a:avLst>
              <a:gd name="adj" fmla="val 8424"/>
            </a:avLst>
          </a:prstGeom>
          <a:ln w="28575">
            <a:solidFill>
              <a:schemeClr val="accent4"/>
            </a:solidFill>
          </a:ln>
        </p:spPr>
        <p:txBody>
          <a:bodyPr bIns="274320" anchor="b"/>
          <a:lstStyle>
            <a:lvl1pPr algn="ctr">
              <a:buNone/>
              <a:defRPr sz="1600">
                <a:solidFill>
                  <a:schemeClr val="bg1">
                    <a:lumMod val="65000"/>
                  </a:schemeClr>
                </a:solidFill>
              </a:defRPr>
            </a:lvl1pPr>
          </a:lstStyle>
          <a:p>
            <a:r>
              <a:rPr lang="en-US" dirty="0"/>
              <a:t>Image Holder</a:t>
            </a:r>
          </a:p>
        </p:txBody>
      </p:sp>
      <p:sp>
        <p:nvSpPr>
          <p:cNvPr id="51" name="Text Placeholder 3"/>
          <p:cNvSpPr>
            <a:spLocks noGrp="1"/>
          </p:cNvSpPr>
          <p:nvPr>
            <p:ph type="body" sz="half" idx="25"/>
          </p:nvPr>
        </p:nvSpPr>
        <p:spPr>
          <a:xfrm>
            <a:off x="7900256" y="4275263"/>
            <a:ext cx="1851785" cy="508973"/>
          </a:xfrm>
          <a:prstGeom prst="rect">
            <a:avLst/>
          </a:prstGeom>
        </p:spPr>
        <p:txBody>
          <a:bodyPr wrap="square" lIns="0" tIns="0" rIns="0" bIns="0" anchor="t">
            <a:noAutofit/>
          </a:bodyPr>
          <a:lstStyle>
            <a:lvl1pPr marL="0" indent="0" algn="r">
              <a:buNone/>
              <a:defRPr sz="1467" b="1" baseline="0">
                <a:solidFill>
                  <a:schemeClr val="accent4"/>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52" name="Text Placeholder 3"/>
          <p:cNvSpPr>
            <a:spLocks noGrp="1"/>
          </p:cNvSpPr>
          <p:nvPr>
            <p:ph type="body" sz="half" idx="26"/>
          </p:nvPr>
        </p:nvSpPr>
        <p:spPr>
          <a:xfrm>
            <a:off x="7351074" y="4825819"/>
            <a:ext cx="2400967" cy="1143811"/>
          </a:xfrm>
          <a:prstGeom prst="rect">
            <a:avLst/>
          </a:prstGeom>
        </p:spPr>
        <p:txBody>
          <a:bodyPr wrap="square" lIns="0" tIns="0" rIns="0" bIns="0" anchor="t">
            <a:noAutofit/>
          </a:bodyPr>
          <a:lstStyle>
            <a:lvl1pPr marL="0" indent="0" algn="r">
              <a:buNone/>
              <a:defRPr sz="1467" b="0"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65" name="Rounded Rectangle 64"/>
          <p:cNvSpPr/>
          <p:nvPr userDrawn="1"/>
        </p:nvSpPr>
        <p:spPr>
          <a:xfrm>
            <a:off x="4965699" y="2870201"/>
            <a:ext cx="2032003" cy="1914036"/>
          </a:xfrm>
          <a:prstGeom prst="roundRect">
            <a:avLst>
              <a:gd name="adj" fmla="val 804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3" name="Freeform 245"/>
          <p:cNvSpPr>
            <a:spLocks/>
          </p:cNvSpPr>
          <p:nvPr userDrawn="1"/>
        </p:nvSpPr>
        <p:spPr bwMode="auto">
          <a:xfrm>
            <a:off x="5598413" y="3443930"/>
            <a:ext cx="766577" cy="766577"/>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8" name="Title 1"/>
          <p:cNvSpPr>
            <a:spLocks noGrp="1"/>
          </p:cNvSpPr>
          <p:nvPr>
            <p:ph type="title" hasCustomPrompt="1"/>
          </p:nvPr>
        </p:nvSpPr>
        <p:spPr>
          <a:xfrm>
            <a:off x="2336800" y="482600"/>
            <a:ext cx="7518400" cy="471365"/>
          </a:xfrm>
          <a:prstGeom prst="rect">
            <a:avLst/>
          </a:prstGeom>
        </p:spPr>
        <p:txBody>
          <a:bodyPr wrap="none" lIns="0" tIns="0" rIns="0" bIns="0" anchor="ctr">
            <a:noAutofit/>
          </a:bodyPr>
          <a:lstStyle>
            <a:lvl1pPr algn="ctr">
              <a:defRPr sz="3200" b="1" baseline="0">
                <a:solidFill>
                  <a:schemeClr val="tx1">
                    <a:lumMod val="50000"/>
                    <a:lumOff val="50000"/>
                  </a:schemeClr>
                </a:solidFill>
              </a:defRPr>
            </a:lvl1pPr>
          </a:lstStyle>
          <a:p>
            <a:r>
              <a:rPr lang="en-US" dirty="0"/>
              <a:t>Click To Edit Master Title Style</a:t>
            </a:r>
          </a:p>
        </p:txBody>
      </p:sp>
      <p:sp>
        <p:nvSpPr>
          <p:cNvPr id="29" name="Text Placeholder 3"/>
          <p:cNvSpPr>
            <a:spLocks noGrp="1"/>
          </p:cNvSpPr>
          <p:nvPr>
            <p:ph type="body" sz="half" idx="2" hasCustomPrompt="1"/>
          </p:nvPr>
        </p:nvSpPr>
        <p:spPr>
          <a:xfrm>
            <a:off x="3352800" y="951922"/>
            <a:ext cx="5486400" cy="267661"/>
          </a:xfrm>
          <a:prstGeom prst="rect">
            <a:avLst/>
          </a:prstGeom>
        </p:spPr>
        <p:txBody>
          <a:bodyPr wrap="none" lIns="0" tIns="0" rIns="0" bIns="0" anchor="ctr">
            <a:noAutofit/>
          </a:bodyPr>
          <a:lstStyle>
            <a:lvl1pPr marL="0" indent="0" algn="ctr">
              <a:buNone/>
              <a:defRPr sz="1600"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2682665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xEl>
                                              <p:pRg st="0" end="0"/>
                                            </p:txEl>
                                          </p:spTgt>
                                        </p:tgtEl>
                                        <p:attrNameLst>
                                          <p:attrName>style.visibility</p:attrName>
                                        </p:attrNameLst>
                                      </p:cBhvr>
                                      <p:to>
                                        <p:strVal val="visible"/>
                                      </p:to>
                                    </p:set>
                                    <p:animEffect transition="in" filter="fade">
                                      <p:cBhvr>
                                        <p:cTn id="11" dur="500"/>
                                        <p:tgtEl>
                                          <p:spTgt spid="29">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65"/>
                                        </p:tgtEl>
                                        <p:attrNameLst>
                                          <p:attrName>style.visibility</p:attrName>
                                        </p:attrNameLst>
                                      </p:cBhvr>
                                      <p:to>
                                        <p:strVal val="visible"/>
                                      </p:to>
                                    </p:set>
                                    <p:anim calcmode="lin" valueType="num">
                                      <p:cBhvr>
                                        <p:cTn id="15" dur="500" fill="hold"/>
                                        <p:tgtEl>
                                          <p:spTgt spid="65"/>
                                        </p:tgtEl>
                                        <p:attrNameLst>
                                          <p:attrName>ppt_w</p:attrName>
                                        </p:attrNameLst>
                                      </p:cBhvr>
                                      <p:tavLst>
                                        <p:tav tm="0">
                                          <p:val>
                                            <p:fltVal val="0"/>
                                          </p:val>
                                        </p:tav>
                                        <p:tav tm="100000">
                                          <p:val>
                                            <p:strVal val="#ppt_w"/>
                                          </p:val>
                                        </p:tav>
                                      </p:tavLst>
                                    </p:anim>
                                    <p:anim calcmode="lin" valueType="num">
                                      <p:cBhvr>
                                        <p:cTn id="16" dur="500" fill="hold"/>
                                        <p:tgtEl>
                                          <p:spTgt spid="65"/>
                                        </p:tgtEl>
                                        <p:attrNameLst>
                                          <p:attrName>ppt_h</p:attrName>
                                        </p:attrNameLst>
                                      </p:cBhvr>
                                      <p:tavLst>
                                        <p:tav tm="0">
                                          <p:val>
                                            <p:fltVal val="0"/>
                                          </p:val>
                                        </p:tav>
                                        <p:tav tm="100000">
                                          <p:val>
                                            <p:strVal val="#ppt_h"/>
                                          </p:val>
                                        </p:tav>
                                      </p:tavLst>
                                    </p:anim>
                                    <p:animEffect transition="in" filter="fade">
                                      <p:cBhvr>
                                        <p:cTn id="17" dur="500"/>
                                        <p:tgtEl>
                                          <p:spTgt spid="65"/>
                                        </p:tgtEl>
                                      </p:cBhvr>
                                    </p:animEffect>
                                  </p:childTnLst>
                                </p:cTn>
                              </p:par>
                            </p:childTnLst>
                          </p:cTn>
                        </p:par>
                        <p:par>
                          <p:cTn id="18" fill="hold">
                            <p:stCondLst>
                              <p:cond delay="1500"/>
                            </p:stCondLst>
                            <p:childTnLst>
                              <p:par>
                                <p:cTn id="19" presetID="53" presetClass="entr" presetSubtype="0" fill="hold" grpId="0" nodeType="afterEffect">
                                  <p:stCondLst>
                                    <p:cond delay="0"/>
                                  </p:stCondLst>
                                  <p:childTnLst>
                                    <p:set>
                                      <p:cBhvr>
                                        <p:cTn id="20" dur="1" fill="hold">
                                          <p:stCondLst>
                                            <p:cond delay="0"/>
                                          </p:stCondLst>
                                        </p:cTn>
                                        <p:tgtEl>
                                          <p:spTgt spid="53"/>
                                        </p:tgtEl>
                                        <p:attrNameLst>
                                          <p:attrName>style.visibility</p:attrName>
                                        </p:attrNameLst>
                                      </p:cBhvr>
                                      <p:to>
                                        <p:strVal val="visible"/>
                                      </p:to>
                                    </p:set>
                                    <p:anim calcmode="lin" valueType="num">
                                      <p:cBhvr>
                                        <p:cTn id="21" dur="500" fill="hold"/>
                                        <p:tgtEl>
                                          <p:spTgt spid="53"/>
                                        </p:tgtEl>
                                        <p:attrNameLst>
                                          <p:attrName>ppt_w</p:attrName>
                                        </p:attrNameLst>
                                      </p:cBhvr>
                                      <p:tavLst>
                                        <p:tav tm="0">
                                          <p:val>
                                            <p:fltVal val="0"/>
                                          </p:val>
                                        </p:tav>
                                        <p:tav tm="100000">
                                          <p:val>
                                            <p:strVal val="#ppt_w"/>
                                          </p:val>
                                        </p:tav>
                                      </p:tavLst>
                                    </p:anim>
                                    <p:anim calcmode="lin" valueType="num">
                                      <p:cBhvr>
                                        <p:cTn id="22" dur="500" fill="hold"/>
                                        <p:tgtEl>
                                          <p:spTgt spid="53"/>
                                        </p:tgtEl>
                                        <p:attrNameLst>
                                          <p:attrName>ppt_h</p:attrName>
                                        </p:attrNameLst>
                                      </p:cBhvr>
                                      <p:tavLst>
                                        <p:tav tm="0">
                                          <p:val>
                                            <p:fltVal val="0"/>
                                          </p:val>
                                        </p:tav>
                                        <p:tav tm="100000">
                                          <p:val>
                                            <p:strVal val="#ppt_h"/>
                                          </p:val>
                                        </p:tav>
                                      </p:tavLst>
                                    </p:anim>
                                    <p:animEffect transition="in" filter="fade">
                                      <p:cBhvr>
                                        <p:cTn id="23" dur="500"/>
                                        <p:tgtEl>
                                          <p:spTgt spid="53"/>
                                        </p:tgtEl>
                                      </p:cBhvr>
                                    </p:animEffect>
                                  </p:childTnLst>
                                </p:cTn>
                              </p:par>
                            </p:childTnLst>
                          </p:cTn>
                        </p:par>
                        <p:par>
                          <p:cTn id="24" fill="hold">
                            <p:stCondLst>
                              <p:cond delay="2000"/>
                            </p:stCondLst>
                            <p:childTnLst>
                              <p:par>
                                <p:cTn id="25" presetID="16" presetClass="entr" presetSubtype="42"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barn(outHorizontal)">
                                      <p:cBhvr>
                                        <p:cTn id="27" dur="500"/>
                                        <p:tgtEl>
                                          <p:spTgt spid="34"/>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500"/>
                                        <p:tgtEl>
                                          <p:spTgt spid="20"/>
                                        </p:tgtEl>
                                      </p:cBhvr>
                                    </p:animEffect>
                                  </p:childTnLst>
                                </p:cTn>
                              </p:par>
                            </p:childTnLst>
                          </p:cTn>
                        </p:par>
                        <p:par>
                          <p:cTn id="32" fill="hold">
                            <p:stCondLst>
                              <p:cond delay="3000"/>
                            </p:stCondLst>
                            <p:childTnLst>
                              <p:par>
                                <p:cTn id="33" presetID="22" presetClass="entr" presetSubtype="8" fill="hold" grpId="0" nodeType="afterEffect" nodePh="1">
                                  <p:stCondLst>
                                    <p:cond delay="0"/>
                                  </p:stCondLst>
                                  <p:endCondLst>
                                    <p:cond evt="begin" delay="0">
                                      <p:tn val="33"/>
                                    </p:cond>
                                  </p:endCondLst>
                                  <p:childTnLst>
                                    <p:set>
                                      <p:cBhvr>
                                        <p:cTn id="34" dur="1" fill="hold">
                                          <p:stCondLst>
                                            <p:cond delay="0"/>
                                          </p:stCondLst>
                                        </p:cTn>
                                        <p:tgtEl>
                                          <p:spTgt spid="35">
                                            <p:txEl>
                                              <p:pRg st="0" end="0"/>
                                            </p:txEl>
                                          </p:spTgt>
                                        </p:tgtEl>
                                        <p:attrNameLst>
                                          <p:attrName>style.visibility</p:attrName>
                                        </p:attrNameLst>
                                      </p:cBhvr>
                                      <p:to>
                                        <p:strVal val="visible"/>
                                      </p:to>
                                    </p:set>
                                    <p:animEffect transition="in" filter="wipe(left)">
                                      <p:cBhvr>
                                        <p:cTn id="35" dur="500"/>
                                        <p:tgtEl>
                                          <p:spTgt spid="35">
                                            <p:txEl>
                                              <p:pRg st="0" end="0"/>
                                            </p:txEl>
                                          </p:spTgt>
                                        </p:tgtEl>
                                      </p:cBhvr>
                                    </p:animEffect>
                                  </p:childTnLst>
                                </p:cTn>
                              </p:par>
                            </p:childTnLst>
                          </p:cTn>
                        </p:par>
                        <p:par>
                          <p:cTn id="36" fill="hold">
                            <p:stCondLst>
                              <p:cond delay="3500"/>
                            </p:stCondLst>
                            <p:childTnLst>
                              <p:par>
                                <p:cTn id="37" presetID="22" presetClass="entr" presetSubtype="8" fill="hold" grpId="0" nodeType="afterEffect" nodePh="1">
                                  <p:stCondLst>
                                    <p:cond delay="0"/>
                                  </p:stCondLst>
                                  <p:endCondLst>
                                    <p:cond evt="begin" delay="0">
                                      <p:tn val="37"/>
                                    </p:cond>
                                  </p:endCondLst>
                                  <p:childTnLst>
                                    <p:set>
                                      <p:cBhvr>
                                        <p:cTn id="38" dur="1" fill="hold">
                                          <p:stCondLst>
                                            <p:cond delay="0"/>
                                          </p:stCondLst>
                                        </p:cTn>
                                        <p:tgtEl>
                                          <p:spTgt spid="36">
                                            <p:txEl>
                                              <p:pRg st="0" end="0"/>
                                            </p:txEl>
                                          </p:spTgt>
                                        </p:tgtEl>
                                        <p:attrNameLst>
                                          <p:attrName>style.visibility</p:attrName>
                                        </p:attrNameLst>
                                      </p:cBhvr>
                                      <p:to>
                                        <p:strVal val="visible"/>
                                      </p:to>
                                    </p:set>
                                    <p:animEffect transition="in" filter="wipe(left)">
                                      <p:cBhvr>
                                        <p:cTn id="39" dur="500"/>
                                        <p:tgtEl>
                                          <p:spTgt spid="36">
                                            <p:txEl>
                                              <p:pRg st="0" end="0"/>
                                            </p:txEl>
                                          </p:spTgt>
                                        </p:tgtEl>
                                      </p:cBhvr>
                                    </p:animEffect>
                                  </p:childTnLst>
                                </p:cTn>
                              </p:par>
                            </p:childTnLst>
                          </p:cTn>
                        </p:par>
                        <p:par>
                          <p:cTn id="40" fill="hold">
                            <p:stCondLst>
                              <p:cond delay="4000"/>
                            </p:stCondLst>
                            <p:childTnLst>
                              <p:par>
                                <p:cTn id="41" presetID="16" presetClass="entr" presetSubtype="42" fill="hold" grpId="0" nodeType="after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barn(outHorizontal)">
                                      <p:cBhvr>
                                        <p:cTn id="43" dur="500"/>
                                        <p:tgtEl>
                                          <p:spTgt spid="38"/>
                                        </p:tgtEl>
                                      </p:cBhvr>
                                    </p:animEffect>
                                  </p:childTnLst>
                                </p:cTn>
                              </p:par>
                            </p:childTnLst>
                          </p:cTn>
                        </p:par>
                        <p:par>
                          <p:cTn id="44" fill="hold">
                            <p:stCondLst>
                              <p:cond delay="4500"/>
                            </p:stCondLst>
                            <p:childTnLst>
                              <p:par>
                                <p:cTn id="45" presetID="22" presetClass="entr" presetSubtype="8" fill="hold" grpId="0"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wipe(left)">
                                      <p:cBhvr>
                                        <p:cTn id="47" dur="500"/>
                                        <p:tgtEl>
                                          <p:spTgt spid="37"/>
                                        </p:tgtEl>
                                      </p:cBhvr>
                                    </p:animEffect>
                                  </p:childTnLst>
                                </p:cTn>
                              </p:par>
                            </p:childTnLst>
                          </p:cTn>
                        </p:par>
                        <p:par>
                          <p:cTn id="48" fill="hold">
                            <p:stCondLst>
                              <p:cond delay="5000"/>
                            </p:stCondLst>
                            <p:childTnLst>
                              <p:par>
                                <p:cTn id="49" presetID="22" presetClass="entr" presetSubtype="8" fill="hold" grpId="0" nodeType="afterEffect" nodePh="1">
                                  <p:stCondLst>
                                    <p:cond delay="0"/>
                                  </p:stCondLst>
                                  <p:endCondLst>
                                    <p:cond evt="begin" delay="0">
                                      <p:tn val="49"/>
                                    </p:cond>
                                  </p:endCondLst>
                                  <p:childTnLst>
                                    <p:set>
                                      <p:cBhvr>
                                        <p:cTn id="50" dur="1" fill="hold">
                                          <p:stCondLst>
                                            <p:cond delay="0"/>
                                          </p:stCondLst>
                                        </p:cTn>
                                        <p:tgtEl>
                                          <p:spTgt spid="39">
                                            <p:txEl>
                                              <p:pRg st="0" end="0"/>
                                            </p:txEl>
                                          </p:spTgt>
                                        </p:tgtEl>
                                        <p:attrNameLst>
                                          <p:attrName>style.visibility</p:attrName>
                                        </p:attrNameLst>
                                      </p:cBhvr>
                                      <p:to>
                                        <p:strVal val="visible"/>
                                      </p:to>
                                    </p:set>
                                    <p:animEffect transition="in" filter="wipe(left)">
                                      <p:cBhvr>
                                        <p:cTn id="51" dur="500"/>
                                        <p:tgtEl>
                                          <p:spTgt spid="39">
                                            <p:txEl>
                                              <p:pRg st="0" end="0"/>
                                            </p:txEl>
                                          </p:spTgt>
                                        </p:tgtEl>
                                      </p:cBhvr>
                                    </p:animEffect>
                                  </p:childTnLst>
                                </p:cTn>
                              </p:par>
                            </p:childTnLst>
                          </p:cTn>
                        </p:par>
                        <p:par>
                          <p:cTn id="52" fill="hold">
                            <p:stCondLst>
                              <p:cond delay="5500"/>
                            </p:stCondLst>
                            <p:childTnLst>
                              <p:par>
                                <p:cTn id="53" presetID="22" presetClass="entr" presetSubtype="8" fill="hold" grpId="0" nodeType="afterEffect" nodePh="1">
                                  <p:stCondLst>
                                    <p:cond delay="0"/>
                                  </p:stCondLst>
                                  <p:endCondLst>
                                    <p:cond evt="begin" delay="0">
                                      <p:tn val="53"/>
                                    </p:cond>
                                  </p:endCondLst>
                                  <p:childTnLst>
                                    <p:set>
                                      <p:cBhvr>
                                        <p:cTn id="54" dur="1" fill="hold">
                                          <p:stCondLst>
                                            <p:cond delay="0"/>
                                          </p:stCondLst>
                                        </p:cTn>
                                        <p:tgtEl>
                                          <p:spTgt spid="40">
                                            <p:txEl>
                                              <p:pRg st="0" end="0"/>
                                            </p:txEl>
                                          </p:spTgt>
                                        </p:tgtEl>
                                        <p:attrNameLst>
                                          <p:attrName>style.visibility</p:attrName>
                                        </p:attrNameLst>
                                      </p:cBhvr>
                                      <p:to>
                                        <p:strVal val="visible"/>
                                      </p:to>
                                    </p:set>
                                    <p:animEffect transition="in" filter="wipe(left)">
                                      <p:cBhvr>
                                        <p:cTn id="55" dur="500"/>
                                        <p:tgtEl>
                                          <p:spTgt spid="40">
                                            <p:txEl>
                                              <p:pRg st="0" end="0"/>
                                            </p:txEl>
                                          </p:spTgt>
                                        </p:tgtEl>
                                      </p:cBhvr>
                                    </p:animEffect>
                                  </p:childTnLst>
                                </p:cTn>
                              </p:par>
                            </p:childTnLst>
                          </p:cTn>
                        </p:par>
                        <p:par>
                          <p:cTn id="56" fill="hold">
                            <p:stCondLst>
                              <p:cond delay="6000"/>
                            </p:stCondLst>
                            <p:childTnLst>
                              <p:par>
                                <p:cTn id="57" presetID="16" presetClass="entr" presetSubtype="42"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barn(outHorizontal)">
                                      <p:cBhvr>
                                        <p:cTn id="59" dur="500"/>
                                        <p:tgtEl>
                                          <p:spTgt spid="46"/>
                                        </p:tgtEl>
                                      </p:cBhvr>
                                    </p:animEffect>
                                  </p:childTnLst>
                                </p:cTn>
                              </p:par>
                            </p:childTnLst>
                          </p:cTn>
                        </p:par>
                        <p:par>
                          <p:cTn id="60" fill="hold">
                            <p:stCondLst>
                              <p:cond delay="6500"/>
                            </p:stCondLst>
                            <p:childTnLst>
                              <p:par>
                                <p:cTn id="61" presetID="22" presetClass="entr" presetSubtype="2" fill="hold" grpId="0" nodeType="after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wipe(right)">
                                      <p:cBhvr>
                                        <p:cTn id="63" dur="500"/>
                                        <p:tgtEl>
                                          <p:spTgt spid="41"/>
                                        </p:tgtEl>
                                      </p:cBhvr>
                                    </p:animEffect>
                                  </p:childTnLst>
                                </p:cTn>
                              </p:par>
                            </p:childTnLst>
                          </p:cTn>
                        </p:par>
                        <p:par>
                          <p:cTn id="64" fill="hold">
                            <p:stCondLst>
                              <p:cond delay="7000"/>
                            </p:stCondLst>
                            <p:childTnLst>
                              <p:par>
                                <p:cTn id="65" presetID="22" presetClass="entr" presetSubtype="2" fill="hold" grpId="0" nodeType="afterEffect" nodePh="1">
                                  <p:stCondLst>
                                    <p:cond delay="0"/>
                                  </p:stCondLst>
                                  <p:endCondLst>
                                    <p:cond evt="begin" delay="0">
                                      <p:tn val="65"/>
                                    </p:cond>
                                  </p:endCondLst>
                                  <p:childTnLst>
                                    <p:set>
                                      <p:cBhvr>
                                        <p:cTn id="66" dur="1" fill="hold">
                                          <p:stCondLst>
                                            <p:cond delay="0"/>
                                          </p:stCondLst>
                                        </p:cTn>
                                        <p:tgtEl>
                                          <p:spTgt spid="47">
                                            <p:txEl>
                                              <p:pRg st="0" end="0"/>
                                            </p:txEl>
                                          </p:spTgt>
                                        </p:tgtEl>
                                        <p:attrNameLst>
                                          <p:attrName>style.visibility</p:attrName>
                                        </p:attrNameLst>
                                      </p:cBhvr>
                                      <p:to>
                                        <p:strVal val="visible"/>
                                      </p:to>
                                    </p:set>
                                    <p:animEffect transition="in" filter="wipe(right)">
                                      <p:cBhvr>
                                        <p:cTn id="67" dur="500"/>
                                        <p:tgtEl>
                                          <p:spTgt spid="47">
                                            <p:txEl>
                                              <p:pRg st="0" end="0"/>
                                            </p:txEl>
                                          </p:spTgt>
                                        </p:tgtEl>
                                      </p:cBhvr>
                                    </p:animEffect>
                                  </p:childTnLst>
                                </p:cTn>
                              </p:par>
                            </p:childTnLst>
                          </p:cTn>
                        </p:par>
                        <p:par>
                          <p:cTn id="68" fill="hold">
                            <p:stCondLst>
                              <p:cond delay="7500"/>
                            </p:stCondLst>
                            <p:childTnLst>
                              <p:par>
                                <p:cTn id="69" presetID="22" presetClass="entr" presetSubtype="2" fill="hold" grpId="0" nodeType="afterEffect" nodePh="1">
                                  <p:stCondLst>
                                    <p:cond delay="0"/>
                                  </p:stCondLst>
                                  <p:endCondLst>
                                    <p:cond evt="begin" delay="0">
                                      <p:tn val="69"/>
                                    </p:cond>
                                  </p:endCondLst>
                                  <p:childTnLst>
                                    <p:set>
                                      <p:cBhvr>
                                        <p:cTn id="70" dur="1" fill="hold">
                                          <p:stCondLst>
                                            <p:cond delay="0"/>
                                          </p:stCondLst>
                                        </p:cTn>
                                        <p:tgtEl>
                                          <p:spTgt spid="48">
                                            <p:txEl>
                                              <p:pRg st="0" end="0"/>
                                            </p:txEl>
                                          </p:spTgt>
                                        </p:tgtEl>
                                        <p:attrNameLst>
                                          <p:attrName>style.visibility</p:attrName>
                                        </p:attrNameLst>
                                      </p:cBhvr>
                                      <p:to>
                                        <p:strVal val="visible"/>
                                      </p:to>
                                    </p:set>
                                    <p:animEffect transition="in" filter="wipe(right)">
                                      <p:cBhvr>
                                        <p:cTn id="71" dur="500"/>
                                        <p:tgtEl>
                                          <p:spTgt spid="48">
                                            <p:txEl>
                                              <p:pRg st="0" end="0"/>
                                            </p:txEl>
                                          </p:spTgt>
                                        </p:tgtEl>
                                      </p:cBhvr>
                                    </p:animEffect>
                                  </p:childTnLst>
                                </p:cTn>
                              </p:par>
                            </p:childTnLst>
                          </p:cTn>
                        </p:par>
                        <p:par>
                          <p:cTn id="72" fill="hold">
                            <p:stCondLst>
                              <p:cond delay="8000"/>
                            </p:stCondLst>
                            <p:childTnLst>
                              <p:par>
                                <p:cTn id="73" presetID="16" presetClass="entr" presetSubtype="42" fill="hold" grpId="0" nodeType="afterEffect">
                                  <p:stCondLst>
                                    <p:cond delay="0"/>
                                  </p:stCondLst>
                                  <p:childTnLst>
                                    <p:set>
                                      <p:cBhvr>
                                        <p:cTn id="74" dur="1" fill="hold">
                                          <p:stCondLst>
                                            <p:cond delay="0"/>
                                          </p:stCondLst>
                                        </p:cTn>
                                        <p:tgtEl>
                                          <p:spTgt spid="50"/>
                                        </p:tgtEl>
                                        <p:attrNameLst>
                                          <p:attrName>style.visibility</p:attrName>
                                        </p:attrNameLst>
                                      </p:cBhvr>
                                      <p:to>
                                        <p:strVal val="visible"/>
                                      </p:to>
                                    </p:set>
                                    <p:animEffect transition="in" filter="barn(outHorizontal)">
                                      <p:cBhvr>
                                        <p:cTn id="75" dur="500"/>
                                        <p:tgtEl>
                                          <p:spTgt spid="50"/>
                                        </p:tgtEl>
                                      </p:cBhvr>
                                    </p:animEffect>
                                  </p:childTnLst>
                                </p:cTn>
                              </p:par>
                            </p:childTnLst>
                          </p:cTn>
                        </p:par>
                        <p:par>
                          <p:cTn id="76" fill="hold">
                            <p:stCondLst>
                              <p:cond delay="8500"/>
                            </p:stCondLst>
                            <p:childTnLst>
                              <p:par>
                                <p:cTn id="77" presetID="22" presetClass="entr" presetSubtype="2" fill="hold" grpId="0" nodeType="afterEffect">
                                  <p:stCondLst>
                                    <p:cond delay="0"/>
                                  </p:stCondLst>
                                  <p:childTnLst>
                                    <p:set>
                                      <p:cBhvr>
                                        <p:cTn id="78" dur="1" fill="hold">
                                          <p:stCondLst>
                                            <p:cond delay="0"/>
                                          </p:stCondLst>
                                        </p:cTn>
                                        <p:tgtEl>
                                          <p:spTgt spid="49"/>
                                        </p:tgtEl>
                                        <p:attrNameLst>
                                          <p:attrName>style.visibility</p:attrName>
                                        </p:attrNameLst>
                                      </p:cBhvr>
                                      <p:to>
                                        <p:strVal val="visible"/>
                                      </p:to>
                                    </p:set>
                                    <p:animEffect transition="in" filter="wipe(right)">
                                      <p:cBhvr>
                                        <p:cTn id="79" dur="500"/>
                                        <p:tgtEl>
                                          <p:spTgt spid="49"/>
                                        </p:tgtEl>
                                      </p:cBhvr>
                                    </p:animEffect>
                                  </p:childTnLst>
                                </p:cTn>
                              </p:par>
                            </p:childTnLst>
                          </p:cTn>
                        </p:par>
                        <p:par>
                          <p:cTn id="80" fill="hold">
                            <p:stCondLst>
                              <p:cond delay="9000"/>
                            </p:stCondLst>
                            <p:childTnLst>
                              <p:par>
                                <p:cTn id="81" presetID="22" presetClass="entr" presetSubtype="2" fill="hold" grpId="0" nodeType="afterEffect" nodePh="1">
                                  <p:stCondLst>
                                    <p:cond delay="0"/>
                                  </p:stCondLst>
                                  <p:endCondLst>
                                    <p:cond evt="begin" delay="0">
                                      <p:tn val="81"/>
                                    </p:cond>
                                  </p:endCondLst>
                                  <p:childTnLst>
                                    <p:set>
                                      <p:cBhvr>
                                        <p:cTn id="82" dur="1" fill="hold">
                                          <p:stCondLst>
                                            <p:cond delay="0"/>
                                          </p:stCondLst>
                                        </p:cTn>
                                        <p:tgtEl>
                                          <p:spTgt spid="51">
                                            <p:txEl>
                                              <p:pRg st="0" end="0"/>
                                            </p:txEl>
                                          </p:spTgt>
                                        </p:tgtEl>
                                        <p:attrNameLst>
                                          <p:attrName>style.visibility</p:attrName>
                                        </p:attrNameLst>
                                      </p:cBhvr>
                                      <p:to>
                                        <p:strVal val="visible"/>
                                      </p:to>
                                    </p:set>
                                    <p:animEffect transition="in" filter="wipe(right)">
                                      <p:cBhvr>
                                        <p:cTn id="83" dur="500"/>
                                        <p:tgtEl>
                                          <p:spTgt spid="51">
                                            <p:txEl>
                                              <p:pRg st="0" end="0"/>
                                            </p:txEl>
                                          </p:spTgt>
                                        </p:tgtEl>
                                      </p:cBhvr>
                                    </p:animEffect>
                                  </p:childTnLst>
                                </p:cTn>
                              </p:par>
                            </p:childTnLst>
                          </p:cTn>
                        </p:par>
                        <p:par>
                          <p:cTn id="84" fill="hold">
                            <p:stCondLst>
                              <p:cond delay="9500"/>
                            </p:stCondLst>
                            <p:childTnLst>
                              <p:par>
                                <p:cTn id="85" presetID="22" presetClass="entr" presetSubtype="2" fill="hold" grpId="0" nodeType="afterEffect" nodePh="1">
                                  <p:stCondLst>
                                    <p:cond delay="0"/>
                                  </p:stCondLst>
                                  <p:endCondLst>
                                    <p:cond evt="begin" delay="0">
                                      <p:tn val="85"/>
                                    </p:cond>
                                  </p:endCondLst>
                                  <p:childTnLst>
                                    <p:set>
                                      <p:cBhvr>
                                        <p:cTn id="86" dur="1" fill="hold">
                                          <p:stCondLst>
                                            <p:cond delay="0"/>
                                          </p:stCondLst>
                                        </p:cTn>
                                        <p:tgtEl>
                                          <p:spTgt spid="52">
                                            <p:txEl>
                                              <p:pRg st="0" end="0"/>
                                            </p:txEl>
                                          </p:spTgt>
                                        </p:tgtEl>
                                        <p:attrNameLst>
                                          <p:attrName>style.visibility</p:attrName>
                                        </p:attrNameLst>
                                      </p:cBhvr>
                                      <p:to>
                                        <p:strVal val="visible"/>
                                      </p:to>
                                    </p:set>
                                    <p:animEffect transition="in" filter="wipe(right)">
                                      <p:cBhvr>
                                        <p:cTn id="87" dur="500"/>
                                        <p:tgtEl>
                                          <p:spTgt spid="5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1" grpId="0" animBg="1"/>
      <p:bldP spid="37" grpId="0" animBg="1"/>
      <p:bldP spid="20" grpId="0" animBg="1"/>
      <p:bldP spid="34" grpId="0" animBg="1"/>
      <p:bldP spid="35"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8" grpId="0" animBg="1"/>
      <p:bldP spid="39"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0"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6" grpId="0" animBg="1"/>
      <p:bldP spid="47" grpId="0" build="p">
        <p:tmplLst>
          <p:tmpl lvl="1">
            <p:tnLst>
              <p:par>
                <p:cTn presetID="22" presetClass="entr" presetSubtype="2" fill="hold" nodeType="afterEffect" nodePh="1">
                  <p:stCondLst>
                    <p:cond delay="0"/>
                  </p:stCondLst>
                  <p:endCondLst>
                    <p:cond evt="begin" delay="0"/>
                  </p:endCondLst>
                  <p:childTnLst>
                    <p:set>
                      <p:cBhvr>
                        <p:cTn dur="1" fill="hold">
                          <p:stCondLst>
                            <p:cond delay="0"/>
                          </p:stCondLst>
                        </p:cTn>
                        <p:tgtEl>
                          <p:spTgt spid="47"/>
                        </p:tgtEl>
                        <p:attrNameLst>
                          <p:attrName>style.visibility</p:attrName>
                        </p:attrNameLst>
                      </p:cBhvr>
                      <p:to>
                        <p:strVal val="visible"/>
                      </p:to>
                    </p:set>
                    <p:animEffect transition="in" filter="wipe(right)">
                      <p:cBhvr>
                        <p:cTn dur="500"/>
                        <p:tgtEl>
                          <p:spTgt spid="47"/>
                        </p:tgtEl>
                      </p:cBhvr>
                    </p:animEffect>
                  </p:childTnLst>
                </p:cTn>
              </p:par>
            </p:tnLst>
          </p:tmpl>
        </p:tmplLst>
      </p:bldP>
      <p:bldP spid="48" grpId="0" build="p">
        <p:tmplLst>
          <p:tmpl lvl="1">
            <p:tnLst>
              <p:par>
                <p:cTn presetID="22" presetClass="entr" presetSubtype="2" fill="hold" nodeType="afterEffect" nodePh="1">
                  <p:stCondLst>
                    <p:cond delay="0"/>
                  </p:stCondLst>
                  <p:endCondLst>
                    <p:cond evt="begin" delay="0"/>
                  </p:endCondLst>
                  <p:childTnLst>
                    <p:set>
                      <p:cBhvr>
                        <p:cTn dur="1" fill="hold">
                          <p:stCondLst>
                            <p:cond delay="0"/>
                          </p:stCondLst>
                        </p:cTn>
                        <p:tgtEl>
                          <p:spTgt spid="48"/>
                        </p:tgtEl>
                        <p:attrNameLst>
                          <p:attrName>style.visibility</p:attrName>
                        </p:attrNameLst>
                      </p:cBhvr>
                      <p:to>
                        <p:strVal val="visible"/>
                      </p:to>
                    </p:set>
                    <p:animEffect transition="in" filter="wipe(right)">
                      <p:cBhvr>
                        <p:cTn dur="500"/>
                        <p:tgtEl>
                          <p:spTgt spid="48"/>
                        </p:tgtEl>
                      </p:cBhvr>
                    </p:animEffect>
                  </p:childTnLst>
                </p:cTn>
              </p:par>
            </p:tnLst>
          </p:tmpl>
        </p:tmplLst>
      </p:bldP>
      <p:bldP spid="50" grpId="0" animBg="1"/>
      <p:bldP spid="51" grpId="0" build="p">
        <p:tmplLst>
          <p:tmpl lvl="1">
            <p:tnLst>
              <p:par>
                <p:cTn presetID="22" presetClass="entr" presetSubtype="2" fill="hold" nodeType="afterEffect" nodePh="1">
                  <p:stCondLst>
                    <p:cond delay="0"/>
                  </p:stCondLst>
                  <p:endCondLst>
                    <p:cond evt="begin" delay="0"/>
                  </p:endCondLst>
                  <p:childTnLst>
                    <p:set>
                      <p:cBhvr>
                        <p:cTn dur="1" fill="hold">
                          <p:stCondLst>
                            <p:cond delay="0"/>
                          </p:stCondLst>
                        </p:cTn>
                        <p:tgtEl>
                          <p:spTgt spid="51"/>
                        </p:tgtEl>
                        <p:attrNameLst>
                          <p:attrName>style.visibility</p:attrName>
                        </p:attrNameLst>
                      </p:cBhvr>
                      <p:to>
                        <p:strVal val="visible"/>
                      </p:to>
                    </p:set>
                    <p:animEffect transition="in" filter="wipe(right)">
                      <p:cBhvr>
                        <p:cTn dur="500"/>
                        <p:tgtEl>
                          <p:spTgt spid="51"/>
                        </p:tgtEl>
                      </p:cBhvr>
                    </p:animEffect>
                  </p:childTnLst>
                </p:cTn>
              </p:par>
            </p:tnLst>
          </p:tmpl>
        </p:tmplLst>
      </p:bldP>
      <p:bldP spid="52" grpId="0" build="p">
        <p:tmplLst>
          <p:tmpl lvl="1">
            <p:tnLst>
              <p:par>
                <p:cTn presetID="22" presetClass="entr" presetSubtype="2" fill="hold" nodeType="afterEffect" nodePh="1">
                  <p:stCondLst>
                    <p:cond delay="0"/>
                  </p:stCondLst>
                  <p:endCondLst>
                    <p:cond evt="begin" delay="0"/>
                  </p:end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65" grpId="0" animBg="1"/>
      <p:bldP spid="53" grpId="0" animBg="1"/>
      <p:bldP spid="28" grpId="0"/>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3_2-Pics">
    <p:spTree>
      <p:nvGrpSpPr>
        <p:cNvPr id="1" name=""/>
        <p:cNvGrpSpPr/>
        <p:nvPr/>
      </p:nvGrpSpPr>
      <p:grpSpPr>
        <a:xfrm>
          <a:off x="0" y="0"/>
          <a:ext cx="0" cy="0"/>
          <a:chOff x="0" y="0"/>
          <a:chExt cx="0" cy="0"/>
        </a:xfrm>
      </p:grpSpPr>
      <p:sp>
        <p:nvSpPr>
          <p:cNvPr id="32" name="Rectangle 31"/>
          <p:cNvSpPr/>
          <p:nvPr userDrawn="1"/>
        </p:nvSpPr>
        <p:spPr>
          <a:xfrm>
            <a:off x="694697" y="4864100"/>
            <a:ext cx="5376672" cy="132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60" name="Rectangle 59"/>
          <p:cNvSpPr/>
          <p:nvPr userDrawn="1"/>
        </p:nvSpPr>
        <p:spPr>
          <a:xfrm>
            <a:off x="6122755" y="4864100"/>
            <a:ext cx="5376672" cy="1320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58" name="Picture Placeholder 7"/>
          <p:cNvSpPr>
            <a:spLocks noGrp="1"/>
          </p:cNvSpPr>
          <p:nvPr>
            <p:ph type="pic" sz="quarter" idx="22" hasCustomPrompt="1"/>
          </p:nvPr>
        </p:nvSpPr>
        <p:spPr>
          <a:xfrm>
            <a:off x="6122756" y="1742153"/>
            <a:ext cx="5358045" cy="3115196"/>
          </a:xfrm>
          <a:prstGeom prst="rect">
            <a:avLst/>
          </a:prstGeom>
          <a:solidFill>
            <a:schemeClr val="bg1">
              <a:lumMod val="85000"/>
            </a:schemeClr>
          </a:solidFill>
          <a:ln>
            <a:noFill/>
          </a:ln>
        </p:spPr>
        <p:txBody>
          <a:bodyPr bIns="457200" anchor="b"/>
          <a:lstStyle>
            <a:lvl1pPr algn="ctr">
              <a:buNone/>
              <a:defRPr sz="1600">
                <a:solidFill>
                  <a:schemeClr val="tx1">
                    <a:lumMod val="50000"/>
                    <a:lumOff val="50000"/>
                  </a:schemeClr>
                </a:solidFill>
              </a:defRPr>
            </a:lvl1pPr>
          </a:lstStyle>
          <a:p>
            <a:r>
              <a:rPr lang="en-US" dirty="0"/>
              <a:t>Image Holder</a:t>
            </a:r>
          </a:p>
        </p:txBody>
      </p:sp>
      <p:sp>
        <p:nvSpPr>
          <p:cNvPr id="38" name="Picture Placeholder 7"/>
          <p:cNvSpPr>
            <a:spLocks noGrp="1"/>
          </p:cNvSpPr>
          <p:nvPr>
            <p:ph type="pic" sz="quarter" idx="10" hasCustomPrompt="1"/>
          </p:nvPr>
        </p:nvSpPr>
        <p:spPr>
          <a:xfrm>
            <a:off x="694699" y="1727334"/>
            <a:ext cx="5358045" cy="3130015"/>
          </a:xfrm>
          <a:prstGeom prst="rect">
            <a:avLst/>
          </a:prstGeom>
          <a:solidFill>
            <a:schemeClr val="bg1">
              <a:lumMod val="85000"/>
            </a:schemeClr>
          </a:solidFill>
          <a:ln>
            <a:noFill/>
          </a:ln>
        </p:spPr>
        <p:txBody>
          <a:bodyPr bIns="457200" anchor="b"/>
          <a:lstStyle>
            <a:lvl1pPr algn="ctr">
              <a:buNone/>
              <a:defRPr sz="1600">
                <a:solidFill>
                  <a:schemeClr val="tx1">
                    <a:lumMod val="50000"/>
                    <a:lumOff val="50000"/>
                  </a:schemeClr>
                </a:solidFill>
              </a:defRPr>
            </a:lvl1pPr>
          </a:lstStyle>
          <a:p>
            <a:r>
              <a:rPr lang="en-US" dirty="0"/>
              <a:t>Image Holder</a:t>
            </a:r>
          </a:p>
        </p:txBody>
      </p:sp>
      <p:sp>
        <p:nvSpPr>
          <p:cNvPr id="40" name="Text Placeholder 3"/>
          <p:cNvSpPr>
            <a:spLocks noGrp="1"/>
          </p:cNvSpPr>
          <p:nvPr>
            <p:ph type="body" sz="half" idx="15"/>
          </p:nvPr>
        </p:nvSpPr>
        <p:spPr>
          <a:xfrm>
            <a:off x="865266" y="5244435"/>
            <a:ext cx="5016911" cy="846795"/>
          </a:xfrm>
          <a:prstGeom prst="rect">
            <a:avLst/>
          </a:prstGeom>
        </p:spPr>
        <p:txBody>
          <a:bodyPr wrap="square" lIns="0" tIns="0" rIns="0" bIns="0" anchor="t">
            <a:noAutofit/>
          </a:bodyPr>
          <a:lstStyle>
            <a:lvl1pPr marL="0" indent="0" algn="ctr">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42" name="Text Placeholder 3"/>
          <p:cNvSpPr>
            <a:spLocks noGrp="1"/>
          </p:cNvSpPr>
          <p:nvPr>
            <p:ph type="body" sz="half" idx="17"/>
          </p:nvPr>
        </p:nvSpPr>
        <p:spPr>
          <a:xfrm>
            <a:off x="858242" y="4969832"/>
            <a:ext cx="5030957" cy="257040"/>
          </a:xfrm>
          <a:prstGeom prst="rect">
            <a:avLst/>
          </a:prstGeom>
        </p:spPr>
        <p:txBody>
          <a:bodyPr wrap="none" lIns="0" tIns="0" rIns="0" bIns="0" anchor="ctr">
            <a:noAutofit/>
          </a:bodyPr>
          <a:lstStyle>
            <a:lvl1pPr marL="0" indent="0" algn="ctr">
              <a:buNone/>
              <a:defRPr sz="18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59" name="Text Placeholder 3"/>
          <p:cNvSpPr>
            <a:spLocks noGrp="1"/>
          </p:cNvSpPr>
          <p:nvPr>
            <p:ph type="body" sz="half" idx="23"/>
          </p:nvPr>
        </p:nvSpPr>
        <p:spPr>
          <a:xfrm>
            <a:off x="6293323" y="5244435"/>
            <a:ext cx="5016911" cy="846795"/>
          </a:xfrm>
          <a:prstGeom prst="rect">
            <a:avLst/>
          </a:prstGeom>
        </p:spPr>
        <p:txBody>
          <a:bodyPr wrap="square" lIns="0" tIns="0" rIns="0" bIns="0" anchor="t">
            <a:noAutofit/>
          </a:bodyPr>
          <a:lstStyle>
            <a:lvl1pPr marL="0" indent="0" algn="ctr">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62" name="Text Placeholder 3"/>
          <p:cNvSpPr>
            <a:spLocks noGrp="1"/>
          </p:cNvSpPr>
          <p:nvPr>
            <p:ph type="body" sz="half" idx="25"/>
          </p:nvPr>
        </p:nvSpPr>
        <p:spPr>
          <a:xfrm>
            <a:off x="6286299" y="4969832"/>
            <a:ext cx="5030957" cy="257040"/>
          </a:xfrm>
          <a:prstGeom prst="rect">
            <a:avLst/>
          </a:prstGeom>
        </p:spPr>
        <p:txBody>
          <a:bodyPr wrap="none" lIns="0" tIns="0" rIns="0" bIns="0" anchor="ctr">
            <a:noAutofit/>
          </a:bodyPr>
          <a:lstStyle>
            <a:lvl1pPr marL="0" indent="0" algn="ctr">
              <a:buNone/>
              <a:defRPr sz="18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16" name="Title 1"/>
          <p:cNvSpPr>
            <a:spLocks noGrp="1"/>
          </p:cNvSpPr>
          <p:nvPr>
            <p:ph type="title" hasCustomPrompt="1"/>
          </p:nvPr>
        </p:nvSpPr>
        <p:spPr>
          <a:xfrm>
            <a:off x="2336800" y="482600"/>
            <a:ext cx="7518400" cy="471365"/>
          </a:xfrm>
          <a:prstGeom prst="rect">
            <a:avLst/>
          </a:prstGeom>
        </p:spPr>
        <p:txBody>
          <a:bodyPr wrap="none" lIns="0" tIns="0" rIns="0" bIns="0" anchor="ctr">
            <a:noAutofit/>
          </a:bodyPr>
          <a:lstStyle>
            <a:lvl1pPr algn="ctr">
              <a:defRPr sz="3200"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51922"/>
            <a:ext cx="5486400" cy="267661"/>
          </a:xfrm>
          <a:prstGeom prst="rect">
            <a:avLst/>
          </a:prstGeom>
        </p:spPr>
        <p:txBody>
          <a:bodyPr wrap="none" lIns="0" tIns="0" rIns="0" bIns="0" anchor="ctr">
            <a:noAutofit/>
          </a:bodyPr>
          <a:lstStyle>
            <a:lvl1pPr marL="0" indent="0" algn="ctr">
              <a:buNone/>
              <a:defRPr sz="1600"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2399029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ppt_x"/>
                                          </p:val>
                                        </p:tav>
                                        <p:tav tm="100000">
                                          <p:val>
                                            <p:strVal val="#ppt_x"/>
                                          </p:val>
                                        </p:tav>
                                      </p:tavLst>
                                    </p:anim>
                                    <p:anim calcmode="lin" valueType="num">
                                      <p:cBhvr additive="base">
                                        <p:cTn id="16" dur="500" fill="hold"/>
                                        <p:tgtEl>
                                          <p:spTgt spid="32"/>
                                        </p:tgtEl>
                                        <p:attrNameLst>
                                          <p:attrName>ppt_y</p:attrName>
                                        </p:attrNameLst>
                                      </p:cBhvr>
                                      <p:tavLst>
                                        <p:tav tm="0">
                                          <p:val>
                                            <p:strVal val="0-#ppt_h/2"/>
                                          </p:val>
                                        </p:tav>
                                        <p:tav tm="100000">
                                          <p:val>
                                            <p:strVal val="#ppt_y"/>
                                          </p:val>
                                        </p:tav>
                                      </p:tavLst>
                                    </p:anim>
                                  </p:childTnLst>
                                </p:cTn>
                              </p:par>
                              <p:par>
                                <p:cTn id="17" presetID="2" presetClass="entr" presetSubtype="4" accel="50000" decel="5000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ppt_x"/>
                                          </p:val>
                                        </p:tav>
                                        <p:tav tm="100000">
                                          <p:val>
                                            <p:strVal val="#ppt_x"/>
                                          </p:val>
                                        </p:tav>
                                      </p:tavLst>
                                    </p:anim>
                                    <p:anim calcmode="lin" valueType="num">
                                      <p:cBhvr additive="base">
                                        <p:cTn id="20" dur="500" fill="hold"/>
                                        <p:tgtEl>
                                          <p:spTgt spid="38"/>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 presetClass="entr" presetSubtype="4" accel="50000" decel="50000" fill="hold" grpId="0" nodeType="afterEffect" nodePh="1">
                                  <p:stCondLst>
                                    <p:cond delay="0"/>
                                  </p:stCondLst>
                                  <p:endCondLst>
                                    <p:cond evt="begin" delay="0">
                                      <p:tn val="22"/>
                                    </p:cond>
                                  </p:endCondLst>
                                  <p:childTnLst>
                                    <p:set>
                                      <p:cBhvr>
                                        <p:cTn id="23" dur="1" fill="hold">
                                          <p:stCondLst>
                                            <p:cond delay="0"/>
                                          </p:stCondLst>
                                        </p:cTn>
                                        <p:tgtEl>
                                          <p:spTgt spid="42">
                                            <p:txEl>
                                              <p:pRg st="0" end="0"/>
                                            </p:txEl>
                                          </p:spTgt>
                                        </p:tgtEl>
                                        <p:attrNameLst>
                                          <p:attrName>style.visibility</p:attrName>
                                        </p:attrNameLst>
                                      </p:cBhvr>
                                      <p:to>
                                        <p:strVal val="visible"/>
                                      </p:to>
                                    </p:set>
                                    <p:anim calcmode="lin" valueType="num">
                                      <p:cBhvr additive="base">
                                        <p:cTn id="24"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26" fill="hold">
                            <p:stCondLst>
                              <p:cond delay="2000"/>
                            </p:stCondLst>
                            <p:childTnLst>
                              <p:par>
                                <p:cTn id="27" presetID="2" presetClass="entr" presetSubtype="4" accel="50000" decel="50000" fill="hold" grpId="0" nodeType="afterEffect" nodePh="1">
                                  <p:stCondLst>
                                    <p:cond delay="0"/>
                                  </p:stCondLst>
                                  <p:endCondLst>
                                    <p:cond evt="begin" delay="0">
                                      <p:tn val="27"/>
                                    </p:cond>
                                  </p:endCondLst>
                                  <p:childTnLst>
                                    <p:set>
                                      <p:cBhvr>
                                        <p:cTn id="28" dur="1" fill="hold">
                                          <p:stCondLst>
                                            <p:cond delay="0"/>
                                          </p:stCondLst>
                                        </p:cTn>
                                        <p:tgtEl>
                                          <p:spTgt spid="40">
                                            <p:txEl>
                                              <p:pRg st="0" end="0"/>
                                            </p:txEl>
                                          </p:spTgt>
                                        </p:tgtEl>
                                        <p:attrNameLst>
                                          <p:attrName>style.visibility</p:attrName>
                                        </p:attrNameLst>
                                      </p:cBhvr>
                                      <p:to>
                                        <p:strVal val="visible"/>
                                      </p:to>
                                    </p:set>
                                    <p:anim calcmode="lin" valueType="num">
                                      <p:cBhvr additive="base">
                                        <p:cTn id="29"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31" fill="hold">
                            <p:stCondLst>
                              <p:cond delay="2500"/>
                            </p:stCondLst>
                            <p:childTnLst>
                              <p:par>
                                <p:cTn id="32" presetID="2" presetClass="entr" presetSubtype="1" accel="50000" decel="50000" fill="hold" grpId="0" nodeType="afterEffect">
                                  <p:stCondLst>
                                    <p:cond delay="0"/>
                                  </p:stCondLst>
                                  <p:childTnLst>
                                    <p:set>
                                      <p:cBhvr>
                                        <p:cTn id="33" dur="1" fill="hold">
                                          <p:stCondLst>
                                            <p:cond delay="0"/>
                                          </p:stCondLst>
                                        </p:cTn>
                                        <p:tgtEl>
                                          <p:spTgt spid="60"/>
                                        </p:tgtEl>
                                        <p:attrNameLst>
                                          <p:attrName>style.visibility</p:attrName>
                                        </p:attrNameLst>
                                      </p:cBhvr>
                                      <p:to>
                                        <p:strVal val="visible"/>
                                      </p:to>
                                    </p:set>
                                    <p:anim calcmode="lin" valueType="num">
                                      <p:cBhvr additive="base">
                                        <p:cTn id="34" dur="500" fill="hold"/>
                                        <p:tgtEl>
                                          <p:spTgt spid="60"/>
                                        </p:tgtEl>
                                        <p:attrNameLst>
                                          <p:attrName>ppt_x</p:attrName>
                                        </p:attrNameLst>
                                      </p:cBhvr>
                                      <p:tavLst>
                                        <p:tav tm="0">
                                          <p:val>
                                            <p:strVal val="#ppt_x"/>
                                          </p:val>
                                        </p:tav>
                                        <p:tav tm="100000">
                                          <p:val>
                                            <p:strVal val="#ppt_x"/>
                                          </p:val>
                                        </p:tav>
                                      </p:tavLst>
                                    </p:anim>
                                    <p:anim calcmode="lin" valueType="num">
                                      <p:cBhvr additive="base">
                                        <p:cTn id="35" dur="500" fill="hold"/>
                                        <p:tgtEl>
                                          <p:spTgt spid="60"/>
                                        </p:tgtEl>
                                        <p:attrNameLst>
                                          <p:attrName>ppt_y</p:attrName>
                                        </p:attrNameLst>
                                      </p:cBhvr>
                                      <p:tavLst>
                                        <p:tav tm="0">
                                          <p:val>
                                            <p:strVal val="0-#ppt_h/2"/>
                                          </p:val>
                                        </p:tav>
                                        <p:tav tm="100000">
                                          <p:val>
                                            <p:strVal val="#ppt_y"/>
                                          </p:val>
                                        </p:tav>
                                      </p:tavLst>
                                    </p:anim>
                                  </p:childTnLst>
                                </p:cTn>
                              </p:par>
                              <p:par>
                                <p:cTn id="36" presetID="2" presetClass="entr" presetSubtype="4" accel="50000" decel="50000" fill="hold" grpId="0" nodeType="withEffect">
                                  <p:stCondLst>
                                    <p:cond delay="0"/>
                                  </p:stCondLst>
                                  <p:childTnLst>
                                    <p:set>
                                      <p:cBhvr>
                                        <p:cTn id="37" dur="1" fill="hold">
                                          <p:stCondLst>
                                            <p:cond delay="0"/>
                                          </p:stCondLst>
                                        </p:cTn>
                                        <p:tgtEl>
                                          <p:spTgt spid="58"/>
                                        </p:tgtEl>
                                        <p:attrNameLst>
                                          <p:attrName>style.visibility</p:attrName>
                                        </p:attrNameLst>
                                      </p:cBhvr>
                                      <p:to>
                                        <p:strVal val="visible"/>
                                      </p:to>
                                    </p:set>
                                    <p:anim calcmode="lin" valueType="num">
                                      <p:cBhvr additive="base">
                                        <p:cTn id="38" dur="500" fill="hold"/>
                                        <p:tgtEl>
                                          <p:spTgt spid="58"/>
                                        </p:tgtEl>
                                        <p:attrNameLst>
                                          <p:attrName>ppt_x</p:attrName>
                                        </p:attrNameLst>
                                      </p:cBhvr>
                                      <p:tavLst>
                                        <p:tav tm="0">
                                          <p:val>
                                            <p:strVal val="#ppt_x"/>
                                          </p:val>
                                        </p:tav>
                                        <p:tav tm="100000">
                                          <p:val>
                                            <p:strVal val="#ppt_x"/>
                                          </p:val>
                                        </p:tav>
                                      </p:tavLst>
                                    </p:anim>
                                    <p:anim calcmode="lin" valueType="num">
                                      <p:cBhvr additive="base">
                                        <p:cTn id="39" dur="500" fill="hold"/>
                                        <p:tgtEl>
                                          <p:spTgt spid="58"/>
                                        </p:tgtEl>
                                        <p:attrNameLst>
                                          <p:attrName>ppt_y</p:attrName>
                                        </p:attrNameLst>
                                      </p:cBhvr>
                                      <p:tavLst>
                                        <p:tav tm="0">
                                          <p:val>
                                            <p:strVal val="1+#ppt_h/2"/>
                                          </p:val>
                                        </p:tav>
                                        <p:tav tm="100000">
                                          <p:val>
                                            <p:strVal val="#ppt_y"/>
                                          </p:val>
                                        </p:tav>
                                      </p:tavLst>
                                    </p:anim>
                                  </p:childTnLst>
                                </p:cTn>
                              </p:par>
                            </p:childTnLst>
                          </p:cTn>
                        </p:par>
                        <p:par>
                          <p:cTn id="40" fill="hold">
                            <p:stCondLst>
                              <p:cond delay="3000"/>
                            </p:stCondLst>
                            <p:childTnLst>
                              <p:par>
                                <p:cTn id="41" presetID="2" presetClass="entr" presetSubtype="4" accel="50000" decel="50000" fill="hold" grpId="0" nodeType="afterEffect" nodePh="1">
                                  <p:stCondLst>
                                    <p:cond delay="0"/>
                                  </p:stCondLst>
                                  <p:endCondLst>
                                    <p:cond evt="begin" delay="0">
                                      <p:tn val="41"/>
                                    </p:cond>
                                  </p:endCondLst>
                                  <p:childTnLst>
                                    <p:set>
                                      <p:cBhvr>
                                        <p:cTn id="42" dur="1" fill="hold">
                                          <p:stCondLst>
                                            <p:cond delay="0"/>
                                          </p:stCondLst>
                                        </p:cTn>
                                        <p:tgtEl>
                                          <p:spTgt spid="62">
                                            <p:txEl>
                                              <p:pRg st="0" end="0"/>
                                            </p:txEl>
                                          </p:spTgt>
                                        </p:tgtEl>
                                        <p:attrNameLst>
                                          <p:attrName>style.visibility</p:attrName>
                                        </p:attrNameLst>
                                      </p:cBhvr>
                                      <p:to>
                                        <p:strVal val="visible"/>
                                      </p:to>
                                    </p:set>
                                    <p:anim calcmode="lin" valueType="num">
                                      <p:cBhvr additive="base">
                                        <p:cTn id="43" dur="50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2">
                                            <p:txEl>
                                              <p:pRg st="0" end="0"/>
                                            </p:txEl>
                                          </p:spTgt>
                                        </p:tgtEl>
                                        <p:attrNameLst>
                                          <p:attrName>ppt_y</p:attrName>
                                        </p:attrNameLst>
                                      </p:cBhvr>
                                      <p:tavLst>
                                        <p:tav tm="0">
                                          <p:val>
                                            <p:strVal val="1+#ppt_h/2"/>
                                          </p:val>
                                        </p:tav>
                                        <p:tav tm="100000">
                                          <p:val>
                                            <p:strVal val="#ppt_y"/>
                                          </p:val>
                                        </p:tav>
                                      </p:tavLst>
                                    </p:anim>
                                  </p:childTnLst>
                                </p:cTn>
                              </p:par>
                            </p:childTnLst>
                          </p:cTn>
                        </p:par>
                        <p:par>
                          <p:cTn id="45" fill="hold">
                            <p:stCondLst>
                              <p:cond delay="3500"/>
                            </p:stCondLst>
                            <p:childTnLst>
                              <p:par>
                                <p:cTn id="46" presetID="2" presetClass="entr" presetSubtype="4" accel="50000" decel="50000" fill="hold" grpId="0" nodeType="afterEffect" nodePh="1">
                                  <p:stCondLst>
                                    <p:cond delay="0"/>
                                  </p:stCondLst>
                                  <p:endCondLst>
                                    <p:cond evt="begin" delay="0">
                                      <p:tn val="46"/>
                                    </p:cond>
                                  </p:endCondLst>
                                  <p:childTnLst>
                                    <p:set>
                                      <p:cBhvr>
                                        <p:cTn id="47" dur="1" fill="hold">
                                          <p:stCondLst>
                                            <p:cond delay="0"/>
                                          </p:stCondLst>
                                        </p:cTn>
                                        <p:tgtEl>
                                          <p:spTgt spid="59">
                                            <p:txEl>
                                              <p:pRg st="0" end="0"/>
                                            </p:txEl>
                                          </p:spTgt>
                                        </p:tgtEl>
                                        <p:attrNameLst>
                                          <p:attrName>style.visibility</p:attrName>
                                        </p:attrNameLst>
                                      </p:cBhvr>
                                      <p:to>
                                        <p:strVal val="visible"/>
                                      </p:to>
                                    </p:set>
                                    <p:anim calcmode="lin" valueType="num">
                                      <p:cBhvr additive="base">
                                        <p:cTn id="48"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5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60" grpId="0" animBg="1"/>
      <p:bldP spid="58" grpId="0" animBg="1"/>
      <p:bldP spid="38" grpId="0" animBg="1"/>
      <p:bldP spid="40"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1+#ppt_h/2"/>
                          </p:val>
                        </p:tav>
                        <p:tav tm="100000">
                          <p:val>
                            <p:strVal val="#ppt_y"/>
                          </p:val>
                        </p:tav>
                      </p:tavLst>
                    </p:anim>
                  </p:childTnLst>
                </p:cTn>
              </p:par>
            </p:tnLst>
          </p:tmpl>
        </p:tmplLst>
      </p:bldP>
      <p:bldP spid="4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59"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1+#ppt_h/2"/>
                          </p:val>
                        </p:tav>
                        <p:tav tm="100000">
                          <p:val>
                            <p:strVal val="#ppt_y"/>
                          </p:val>
                        </p:tav>
                      </p:tavLst>
                    </p:anim>
                  </p:childTnLst>
                </p:cTn>
              </p:par>
            </p:tnLst>
          </p:tmpl>
        </p:tmplLst>
      </p:bldP>
      <p:bldP spid="6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ppt_x"/>
                          </p:val>
                        </p:tav>
                        <p:tav tm="100000">
                          <p:val>
                            <p:strVal val="#ppt_x"/>
                          </p:val>
                        </p:tav>
                      </p:tavLst>
                    </p:anim>
                    <p:anim calcmode="lin" valueType="num">
                      <p:cBhvr additive="base">
                        <p:cTn dur="500" fill="hold"/>
                        <p:tgtEl>
                          <p:spTgt spid="62"/>
                        </p:tgtEl>
                        <p:attrNameLst>
                          <p:attrName>ppt_y</p:attrName>
                        </p:attrNameLst>
                      </p:cBhvr>
                      <p:tavLst>
                        <p:tav tm="0">
                          <p:val>
                            <p:strVal val="1+#ppt_h/2"/>
                          </p:val>
                        </p:tav>
                        <p:tav tm="100000">
                          <p:val>
                            <p:strVal val="#ppt_y"/>
                          </p:val>
                        </p:tav>
                      </p:tavLst>
                    </p:anim>
                  </p:childTnLst>
                </p:cTn>
              </p:par>
            </p:tnLst>
          </p:tmpl>
        </p:tmplLst>
      </p:bldP>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4_2-Pics">
    <p:spTree>
      <p:nvGrpSpPr>
        <p:cNvPr id="1" name=""/>
        <p:cNvGrpSpPr/>
        <p:nvPr/>
      </p:nvGrpSpPr>
      <p:grpSpPr>
        <a:xfrm>
          <a:off x="0" y="0"/>
          <a:ext cx="0" cy="0"/>
          <a:chOff x="0" y="0"/>
          <a:chExt cx="0" cy="0"/>
        </a:xfrm>
      </p:grpSpPr>
      <p:sp>
        <p:nvSpPr>
          <p:cNvPr id="32" name="Rectangle 31"/>
          <p:cNvSpPr/>
          <p:nvPr userDrawn="1"/>
        </p:nvSpPr>
        <p:spPr>
          <a:xfrm>
            <a:off x="630429" y="3428735"/>
            <a:ext cx="3942529"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38" name="Picture Placeholder 7"/>
          <p:cNvSpPr>
            <a:spLocks noGrp="1"/>
          </p:cNvSpPr>
          <p:nvPr>
            <p:ph type="pic" sz="quarter" idx="10" hasCustomPrompt="1"/>
          </p:nvPr>
        </p:nvSpPr>
        <p:spPr>
          <a:xfrm>
            <a:off x="637258" y="1536701"/>
            <a:ext cx="3928871" cy="1885281"/>
          </a:xfrm>
          <a:prstGeom prst="rect">
            <a:avLst/>
          </a:prstGeom>
          <a:solidFill>
            <a:schemeClr val="tx1">
              <a:lumMod val="10000"/>
              <a:lumOff val="90000"/>
            </a:schemeClr>
          </a:solidFill>
          <a:ln>
            <a:noFill/>
          </a:ln>
        </p:spPr>
        <p:txBody>
          <a:bodyPr bIns="274320" anchor="b"/>
          <a:lstStyle>
            <a:lvl1pPr algn="ctr">
              <a:buNone/>
              <a:defRPr sz="1400">
                <a:solidFill>
                  <a:schemeClr val="tx1">
                    <a:lumMod val="50000"/>
                    <a:lumOff val="50000"/>
                  </a:schemeClr>
                </a:solidFill>
              </a:defRPr>
            </a:lvl1pPr>
          </a:lstStyle>
          <a:p>
            <a:r>
              <a:rPr lang="en-US" dirty="0"/>
              <a:t>Image Holder</a:t>
            </a:r>
          </a:p>
        </p:txBody>
      </p:sp>
      <p:sp>
        <p:nvSpPr>
          <p:cNvPr id="42" name="Text Placeholder 3"/>
          <p:cNvSpPr>
            <a:spLocks noGrp="1"/>
          </p:cNvSpPr>
          <p:nvPr>
            <p:ph type="body" sz="half" idx="17"/>
          </p:nvPr>
        </p:nvSpPr>
        <p:spPr>
          <a:xfrm>
            <a:off x="757179" y="3554215"/>
            <a:ext cx="3689028" cy="257040"/>
          </a:xfrm>
          <a:prstGeom prst="rect">
            <a:avLst/>
          </a:prstGeom>
        </p:spPr>
        <p:txBody>
          <a:bodyPr wrap="none" lIns="0" tIns="0" rIns="0" bIns="0" anchor="ctr">
            <a:noAutofit/>
          </a:bodyPr>
          <a:lstStyle>
            <a:lvl1pPr marL="0" indent="0" algn="ctr">
              <a:buNone/>
              <a:defRPr sz="18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16" name="Title 1"/>
          <p:cNvSpPr>
            <a:spLocks noGrp="1"/>
          </p:cNvSpPr>
          <p:nvPr>
            <p:ph type="title" hasCustomPrompt="1"/>
          </p:nvPr>
        </p:nvSpPr>
        <p:spPr>
          <a:xfrm>
            <a:off x="2336800" y="482600"/>
            <a:ext cx="7518400" cy="471365"/>
          </a:xfrm>
          <a:prstGeom prst="rect">
            <a:avLst/>
          </a:prstGeom>
        </p:spPr>
        <p:txBody>
          <a:bodyPr wrap="none" lIns="0" tIns="0" rIns="0" bIns="0" anchor="ctr">
            <a:noAutofit/>
          </a:bodyPr>
          <a:lstStyle>
            <a:lvl1pPr algn="ctr">
              <a:defRPr sz="3200"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51922"/>
            <a:ext cx="5486400" cy="267661"/>
          </a:xfrm>
          <a:prstGeom prst="rect">
            <a:avLst/>
          </a:prstGeom>
        </p:spPr>
        <p:txBody>
          <a:bodyPr wrap="none" lIns="0" tIns="0" rIns="0" bIns="0" anchor="ctr">
            <a:noAutofit/>
          </a:bodyPr>
          <a:lstStyle>
            <a:lvl1pPr marL="0" indent="0" algn="ctr">
              <a:buNone/>
              <a:defRPr sz="1600"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12" name="Rectangle 11"/>
          <p:cNvSpPr/>
          <p:nvPr userDrawn="1"/>
        </p:nvSpPr>
        <p:spPr>
          <a:xfrm>
            <a:off x="630429" y="5841736"/>
            <a:ext cx="3942529" cy="5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13" name="Picture Placeholder 7"/>
          <p:cNvSpPr>
            <a:spLocks noGrp="1"/>
          </p:cNvSpPr>
          <p:nvPr>
            <p:ph type="pic" sz="quarter" idx="18" hasCustomPrompt="1"/>
          </p:nvPr>
        </p:nvSpPr>
        <p:spPr>
          <a:xfrm>
            <a:off x="637258" y="3949702"/>
            <a:ext cx="3928871" cy="1885281"/>
          </a:xfrm>
          <a:prstGeom prst="rect">
            <a:avLst/>
          </a:prstGeom>
          <a:solidFill>
            <a:schemeClr val="tx1">
              <a:lumMod val="10000"/>
              <a:lumOff val="90000"/>
            </a:schemeClr>
          </a:solidFill>
          <a:ln>
            <a:noFill/>
          </a:ln>
        </p:spPr>
        <p:txBody>
          <a:bodyPr bIns="274320" anchor="b"/>
          <a:lstStyle>
            <a:lvl1pPr algn="ctr">
              <a:buNone/>
              <a:defRPr sz="1400">
                <a:solidFill>
                  <a:schemeClr val="tx1">
                    <a:lumMod val="50000"/>
                    <a:lumOff val="50000"/>
                  </a:schemeClr>
                </a:solidFill>
              </a:defRPr>
            </a:lvl1pPr>
          </a:lstStyle>
          <a:p>
            <a:r>
              <a:rPr lang="en-US" dirty="0"/>
              <a:t>Image Holder</a:t>
            </a:r>
          </a:p>
        </p:txBody>
      </p:sp>
      <p:sp>
        <p:nvSpPr>
          <p:cNvPr id="14" name="Text Placeholder 3"/>
          <p:cNvSpPr>
            <a:spLocks noGrp="1"/>
          </p:cNvSpPr>
          <p:nvPr>
            <p:ph type="body" sz="half" idx="19"/>
          </p:nvPr>
        </p:nvSpPr>
        <p:spPr>
          <a:xfrm>
            <a:off x="757179" y="5967216"/>
            <a:ext cx="3689028" cy="257040"/>
          </a:xfrm>
          <a:prstGeom prst="rect">
            <a:avLst/>
          </a:prstGeom>
        </p:spPr>
        <p:txBody>
          <a:bodyPr wrap="none" lIns="0" tIns="0" rIns="0" bIns="0" anchor="ctr">
            <a:noAutofit/>
          </a:bodyPr>
          <a:lstStyle>
            <a:lvl1pPr marL="0" indent="0" algn="ctr">
              <a:buNone/>
              <a:defRPr sz="18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15" name="Rectangle 14"/>
          <p:cNvSpPr/>
          <p:nvPr userDrawn="1"/>
        </p:nvSpPr>
        <p:spPr>
          <a:xfrm>
            <a:off x="4604572" y="3428735"/>
            <a:ext cx="3942529" cy="5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18" name="Picture Placeholder 7"/>
          <p:cNvSpPr>
            <a:spLocks noGrp="1"/>
          </p:cNvSpPr>
          <p:nvPr>
            <p:ph type="pic" sz="quarter" idx="20" hasCustomPrompt="1"/>
          </p:nvPr>
        </p:nvSpPr>
        <p:spPr>
          <a:xfrm>
            <a:off x="4611401" y="1536701"/>
            <a:ext cx="3928871" cy="1885281"/>
          </a:xfrm>
          <a:prstGeom prst="rect">
            <a:avLst/>
          </a:prstGeom>
          <a:solidFill>
            <a:schemeClr val="tx1">
              <a:lumMod val="10000"/>
              <a:lumOff val="90000"/>
            </a:schemeClr>
          </a:solidFill>
          <a:ln>
            <a:noFill/>
          </a:ln>
        </p:spPr>
        <p:txBody>
          <a:bodyPr bIns="274320" anchor="b"/>
          <a:lstStyle>
            <a:lvl1pPr algn="ctr">
              <a:buNone/>
              <a:defRPr sz="1400">
                <a:solidFill>
                  <a:schemeClr val="tx1">
                    <a:lumMod val="50000"/>
                    <a:lumOff val="50000"/>
                  </a:schemeClr>
                </a:solidFill>
              </a:defRPr>
            </a:lvl1pPr>
          </a:lstStyle>
          <a:p>
            <a:r>
              <a:rPr lang="en-US" dirty="0"/>
              <a:t>Image Holder</a:t>
            </a:r>
          </a:p>
        </p:txBody>
      </p:sp>
      <p:sp>
        <p:nvSpPr>
          <p:cNvPr id="19" name="Text Placeholder 3"/>
          <p:cNvSpPr>
            <a:spLocks noGrp="1"/>
          </p:cNvSpPr>
          <p:nvPr>
            <p:ph type="body" sz="half" idx="21"/>
          </p:nvPr>
        </p:nvSpPr>
        <p:spPr>
          <a:xfrm>
            <a:off x="4731322" y="3554215"/>
            <a:ext cx="3689028" cy="257040"/>
          </a:xfrm>
          <a:prstGeom prst="rect">
            <a:avLst/>
          </a:prstGeom>
        </p:spPr>
        <p:txBody>
          <a:bodyPr wrap="none" lIns="0" tIns="0" rIns="0" bIns="0" anchor="ctr">
            <a:noAutofit/>
          </a:bodyPr>
          <a:lstStyle>
            <a:lvl1pPr marL="0" indent="0" algn="ctr">
              <a:buNone/>
              <a:defRPr sz="18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20" name="Rectangle 19"/>
          <p:cNvSpPr/>
          <p:nvPr userDrawn="1"/>
        </p:nvSpPr>
        <p:spPr>
          <a:xfrm>
            <a:off x="4604572" y="5841736"/>
            <a:ext cx="3942529"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21" name="Picture Placeholder 7"/>
          <p:cNvSpPr>
            <a:spLocks noGrp="1"/>
          </p:cNvSpPr>
          <p:nvPr>
            <p:ph type="pic" sz="quarter" idx="22" hasCustomPrompt="1"/>
          </p:nvPr>
        </p:nvSpPr>
        <p:spPr>
          <a:xfrm>
            <a:off x="4611401" y="3949702"/>
            <a:ext cx="3928871" cy="1885281"/>
          </a:xfrm>
          <a:prstGeom prst="rect">
            <a:avLst/>
          </a:prstGeom>
          <a:solidFill>
            <a:schemeClr val="tx1">
              <a:lumMod val="10000"/>
              <a:lumOff val="90000"/>
            </a:schemeClr>
          </a:solidFill>
          <a:ln>
            <a:noFill/>
          </a:ln>
        </p:spPr>
        <p:txBody>
          <a:bodyPr bIns="274320" anchor="b"/>
          <a:lstStyle>
            <a:lvl1pPr algn="ctr">
              <a:buNone/>
              <a:defRPr sz="1400">
                <a:solidFill>
                  <a:schemeClr val="tx1">
                    <a:lumMod val="50000"/>
                    <a:lumOff val="50000"/>
                  </a:schemeClr>
                </a:solidFill>
              </a:defRPr>
            </a:lvl1pPr>
          </a:lstStyle>
          <a:p>
            <a:r>
              <a:rPr lang="en-US" dirty="0"/>
              <a:t>Image Holder</a:t>
            </a:r>
          </a:p>
        </p:txBody>
      </p:sp>
      <p:sp>
        <p:nvSpPr>
          <p:cNvPr id="22" name="Text Placeholder 3"/>
          <p:cNvSpPr>
            <a:spLocks noGrp="1"/>
          </p:cNvSpPr>
          <p:nvPr>
            <p:ph type="body" sz="half" idx="23"/>
          </p:nvPr>
        </p:nvSpPr>
        <p:spPr>
          <a:xfrm>
            <a:off x="4731322" y="5967216"/>
            <a:ext cx="3689028" cy="257040"/>
          </a:xfrm>
          <a:prstGeom prst="rect">
            <a:avLst/>
          </a:prstGeom>
        </p:spPr>
        <p:txBody>
          <a:bodyPr wrap="none" lIns="0" tIns="0" rIns="0" bIns="0" anchor="ctr">
            <a:noAutofit/>
          </a:bodyPr>
          <a:lstStyle>
            <a:lvl1pPr marL="0" indent="0" algn="ctr">
              <a:buNone/>
              <a:defRPr sz="18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23" name="Rectangle 22"/>
          <p:cNvSpPr/>
          <p:nvPr userDrawn="1"/>
        </p:nvSpPr>
        <p:spPr>
          <a:xfrm>
            <a:off x="8584242" y="5841736"/>
            <a:ext cx="3008580" cy="50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24" name="Picture Placeholder 7"/>
          <p:cNvSpPr>
            <a:spLocks noGrp="1"/>
          </p:cNvSpPr>
          <p:nvPr>
            <p:ph type="pic" sz="quarter" idx="24" hasCustomPrompt="1"/>
          </p:nvPr>
        </p:nvSpPr>
        <p:spPr>
          <a:xfrm>
            <a:off x="8584244" y="1536701"/>
            <a:ext cx="2998157" cy="4298283"/>
          </a:xfrm>
          <a:prstGeom prst="rect">
            <a:avLst/>
          </a:prstGeom>
          <a:solidFill>
            <a:schemeClr val="tx1">
              <a:lumMod val="10000"/>
              <a:lumOff val="90000"/>
            </a:schemeClr>
          </a:solidFill>
          <a:ln>
            <a:noFill/>
          </a:ln>
        </p:spPr>
        <p:txBody>
          <a:bodyPr bIns="274320" anchor="b"/>
          <a:lstStyle>
            <a:lvl1pPr algn="ctr">
              <a:buNone/>
              <a:defRPr sz="1400">
                <a:solidFill>
                  <a:schemeClr val="tx1">
                    <a:lumMod val="50000"/>
                    <a:lumOff val="50000"/>
                  </a:schemeClr>
                </a:solidFill>
              </a:defRPr>
            </a:lvl1pPr>
          </a:lstStyle>
          <a:p>
            <a:r>
              <a:rPr lang="en-US" dirty="0"/>
              <a:t>Image Holder</a:t>
            </a:r>
          </a:p>
        </p:txBody>
      </p:sp>
      <p:sp>
        <p:nvSpPr>
          <p:cNvPr id="25" name="Text Placeholder 3"/>
          <p:cNvSpPr>
            <a:spLocks noGrp="1"/>
          </p:cNvSpPr>
          <p:nvPr>
            <p:ph type="body" sz="half" idx="25"/>
          </p:nvPr>
        </p:nvSpPr>
        <p:spPr>
          <a:xfrm>
            <a:off x="8680965" y="5967216"/>
            <a:ext cx="2815131" cy="257040"/>
          </a:xfrm>
          <a:prstGeom prst="rect">
            <a:avLst/>
          </a:prstGeom>
        </p:spPr>
        <p:txBody>
          <a:bodyPr wrap="none" lIns="0" tIns="0" rIns="0" bIns="0" anchor="ctr">
            <a:noAutofit/>
          </a:bodyPr>
          <a:lstStyle>
            <a:lvl1pPr marL="0" indent="0" algn="ctr">
              <a:buNone/>
              <a:defRPr sz="18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Tree>
    <p:extLst>
      <p:ext uri="{BB962C8B-B14F-4D97-AF65-F5344CB8AC3E}">
        <p14:creationId xmlns:p14="http://schemas.microsoft.com/office/powerpoint/2010/main" val="387059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ppt_x"/>
                                          </p:val>
                                        </p:tav>
                                        <p:tav tm="100000">
                                          <p:val>
                                            <p:strVal val="#ppt_x"/>
                                          </p:val>
                                        </p:tav>
                                      </p:tavLst>
                                    </p:anim>
                                    <p:anim calcmode="lin" valueType="num">
                                      <p:cBhvr additive="base">
                                        <p:cTn id="16" dur="500" fill="hold"/>
                                        <p:tgtEl>
                                          <p:spTgt spid="32"/>
                                        </p:tgtEl>
                                        <p:attrNameLst>
                                          <p:attrName>ppt_y</p:attrName>
                                        </p:attrNameLst>
                                      </p:cBhvr>
                                      <p:tavLst>
                                        <p:tav tm="0">
                                          <p:val>
                                            <p:strVal val="0-#ppt_h/2"/>
                                          </p:val>
                                        </p:tav>
                                        <p:tav tm="100000">
                                          <p:val>
                                            <p:strVal val="#ppt_y"/>
                                          </p:val>
                                        </p:tav>
                                      </p:tavLst>
                                    </p:anim>
                                  </p:childTnLst>
                                </p:cTn>
                              </p:par>
                              <p:par>
                                <p:cTn id="17" presetID="2" presetClass="entr" presetSubtype="4" accel="50000" decel="5000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ppt_x"/>
                                          </p:val>
                                        </p:tav>
                                        <p:tav tm="100000">
                                          <p:val>
                                            <p:strVal val="#ppt_x"/>
                                          </p:val>
                                        </p:tav>
                                      </p:tavLst>
                                    </p:anim>
                                    <p:anim calcmode="lin" valueType="num">
                                      <p:cBhvr additive="base">
                                        <p:cTn id="20" dur="500" fill="hold"/>
                                        <p:tgtEl>
                                          <p:spTgt spid="38"/>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2" presetClass="entr" presetSubtype="4" fill="hold" grpId="0" nodeType="afterEffect" nodePh="1">
                                  <p:stCondLst>
                                    <p:cond delay="0"/>
                                  </p:stCondLst>
                                  <p:endCondLst>
                                    <p:cond evt="begin" delay="0">
                                      <p:tn val="22"/>
                                    </p:cond>
                                  </p:endCondLst>
                                  <p:childTnLst>
                                    <p:set>
                                      <p:cBhvr>
                                        <p:cTn id="23" dur="1" fill="hold">
                                          <p:stCondLst>
                                            <p:cond delay="0"/>
                                          </p:stCondLst>
                                        </p:cTn>
                                        <p:tgtEl>
                                          <p:spTgt spid="42">
                                            <p:txEl>
                                              <p:pRg st="0" end="0"/>
                                            </p:txEl>
                                          </p:spTgt>
                                        </p:tgtEl>
                                        <p:attrNameLst>
                                          <p:attrName>style.visibility</p:attrName>
                                        </p:attrNameLst>
                                      </p:cBhvr>
                                      <p:to>
                                        <p:strVal val="visible"/>
                                      </p:to>
                                    </p:set>
                                    <p:animEffect transition="in" filter="wipe(down)">
                                      <p:cBhvr>
                                        <p:cTn id="24" dur="500"/>
                                        <p:tgtEl>
                                          <p:spTgt spid="42">
                                            <p:txEl>
                                              <p:pRg st="0" end="0"/>
                                            </p:txEl>
                                          </p:spTgt>
                                        </p:tgtEl>
                                      </p:cBhvr>
                                    </p:animEffect>
                                  </p:childTnLst>
                                </p:cTn>
                              </p:par>
                            </p:childTnLst>
                          </p:cTn>
                        </p:par>
                        <p:par>
                          <p:cTn id="25" fill="hold">
                            <p:stCondLst>
                              <p:cond delay="2000"/>
                            </p:stCondLst>
                            <p:childTnLst>
                              <p:par>
                                <p:cTn id="26" presetID="2" presetClass="entr" presetSubtype="1" accel="50000" decel="50000"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fill="hold"/>
                                        <p:tgtEl>
                                          <p:spTgt spid="12"/>
                                        </p:tgtEl>
                                        <p:attrNameLst>
                                          <p:attrName>ppt_x</p:attrName>
                                        </p:attrNameLst>
                                      </p:cBhvr>
                                      <p:tavLst>
                                        <p:tav tm="0">
                                          <p:val>
                                            <p:strVal val="#ppt_x"/>
                                          </p:val>
                                        </p:tav>
                                        <p:tav tm="100000">
                                          <p:val>
                                            <p:strVal val="#ppt_x"/>
                                          </p:val>
                                        </p:tav>
                                      </p:tavLst>
                                    </p:anim>
                                    <p:anim calcmode="lin" valueType="num">
                                      <p:cBhvr additive="base">
                                        <p:cTn id="29" dur="500" fill="hold"/>
                                        <p:tgtEl>
                                          <p:spTgt spid="12"/>
                                        </p:tgtEl>
                                        <p:attrNameLst>
                                          <p:attrName>ppt_y</p:attrName>
                                        </p:attrNameLst>
                                      </p:cBhvr>
                                      <p:tavLst>
                                        <p:tav tm="0">
                                          <p:val>
                                            <p:strVal val="0-#ppt_h/2"/>
                                          </p:val>
                                        </p:tav>
                                        <p:tav tm="100000">
                                          <p:val>
                                            <p:strVal val="#ppt_y"/>
                                          </p:val>
                                        </p:tav>
                                      </p:tavLst>
                                    </p:anim>
                                  </p:childTnLst>
                                </p:cTn>
                              </p:par>
                              <p:par>
                                <p:cTn id="30" presetID="2" presetClass="entr" presetSubtype="4" accel="50000" decel="5000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ppt_x"/>
                                          </p:val>
                                        </p:tav>
                                        <p:tav tm="100000">
                                          <p:val>
                                            <p:strVal val="#ppt_x"/>
                                          </p:val>
                                        </p:tav>
                                      </p:tavLst>
                                    </p:anim>
                                    <p:anim calcmode="lin" valueType="num">
                                      <p:cBhvr additive="base">
                                        <p:cTn id="33" dur="500" fill="hold"/>
                                        <p:tgtEl>
                                          <p:spTgt spid="13"/>
                                        </p:tgtEl>
                                        <p:attrNameLst>
                                          <p:attrName>ppt_y</p:attrName>
                                        </p:attrNameLst>
                                      </p:cBhvr>
                                      <p:tavLst>
                                        <p:tav tm="0">
                                          <p:val>
                                            <p:strVal val="1+#ppt_h/2"/>
                                          </p:val>
                                        </p:tav>
                                        <p:tav tm="100000">
                                          <p:val>
                                            <p:strVal val="#ppt_y"/>
                                          </p:val>
                                        </p:tav>
                                      </p:tavLst>
                                    </p:anim>
                                  </p:childTnLst>
                                </p:cTn>
                              </p:par>
                            </p:childTnLst>
                          </p:cTn>
                        </p:par>
                        <p:par>
                          <p:cTn id="34" fill="hold">
                            <p:stCondLst>
                              <p:cond delay="2500"/>
                            </p:stCondLst>
                            <p:childTnLst>
                              <p:par>
                                <p:cTn id="35" presetID="22" presetClass="entr" presetSubtype="4" fill="hold" grpId="0" nodeType="afterEffect" nodePh="1">
                                  <p:stCondLst>
                                    <p:cond delay="0"/>
                                  </p:stCondLst>
                                  <p:endCondLst>
                                    <p:cond evt="begin" delay="0">
                                      <p:tn val="35"/>
                                    </p:cond>
                                  </p:endCondLst>
                                  <p:childTnLst>
                                    <p:set>
                                      <p:cBhvr>
                                        <p:cTn id="36" dur="1" fill="hold">
                                          <p:stCondLst>
                                            <p:cond delay="0"/>
                                          </p:stCondLst>
                                        </p:cTn>
                                        <p:tgtEl>
                                          <p:spTgt spid="14">
                                            <p:txEl>
                                              <p:pRg st="0" end="0"/>
                                            </p:txEl>
                                          </p:spTgt>
                                        </p:tgtEl>
                                        <p:attrNameLst>
                                          <p:attrName>style.visibility</p:attrName>
                                        </p:attrNameLst>
                                      </p:cBhvr>
                                      <p:to>
                                        <p:strVal val="visible"/>
                                      </p:to>
                                    </p:set>
                                    <p:animEffect transition="in" filter="wipe(down)">
                                      <p:cBhvr>
                                        <p:cTn id="37" dur="500"/>
                                        <p:tgtEl>
                                          <p:spTgt spid="14">
                                            <p:txEl>
                                              <p:pRg st="0" end="0"/>
                                            </p:txEl>
                                          </p:spTgt>
                                        </p:tgtEl>
                                      </p:cBhvr>
                                    </p:animEffect>
                                  </p:childTnLst>
                                </p:cTn>
                              </p:par>
                            </p:childTnLst>
                          </p:cTn>
                        </p:par>
                        <p:par>
                          <p:cTn id="38" fill="hold">
                            <p:stCondLst>
                              <p:cond delay="3000"/>
                            </p:stCondLst>
                            <p:childTnLst>
                              <p:par>
                                <p:cTn id="39" presetID="2" presetClass="entr" presetSubtype="1" accel="50000" decel="50000"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0-#ppt_h/2"/>
                                          </p:val>
                                        </p:tav>
                                        <p:tav tm="100000">
                                          <p:val>
                                            <p:strVal val="#ppt_y"/>
                                          </p:val>
                                        </p:tav>
                                      </p:tavLst>
                                    </p:anim>
                                  </p:childTnLst>
                                </p:cTn>
                              </p:par>
                              <p:par>
                                <p:cTn id="43" presetID="2" presetClass="entr" presetSubtype="4" accel="50000" decel="5000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ppt_x"/>
                                          </p:val>
                                        </p:tav>
                                        <p:tav tm="100000">
                                          <p:val>
                                            <p:strVal val="#ppt_x"/>
                                          </p:val>
                                        </p:tav>
                                      </p:tavLst>
                                    </p:anim>
                                    <p:anim calcmode="lin" valueType="num">
                                      <p:cBhvr additive="base">
                                        <p:cTn id="46" dur="500" fill="hold"/>
                                        <p:tgtEl>
                                          <p:spTgt spid="18"/>
                                        </p:tgtEl>
                                        <p:attrNameLst>
                                          <p:attrName>ppt_y</p:attrName>
                                        </p:attrNameLst>
                                      </p:cBhvr>
                                      <p:tavLst>
                                        <p:tav tm="0">
                                          <p:val>
                                            <p:strVal val="1+#ppt_h/2"/>
                                          </p:val>
                                        </p:tav>
                                        <p:tav tm="100000">
                                          <p:val>
                                            <p:strVal val="#ppt_y"/>
                                          </p:val>
                                        </p:tav>
                                      </p:tavLst>
                                    </p:anim>
                                  </p:childTnLst>
                                </p:cTn>
                              </p:par>
                            </p:childTnLst>
                          </p:cTn>
                        </p:par>
                        <p:par>
                          <p:cTn id="47" fill="hold">
                            <p:stCondLst>
                              <p:cond delay="3500"/>
                            </p:stCondLst>
                            <p:childTnLst>
                              <p:par>
                                <p:cTn id="48" presetID="22" presetClass="entr" presetSubtype="4" fill="hold" grpId="0" nodeType="afterEffect" nodePh="1">
                                  <p:stCondLst>
                                    <p:cond delay="0"/>
                                  </p:stCondLst>
                                  <p:endCondLst>
                                    <p:cond evt="begin" delay="0">
                                      <p:tn val="48"/>
                                    </p:cond>
                                  </p:endCondLst>
                                  <p:childTnLst>
                                    <p:set>
                                      <p:cBhvr>
                                        <p:cTn id="49" dur="1" fill="hold">
                                          <p:stCondLst>
                                            <p:cond delay="0"/>
                                          </p:stCondLst>
                                        </p:cTn>
                                        <p:tgtEl>
                                          <p:spTgt spid="19">
                                            <p:txEl>
                                              <p:pRg st="0" end="0"/>
                                            </p:txEl>
                                          </p:spTgt>
                                        </p:tgtEl>
                                        <p:attrNameLst>
                                          <p:attrName>style.visibility</p:attrName>
                                        </p:attrNameLst>
                                      </p:cBhvr>
                                      <p:to>
                                        <p:strVal val="visible"/>
                                      </p:to>
                                    </p:set>
                                    <p:animEffect transition="in" filter="wipe(down)">
                                      <p:cBhvr>
                                        <p:cTn id="50" dur="500"/>
                                        <p:tgtEl>
                                          <p:spTgt spid="19">
                                            <p:txEl>
                                              <p:pRg st="0" end="0"/>
                                            </p:txEl>
                                          </p:spTgt>
                                        </p:tgtEl>
                                      </p:cBhvr>
                                    </p:animEffect>
                                  </p:childTnLst>
                                </p:cTn>
                              </p:par>
                            </p:childTnLst>
                          </p:cTn>
                        </p:par>
                        <p:par>
                          <p:cTn id="51" fill="hold">
                            <p:stCondLst>
                              <p:cond delay="4000"/>
                            </p:stCondLst>
                            <p:childTnLst>
                              <p:par>
                                <p:cTn id="52" presetID="2" presetClass="entr" presetSubtype="1" accel="50000" decel="50000" fill="hold" grpId="0" nodeType="after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500" fill="hold"/>
                                        <p:tgtEl>
                                          <p:spTgt spid="20"/>
                                        </p:tgtEl>
                                        <p:attrNameLst>
                                          <p:attrName>ppt_x</p:attrName>
                                        </p:attrNameLst>
                                      </p:cBhvr>
                                      <p:tavLst>
                                        <p:tav tm="0">
                                          <p:val>
                                            <p:strVal val="#ppt_x"/>
                                          </p:val>
                                        </p:tav>
                                        <p:tav tm="100000">
                                          <p:val>
                                            <p:strVal val="#ppt_x"/>
                                          </p:val>
                                        </p:tav>
                                      </p:tavLst>
                                    </p:anim>
                                    <p:anim calcmode="lin" valueType="num">
                                      <p:cBhvr additive="base">
                                        <p:cTn id="55" dur="500" fill="hold"/>
                                        <p:tgtEl>
                                          <p:spTgt spid="20"/>
                                        </p:tgtEl>
                                        <p:attrNameLst>
                                          <p:attrName>ppt_y</p:attrName>
                                        </p:attrNameLst>
                                      </p:cBhvr>
                                      <p:tavLst>
                                        <p:tav tm="0">
                                          <p:val>
                                            <p:strVal val="0-#ppt_h/2"/>
                                          </p:val>
                                        </p:tav>
                                        <p:tav tm="100000">
                                          <p:val>
                                            <p:strVal val="#ppt_y"/>
                                          </p:val>
                                        </p:tav>
                                      </p:tavLst>
                                    </p:anim>
                                  </p:childTnLst>
                                </p:cTn>
                              </p:par>
                              <p:par>
                                <p:cTn id="56" presetID="2" presetClass="entr" presetSubtype="4" accel="50000" decel="5000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 calcmode="lin" valueType="num">
                                      <p:cBhvr additive="base">
                                        <p:cTn id="58" dur="500" fill="hold"/>
                                        <p:tgtEl>
                                          <p:spTgt spid="21"/>
                                        </p:tgtEl>
                                        <p:attrNameLst>
                                          <p:attrName>ppt_x</p:attrName>
                                        </p:attrNameLst>
                                      </p:cBhvr>
                                      <p:tavLst>
                                        <p:tav tm="0">
                                          <p:val>
                                            <p:strVal val="#ppt_x"/>
                                          </p:val>
                                        </p:tav>
                                        <p:tav tm="100000">
                                          <p:val>
                                            <p:strVal val="#ppt_x"/>
                                          </p:val>
                                        </p:tav>
                                      </p:tavLst>
                                    </p:anim>
                                    <p:anim calcmode="lin" valueType="num">
                                      <p:cBhvr additive="base">
                                        <p:cTn id="59" dur="500" fill="hold"/>
                                        <p:tgtEl>
                                          <p:spTgt spid="21"/>
                                        </p:tgtEl>
                                        <p:attrNameLst>
                                          <p:attrName>ppt_y</p:attrName>
                                        </p:attrNameLst>
                                      </p:cBhvr>
                                      <p:tavLst>
                                        <p:tav tm="0">
                                          <p:val>
                                            <p:strVal val="1+#ppt_h/2"/>
                                          </p:val>
                                        </p:tav>
                                        <p:tav tm="100000">
                                          <p:val>
                                            <p:strVal val="#ppt_y"/>
                                          </p:val>
                                        </p:tav>
                                      </p:tavLst>
                                    </p:anim>
                                  </p:childTnLst>
                                </p:cTn>
                              </p:par>
                            </p:childTnLst>
                          </p:cTn>
                        </p:par>
                        <p:par>
                          <p:cTn id="60" fill="hold">
                            <p:stCondLst>
                              <p:cond delay="4500"/>
                            </p:stCondLst>
                            <p:childTnLst>
                              <p:par>
                                <p:cTn id="61" presetID="22" presetClass="entr" presetSubtype="4" fill="hold" grpId="0" nodeType="afterEffect" nodePh="1">
                                  <p:stCondLst>
                                    <p:cond delay="0"/>
                                  </p:stCondLst>
                                  <p:endCondLst>
                                    <p:cond evt="begin" delay="0">
                                      <p:tn val="61"/>
                                    </p:cond>
                                  </p:endCondLst>
                                  <p:childTnLst>
                                    <p:set>
                                      <p:cBhvr>
                                        <p:cTn id="62" dur="1" fill="hold">
                                          <p:stCondLst>
                                            <p:cond delay="0"/>
                                          </p:stCondLst>
                                        </p:cTn>
                                        <p:tgtEl>
                                          <p:spTgt spid="22">
                                            <p:txEl>
                                              <p:pRg st="0" end="0"/>
                                            </p:txEl>
                                          </p:spTgt>
                                        </p:tgtEl>
                                        <p:attrNameLst>
                                          <p:attrName>style.visibility</p:attrName>
                                        </p:attrNameLst>
                                      </p:cBhvr>
                                      <p:to>
                                        <p:strVal val="visible"/>
                                      </p:to>
                                    </p:set>
                                    <p:animEffect transition="in" filter="wipe(down)">
                                      <p:cBhvr>
                                        <p:cTn id="63" dur="500"/>
                                        <p:tgtEl>
                                          <p:spTgt spid="22">
                                            <p:txEl>
                                              <p:pRg st="0" end="0"/>
                                            </p:txEl>
                                          </p:spTgt>
                                        </p:tgtEl>
                                      </p:cBhvr>
                                    </p:animEffect>
                                  </p:childTnLst>
                                </p:cTn>
                              </p:par>
                            </p:childTnLst>
                          </p:cTn>
                        </p:par>
                        <p:par>
                          <p:cTn id="64" fill="hold">
                            <p:stCondLst>
                              <p:cond delay="5000"/>
                            </p:stCondLst>
                            <p:childTnLst>
                              <p:par>
                                <p:cTn id="65" presetID="2" presetClass="entr" presetSubtype="1" accel="50000" decel="50000" fill="hold" grpId="0" nodeType="after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500" fill="hold"/>
                                        <p:tgtEl>
                                          <p:spTgt spid="23"/>
                                        </p:tgtEl>
                                        <p:attrNameLst>
                                          <p:attrName>ppt_x</p:attrName>
                                        </p:attrNameLst>
                                      </p:cBhvr>
                                      <p:tavLst>
                                        <p:tav tm="0">
                                          <p:val>
                                            <p:strVal val="#ppt_x"/>
                                          </p:val>
                                        </p:tav>
                                        <p:tav tm="100000">
                                          <p:val>
                                            <p:strVal val="#ppt_x"/>
                                          </p:val>
                                        </p:tav>
                                      </p:tavLst>
                                    </p:anim>
                                    <p:anim calcmode="lin" valueType="num">
                                      <p:cBhvr additive="base">
                                        <p:cTn id="68" dur="500" fill="hold"/>
                                        <p:tgtEl>
                                          <p:spTgt spid="23"/>
                                        </p:tgtEl>
                                        <p:attrNameLst>
                                          <p:attrName>ppt_y</p:attrName>
                                        </p:attrNameLst>
                                      </p:cBhvr>
                                      <p:tavLst>
                                        <p:tav tm="0">
                                          <p:val>
                                            <p:strVal val="0-#ppt_h/2"/>
                                          </p:val>
                                        </p:tav>
                                        <p:tav tm="100000">
                                          <p:val>
                                            <p:strVal val="#ppt_y"/>
                                          </p:val>
                                        </p:tav>
                                      </p:tavLst>
                                    </p:anim>
                                  </p:childTnLst>
                                </p:cTn>
                              </p:par>
                              <p:par>
                                <p:cTn id="69" presetID="2" presetClass="entr" presetSubtype="4" accel="50000" decel="50000"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anim calcmode="lin" valueType="num">
                                      <p:cBhvr additive="base">
                                        <p:cTn id="71" dur="500" fill="hold"/>
                                        <p:tgtEl>
                                          <p:spTgt spid="24"/>
                                        </p:tgtEl>
                                        <p:attrNameLst>
                                          <p:attrName>ppt_x</p:attrName>
                                        </p:attrNameLst>
                                      </p:cBhvr>
                                      <p:tavLst>
                                        <p:tav tm="0">
                                          <p:val>
                                            <p:strVal val="#ppt_x"/>
                                          </p:val>
                                        </p:tav>
                                        <p:tav tm="100000">
                                          <p:val>
                                            <p:strVal val="#ppt_x"/>
                                          </p:val>
                                        </p:tav>
                                      </p:tavLst>
                                    </p:anim>
                                    <p:anim calcmode="lin" valueType="num">
                                      <p:cBhvr additive="base">
                                        <p:cTn id="72" dur="500" fill="hold"/>
                                        <p:tgtEl>
                                          <p:spTgt spid="24"/>
                                        </p:tgtEl>
                                        <p:attrNameLst>
                                          <p:attrName>ppt_y</p:attrName>
                                        </p:attrNameLst>
                                      </p:cBhvr>
                                      <p:tavLst>
                                        <p:tav tm="0">
                                          <p:val>
                                            <p:strVal val="1+#ppt_h/2"/>
                                          </p:val>
                                        </p:tav>
                                        <p:tav tm="100000">
                                          <p:val>
                                            <p:strVal val="#ppt_y"/>
                                          </p:val>
                                        </p:tav>
                                      </p:tavLst>
                                    </p:anim>
                                  </p:childTnLst>
                                </p:cTn>
                              </p:par>
                            </p:childTnLst>
                          </p:cTn>
                        </p:par>
                        <p:par>
                          <p:cTn id="73" fill="hold">
                            <p:stCondLst>
                              <p:cond delay="5500"/>
                            </p:stCondLst>
                            <p:childTnLst>
                              <p:par>
                                <p:cTn id="74" presetID="22" presetClass="entr" presetSubtype="4" fill="hold" grpId="0" nodeType="afterEffect" nodePh="1">
                                  <p:stCondLst>
                                    <p:cond delay="0"/>
                                  </p:stCondLst>
                                  <p:endCondLst>
                                    <p:cond evt="begin" delay="0">
                                      <p:tn val="74"/>
                                    </p:cond>
                                  </p:endCondLst>
                                  <p:childTnLst>
                                    <p:set>
                                      <p:cBhvr>
                                        <p:cTn id="75" dur="1" fill="hold">
                                          <p:stCondLst>
                                            <p:cond delay="0"/>
                                          </p:stCondLst>
                                        </p:cTn>
                                        <p:tgtEl>
                                          <p:spTgt spid="25">
                                            <p:txEl>
                                              <p:pRg st="0" end="0"/>
                                            </p:txEl>
                                          </p:spTgt>
                                        </p:tgtEl>
                                        <p:attrNameLst>
                                          <p:attrName>style.visibility</p:attrName>
                                        </p:attrNameLst>
                                      </p:cBhvr>
                                      <p:to>
                                        <p:strVal val="visible"/>
                                      </p:to>
                                    </p:set>
                                    <p:animEffect transition="in" filter="wipe(down)">
                                      <p:cBhvr>
                                        <p:cTn id="7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8" grpId="0" animBg="1"/>
      <p:bldP spid="4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2"/>
                        </p:tgtEl>
                        <p:attrNameLst>
                          <p:attrName>style.visibility</p:attrName>
                        </p:attrNameLst>
                      </p:cBhvr>
                      <p:to>
                        <p:strVal val="visible"/>
                      </p:to>
                    </p:set>
                    <p:animEffect transition="in" filter="wipe(down)">
                      <p:cBhvr>
                        <p:cTn dur="500"/>
                        <p:tgtEl>
                          <p:spTgt spid="42"/>
                        </p:tgtEl>
                      </p:cBhvr>
                    </p:animEffect>
                  </p:childTnLst>
                </p:cTn>
              </p:par>
            </p:tnLst>
          </p:tmpl>
        </p:tmplLst>
      </p:bldP>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2" grpId="0" animBg="1"/>
      <p:bldP spid="13" grpId="0" animBg="1"/>
      <p:bldP spid="1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4"/>
                        </p:tgtEl>
                        <p:attrNameLst>
                          <p:attrName>style.visibility</p:attrName>
                        </p:attrNameLst>
                      </p:cBhvr>
                      <p:to>
                        <p:strVal val="visible"/>
                      </p:to>
                    </p:set>
                    <p:animEffect transition="in" filter="wipe(down)">
                      <p:cBhvr>
                        <p:cTn dur="500"/>
                        <p:tgtEl>
                          <p:spTgt spid="14"/>
                        </p:tgtEl>
                      </p:cBhvr>
                    </p:animEffect>
                  </p:childTnLst>
                </p:cTn>
              </p:par>
            </p:tnLst>
          </p:tmpl>
        </p:tmplLst>
      </p:bldP>
      <p:bldP spid="15" grpId="0" animBg="1"/>
      <p:bldP spid="18" grpId="0" animBg="1"/>
      <p:bldP spid="1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9"/>
                        </p:tgtEl>
                        <p:attrNameLst>
                          <p:attrName>style.visibility</p:attrName>
                        </p:attrNameLst>
                      </p:cBhvr>
                      <p:to>
                        <p:strVal val="visible"/>
                      </p:to>
                    </p:set>
                    <p:animEffect transition="in" filter="wipe(down)">
                      <p:cBhvr>
                        <p:cTn dur="500"/>
                        <p:tgtEl>
                          <p:spTgt spid="19"/>
                        </p:tgtEl>
                      </p:cBhvr>
                    </p:animEffect>
                  </p:childTnLst>
                </p:cTn>
              </p:par>
            </p:tnLst>
          </p:tmpl>
        </p:tmplLst>
      </p:bldP>
      <p:bldP spid="20" grpId="0" animBg="1"/>
      <p:bldP spid="21" grpId="0" animBg="1"/>
      <p:bldP spid="2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2"/>
                        </p:tgtEl>
                        <p:attrNameLst>
                          <p:attrName>style.visibility</p:attrName>
                        </p:attrNameLst>
                      </p:cBhvr>
                      <p:to>
                        <p:strVal val="visible"/>
                      </p:to>
                    </p:set>
                    <p:animEffect transition="in" filter="wipe(down)">
                      <p:cBhvr>
                        <p:cTn dur="500"/>
                        <p:tgtEl>
                          <p:spTgt spid="22"/>
                        </p:tgtEl>
                      </p:cBhvr>
                    </p:animEffect>
                  </p:childTnLst>
                </p:cTn>
              </p:par>
            </p:tnLst>
          </p:tmpl>
        </p:tmplLst>
      </p:bldP>
      <p:bldP spid="23" grpId="0" animBg="1"/>
      <p:bldP spid="24" grpId="0" animBg="1"/>
      <p:bldP spid="2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5"/>
                        </p:tgtEl>
                        <p:attrNameLst>
                          <p:attrName>style.visibility</p:attrName>
                        </p:attrNameLst>
                      </p:cBhvr>
                      <p:to>
                        <p:strVal val="visible"/>
                      </p:to>
                    </p:set>
                    <p:animEffect transition="in" filter="wipe(down)">
                      <p:cBhvr>
                        <p:cTn dur="500"/>
                        <p:tgtEl>
                          <p:spTgt spid="25"/>
                        </p:tgtEl>
                      </p:cBhvr>
                    </p:animEffect>
                  </p:childTnLst>
                </p:cTn>
              </p:par>
            </p:tnLst>
          </p:tmpl>
        </p:tmplLst>
      </p:bldP>
    </p:bld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7_2-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482600"/>
            <a:ext cx="7518400" cy="471365"/>
          </a:xfrm>
          <a:prstGeom prst="rect">
            <a:avLst/>
          </a:prstGeom>
        </p:spPr>
        <p:txBody>
          <a:bodyPr wrap="none" lIns="0" tIns="0" rIns="0" bIns="0" anchor="ctr">
            <a:noAutofit/>
          </a:bodyPr>
          <a:lstStyle>
            <a:lvl1pPr algn="ctr">
              <a:defRPr sz="3200"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51922"/>
            <a:ext cx="5486400" cy="267661"/>
          </a:xfrm>
          <a:prstGeom prst="rect">
            <a:avLst/>
          </a:prstGeom>
        </p:spPr>
        <p:txBody>
          <a:bodyPr wrap="none" lIns="0" tIns="0" rIns="0" bIns="0" anchor="ctr">
            <a:noAutofit/>
          </a:bodyPr>
          <a:lstStyle>
            <a:lvl1pPr marL="0" indent="0" algn="ctr">
              <a:buNone/>
              <a:defRPr sz="1600"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3" name="Rectangle 22"/>
          <p:cNvSpPr/>
          <p:nvPr userDrawn="1"/>
        </p:nvSpPr>
        <p:spPr>
          <a:xfrm>
            <a:off x="3500967" y="5570803"/>
            <a:ext cx="2625295"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24" name="Picture Placeholder 7"/>
          <p:cNvSpPr>
            <a:spLocks noGrp="1"/>
          </p:cNvSpPr>
          <p:nvPr>
            <p:ph type="pic" sz="quarter" idx="24" hasCustomPrompt="1"/>
          </p:nvPr>
        </p:nvSpPr>
        <p:spPr>
          <a:xfrm>
            <a:off x="3500969" y="1786467"/>
            <a:ext cx="2616200" cy="3777584"/>
          </a:xfrm>
          <a:prstGeom prst="rect">
            <a:avLst/>
          </a:prstGeom>
          <a:solidFill>
            <a:schemeClr val="tx1">
              <a:lumMod val="10000"/>
              <a:lumOff val="90000"/>
            </a:schemeClr>
          </a:solidFill>
          <a:ln>
            <a:noFill/>
          </a:ln>
        </p:spPr>
        <p:txBody>
          <a:bodyPr bIns="274320" anchor="b"/>
          <a:lstStyle>
            <a:lvl1pPr algn="ctr">
              <a:buNone/>
              <a:defRPr sz="1400">
                <a:solidFill>
                  <a:schemeClr val="tx1">
                    <a:lumMod val="50000"/>
                    <a:lumOff val="50000"/>
                  </a:schemeClr>
                </a:solidFill>
              </a:defRPr>
            </a:lvl1pPr>
          </a:lstStyle>
          <a:p>
            <a:r>
              <a:rPr lang="en-US" dirty="0"/>
              <a:t>Image Holder</a:t>
            </a:r>
          </a:p>
        </p:txBody>
      </p:sp>
      <p:sp>
        <p:nvSpPr>
          <p:cNvPr id="25" name="Text Placeholder 3"/>
          <p:cNvSpPr>
            <a:spLocks noGrp="1"/>
          </p:cNvSpPr>
          <p:nvPr>
            <p:ph type="body" sz="half" idx="25"/>
          </p:nvPr>
        </p:nvSpPr>
        <p:spPr>
          <a:xfrm>
            <a:off x="3585368" y="5696283"/>
            <a:ext cx="2456491" cy="257040"/>
          </a:xfrm>
          <a:prstGeom prst="rect">
            <a:avLst/>
          </a:prstGeom>
        </p:spPr>
        <p:txBody>
          <a:bodyPr wrap="none" lIns="0" tIns="0" rIns="0" bIns="0" anchor="ctr">
            <a:noAutofit/>
          </a:bodyPr>
          <a:lstStyle>
            <a:lvl1pPr marL="0" indent="0" algn="ctr">
              <a:buNone/>
              <a:defRPr sz="18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26" name="Rectangle 25"/>
          <p:cNvSpPr/>
          <p:nvPr userDrawn="1"/>
        </p:nvSpPr>
        <p:spPr>
          <a:xfrm>
            <a:off x="6244167" y="5570803"/>
            <a:ext cx="2625295" cy="5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27" name="Picture Placeholder 7"/>
          <p:cNvSpPr>
            <a:spLocks noGrp="1"/>
          </p:cNvSpPr>
          <p:nvPr>
            <p:ph type="pic" sz="quarter" idx="26" hasCustomPrompt="1"/>
          </p:nvPr>
        </p:nvSpPr>
        <p:spPr>
          <a:xfrm>
            <a:off x="6244169" y="1786467"/>
            <a:ext cx="2616200" cy="3777584"/>
          </a:xfrm>
          <a:prstGeom prst="rect">
            <a:avLst/>
          </a:prstGeom>
          <a:solidFill>
            <a:schemeClr val="tx1">
              <a:lumMod val="10000"/>
              <a:lumOff val="90000"/>
            </a:schemeClr>
          </a:solidFill>
          <a:ln>
            <a:noFill/>
          </a:ln>
        </p:spPr>
        <p:txBody>
          <a:bodyPr bIns="274320" anchor="b"/>
          <a:lstStyle>
            <a:lvl1pPr algn="ctr">
              <a:buNone/>
              <a:defRPr sz="1400">
                <a:solidFill>
                  <a:schemeClr val="tx1">
                    <a:lumMod val="50000"/>
                    <a:lumOff val="50000"/>
                  </a:schemeClr>
                </a:solidFill>
              </a:defRPr>
            </a:lvl1pPr>
          </a:lstStyle>
          <a:p>
            <a:r>
              <a:rPr lang="en-US" dirty="0"/>
              <a:t>Image Holder</a:t>
            </a:r>
          </a:p>
        </p:txBody>
      </p:sp>
      <p:sp>
        <p:nvSpPr>
          <p:cNvPr id="28" name="Text Placeholder 3"/>
          <p:cNvSpPr>
            <a:spLocks noGrp="1"/>
          </p:cNvSpPr>
          <p:nvPr>
            <p:ph type="body" sz="half" idx="27"/>
          </p:nvPr>
        </p:nvSpPr>
        <p:spPr>
          <a:xfrm>
            <a:off x="6328568" y="5696283"/>
            <a:ext cx="2456491" cy="257040"/>
          </a:xfrm>
          <a:prstGeom prst="rect">
            <a:avLst/>
          </a:prstGeom>
        </p:spPr>
        <p:txBody>
          <a:bodyPr wrap="none" lIns="0" tIns="0" rIns="0" bIns="0" anchor="ctr">
            <a:noAutofit/>
          </a:bodyPr>
          <a:lstStyle>
            <a:lvl1pPr marL="0" indent="0" algn="ctr">
              <a:buNone/>
              <a:defRPr sz="18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29" name="Rectangle 28"/>
          <p:cNvSpPr/>
          <p:nvPr userDrawn="1"/>
        </p:nvSpPr>
        <p:spPr>
          <a:xfrm>
            <a:off x="8961965" y="5570803"/>
            <a:ext cx="2625295" cy="5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30" name="Picture Placeholder 7"/>
          <p:cNvSpPr>
            <a:spLocks noGrp="1"/>
          </p:cNvSpPr>
          <p:nvPr>
            <p:ph type="pic" sz="quarter" idx="28" hasCustomPrompt="1"/>
          </p:nvPr>
        </p:nvSpPr>
        <p:spPr>
          <a:xfrm>
            <a:off x="8961967" y="1786467"/>
            <a:ext cx="2616200" cy="3777584"/>
          </a:xfrm>
          <a:prstGeom prst="rect">
            <a:avLst/>
          </a:prstGeom>
          <a:solidFill>
            <a:schemeClr val="tx1">
              <a:lumMod val="10000"/>
              <a:lumOff val="90000"/>
            </a:schemeClr>
          </a:solidFill>
          <a:ln>
            <a:noFill/>
          </a:ln>
        </p:spPr>
        <p:txBody>
          <a:bodyPr bIns="274320" anchor="b"/>
          <a:lstStyle>
            <a:lvl1pPr algn="ctr">
              <a:buNone/>
              <a:defRPr sz="1400">
                <a:solidFill>
                  <a:schemeClr val="tx1">
                    <a:lumMod val="50000"/>
                    <a:lumOff val="50000"/>
                  </a:schemeClr>
                </a:solidFill>
              </a:defRPr>
            </a:lvl1pPr>
          </a:lstStyle>
          <a:p>
            <a:r>
              <a:rPr lang="en-US" dirty="0"/>
              <a:t>Image Holder</a:t>
            </a:r>
          </a:p>
        </p:txBody>
      </p:sp>
      <p:sp>
        <p:nvSpPr>
          <p:cNvPr id="31" name="Text Placeholder 3"/>
          <p:cNvSpPr>
            <a:spLocks noGrp="1"/>
          </p:cNvSpPr>
          <p:nvPr>
            <p:ph type="body" sz="half" idx="29"/>
          </p:nvPr>
        </p:nvSpPr>
        <p:spPr>
          <a:xfrm>
            <a:off x="9046365" y="5696283"/>
            <a:ext cx="2456491" cy="257040"/>
          </a:xfrm>
          <a:prstGeom prst="rect">
            <a:avLst/>
          </a:prstGeom>
        </p:spPr>
        <p:txBody>
          <a:bodyPr wrap="none" lIns="0" tIns="0" rIns="0" bIns="0" anchor="ctr">
            <a:noAutofit/>
          </a:bodyPr>
          <a:lstStyle>
            <a:lvl1pPr marL="0" indent="0" algn="ctr">
              <a:buNone/>
              <a:defRPr sz="18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33" name="Text Placeholder 3"/>
          <p:cNvSpPr>
            <a:spLocks noGrp="1"/>
          </p:cNvSpPr>
          <p:nvPr>
            <p:ph type="body" sz="half" idx="15"/>
          </p:nvPr>
        </p:nvSpPr>
        <p:spPr>
          <a:xfrm>
            <a:off x="587712" y="2182751"/>
            <a:ext cx="2634576" cy="3896316"/>
          </a:xfrm>
          <a:prstGeom prst="rect">
            <a:avLst/>
          </a:prstGeom>
        </p:spPr>
        <p:txBody>
          <a:bodyPr wrap="square" lIns="0" tIns="0" rIns="0" bIns="0" anchor="t">
            <a:noAutofit/>
          </a:bodyPr>
          <a:lstStyle>
            <a:lvl1pPr marL="0" indent="0" algn="just">
              <a:buNone/>
              <a:defRPr sz="1467" b="0"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34" name="Text Placeholder 3"/>
          <p:cNvSpPr>
            <a:spLocks noGrp="1"/>
          </p:cNvSpPr>
          <p:nvPr>
            <p:ph type="body" sz="half" idx="17"/>
          </p:nvPr>
        </p:nvSpPr>
        <p:spPr>
          <a:xfrm>
            <a:off x="584024" y="1801511"/>
            <a:ext cx="2641952" cy="257040"/>
          </a:xfrm>
          <a:prstGeom prst="rect">
            <a:avLst/>
          </a:prstGeom>
        </p:spPr>
        <p:txBody>
          <a:bodyPr wrap="none" lIns="0" tIns="0" rIns="0" bIns="0" anchor="ctr">
            <a:noAutofit/>
          </a:bodyPr>
          <a:lstStyle>
            <a:lvl1pPr marL="0" indent="0" algn="l">
              <a:buNone/>
              <a:defRPr sz="2133" b="1"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Tree>
    <p:extLst>
      <p:ext uri="{BB962C8B-B14F-4D97-AF65-F5344CB8AC3E}">
        <p14:creationId xmlns:p14="http://schemas.microsoft.com/office/powerpoint/2010/main" val="1931687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2" presetClass="entr" presetSubtype="8" fill="hold" grpId="0" nodeType="afterEffect" nodePh="1">
                                  <p:stCondLst>
                                    <p:cond delay="0"/>
                                  </p:stCondLst>
                                  <p:endCondLst>
                                    <p:cond evt="begin" delay="0">
                                      <p:tn val="13"/>
                                    </p:cond>
                                  </p:endCondLst>
                                  <p:childTnLst>
                                    <p:set>
                                      <p:cBhvr>
                                        <p:cTn id="14" dur="1" fill="hold">
                                          <p:stCondLst>
                                            <p:cond delay="0"/>
                                          </p:stCondLst>
                                        </p:cTn>
                                        <p:tgtEl>
                                          <p:spTgt spid="34">
                                            <p:txEl>
                                              <p:pRg st="0" end="0"/>
                                            </p:txEl>
                                          </p:spTgt>
                                        </p:tgtEl>
                                        <p:attrNameLst>
                                          <p:attrName>style.visibility</p:attrName>
                                        </p:attrNameLst>
                                      </p:cBhvr>
                                      <p:to>
                                        <p:strVal val="visible"/>
                                      </p:to>
                                    </p:set>
                                    <p:animEffect transition="in" filter="wipe(left)">
                                      <p:cBhvr>
                                        <p:cTn id="15" dur="500"/>
                                        <p:tgtEl>
                                          <p:spTgt spid="34">
                                            <p:txEl>
                                              <p:pRg st="0" end="0"/>
                                            </p:txEl>
                                          </p:spTgt>
                                        </p:tgtEl>
                                      </p:cBhvr>
                                    </p:animEffect>
                                  </p:childTnLst>
                                </p:cTn>
                              </p:par>
                            </p:childTnLst>
                          </p:cTn>
                        </p:par>
                        <p:par>
                          <p:cTn id="16" fill="hold">
                            <p:stCondLst>
                              <p:cond delay="1500"/>
                            </p:stCondLst>
                            <p:childTnLst>
                              <p:par>
                                <p:cTn id="17" presetID="22" presetClass="entr" presetSubtype="8" fill="hold" grpId="0" nodeType="afterEffect" nodePh="1">
                                  <p:stCondLst>
                                    <p:cond delay="0"/>
                                  </p:stCondLst>
                                  <p:endCondLst>
                                    <p:cond evt="begin" delay="0">
                                      <p:tn val="17"/>
                                    </p:cond>
                                  </p:endCondLst>
                                  <p:childTnLst>
                                    <p:set>
                                      <p:cBhvr>
                                        <p:cTn id="18" dur="1" fill="hold">
                                          <p:stCondLst>
                                            <p:cond delay="0"/>
                                          </p:stCondLst>
                                        </p:cTn>
                                        <p:tgtEl>
                                          <p:spTgt spid="33">
                                            <p:txEl>
                                              <p:pRg st="0" end="0"/>
                                            </p:txEl>
                                          </p:spTgt>
                                        </p:tgtEl>
                                        <p:attrNameLst>
                                          <p:attrName>style.visibility</p:attrName>
                                        </p:attrNameLst>
                                      </p:cBhvr>
                                      <p:to>
                                        <p:strVal val="visible"/>
                                      </p:to>
                                    </p:set>
                                    <p:animEffect transition="in" filter="wipe(left)">
                                      <p:cBhvr>
                                        <p:cTn id="19" dur="500"/>
                                        <p:tgtEl>
                                          <p:spTgt spid="33">
                                            <p:txEl>
                                              <p:pRg st="0" end="0"/>
                                            </p:txEl>
                                          </p:spTgt>
                                        </p:tgtEl>
                                      </p:cBhvr>
                                    </p:animEffect>
                                  </p:childTnLst>
                                </p:cTn>
                              </p:par>
                            </p:childTnLst>
                          </p:cTn>
                        </p:par>
                        <p:par>
                          <p:cTn id="20" fill="hold">
                            <p:stCondLst>
                              <p:cond delay="2000"/>
                            </p:stCondLst>
                            <p:childTnLst>
                              <p:par>
                                <p:cTn id="21" presetID="2" presetClass="entr" presetSubtype="4" accel="50000" decel="50000"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fill="hold"/>
                                        <p:tgtEl>
                                          <p:spTgt spid="23"/>
                                        </p:tgtEl>
                                        <p:attrNameLst>
                                          <p:attrName>ppt_x</p:attrName>
                                        </p:attrNameLst>
                                      </p:cBhvr>
                                      <p:tavLst>
                                        <p:tav tm="0">
                                          <p:val>
                                            <p:strVal val="#ppt_x"/>
                                          </p:val>
                                        </p:tav>
                                        <p:tav tm="100000">
                                          <p:val>
                                            <p:strVal val="#ppt_x"/>
                                          </p:val>
                                        </p:tav>
                                      </p:tavLst>
                                    </p:anim>
                                    <p:anim calcmode="lin" valueType="num">
                                      <p:cBhvr additive="base">
                                        <p:cTn id="24" dur="5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1" accel="50000" decel="5000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fill="hold"/>
                                        <p:tgtEl>
                                          <p:spTgt spid="24"/>
                                        </p:tgtEl>
                                        <p:attrNameLst>
                                          <p:attrName>ppt_x</p:attrName>
                                        </p:attrNameLst>
                                      </p:cBhvr>
                                      <p:tavLst>
                                        <p:tav tm="0">
                                          <p:val>
                                            <p:strVal val="#ppt_x"/>
                                          </p:val>
                                        </p:tav>
                                        <p:tav tm="100000">
                                          <p:val>
                                            <p:strVal val="#ppt_x"/>
                                          </p:val>
                                        </p:tav>
                                      </p:tavLst>
                                    </p:anim>
                                    <p:anim calcmode="lin" valueType="num">
                                      <p:cBhvr additive="base">
                                        <p:cTn id="28" dur="500" fill="hold"/>
                                        <p:tgtEl>
                                          <p:spTgt spid="24"/>
                                        </p:tgtEl>
                                        <p:attrNameLst>
                                          <p:attrName>ppt_y</p:attrName>
                                        </p:attrNameLst>
                                      </p:cBhvr>
                                      <p:tavLst>
                                        <p:tav tm="0">
                                          <p:val>
                                            <p:strVal val="0-#ppt_h/2"/>
                                          </p:val>
                                        </p:tav>
                                        <p:tav tm="100000">
                                          <p:val>
                                            <p:strVal val="#ppt_y"/>
                                          </p:val>
                                        </p:tav>
                                      </p:tavLst>
                                    </p:anim>
                                  </p:childTnLst>
                                </p:cTn>
                              </p:par>
                            </p:childTnLst>
                          </p:cTn>
                        </p:par>
                        <p:par>
                          <p:cTn id="29" fill="hold">
                            <p:stCondLst>
                              <p:cond delay="2500"/>
                            </p:stCondLst>
                            <p:childTnLst>
                              <p:par>
                                <p:cTn id="30" presetID="22" presetClass="entr" presetSubtype="4" fill="hold" grpId="0" nodeType="afterEffect" nodePh="1">
                                  <p:stCondLst>
                                    <p:cond delay="0"/>
                                  </p:stCondLst>
                                  <p:endCondLst>
                                    <p:cond evt="begin" delay="0">
                                      <p:tn val="30"/>
                                    </p:cond>
                                  </p:endCondLst>
                                  <p:childTnLst>
                                    <p:set>
                                      <p:cBhvr>
                                        <p:cTn id="31" dur="1" fill="hold">
                                          <p:stCondLst>
                                            <p:cond delay="0"/>
                                          </p:stCondLst>
                                        </p:cTn>
                                        <p:tgtEl>
                                          <p:spTgt spid="25">
                                            <p:txEl>
                                              <p:pRg st="0" end="0"/>
                                            </p:txEl>
                                          </p:spTgt>
                                        </p:tgtEl>
                                        <p:attrNameLst>
                                          <p:attrName>style.visibility</p:attrName>
                                        </p:attrNameLst>
                                      </p:cBhvr>
                                      <p:to>
                                        <p:strVal val="visible"/>
                                      </p:to>
                                    </p:set>
                                    <p:animEffect transition="in" filter="wipe(down)">
                                      <p:cBhvr>
                                        <p:cTn id="32" dur="500"/>
                                        <p:tgtEl>
                                          <p:spTgt spid="25">
                                            <p:txEl>
                                              <p:pRg st="0" end="0"/>
                                            </p:txEl>
                                          </p:spTgt>
                                        </p:tgtEl>
                                      </p:cBhvr>
                                    </p:animEffect>
                                  </p:childTnLst>
                                </p:cTn>
                              </p:par>
                            </p:childTnLst>
                          </p:cTn>
                        </p:par>
                        <p:par>
                          <p:cTn id="33" fill="hold">
                            <p:stCondLst>
                              <p:cond delay="3000"/>
                            </p:stCondLst>
                            <p:childTnLst>
                              <p:par>
                                <p:cTn id="34" presetID="2" presetClass="entr" presetSubtype="4" accel="50000" decel="50000" fill="hold" grpId="0" nodeType="afterEffect">
                                  <p:stCondLst>
                                    <p:cond delay="0"/>
                                  </p:stCondLst>
                                  <p:childTnLst>
                                    <p:set>
                                      <p:cBhvr>
                                        <p:cTn id="35" dur="1" fill="hold">
                                          <p:stCondLst>
                                            <p:cond delay="0"/>
                                          </p:stCondLst>
                                        </p:cTn>
                                        <p:tgtEl>
                                          <p:spTgt spid="26"/>
                                        </p:tgtEl>
                                        <p:attrNameLst>
                                          <p:attrName>style.visibility</p:attrName>
                                        </p:attrNameLst>
                                      </p:cBhvr>
                                      <p:to>
                                        <p:strVal val="visible"/>
                                      </p:to>
                                    </p:set>
                                    <p:anim calcmode="lin" valueType="num">
                                      <p:cBhvr additive="base">
                                        <p:cTn id="36" dur="500" fill="hold"/>
                                        <p:tgtEl>
                                          <p:spTgt spid="26"/>
                                        </p:tgtEl>
                                        <p:attrNameLst>
                                          <p:attrName>ppt_x</p:attrName>
                                        </p:attrNameLst>
                                      </p:cBhvr>
                                      <p:tavLst>
                                        <p:tav tm="0">
                                          <p:val>
                                            <p:strVal val="#ppt_x"/>
                                          </p:val>
                                        </p:tav>
                                        <p:tav tm="100000">
                                          <p:val>
                                            <p:strVal val="#ppt_x"/>
                                          </p:val>
                                        </p:tav>
                                      </p:tavLst>
                                    </p:anim>
                                    <p:anim calcmode="lin" valueType="num">
                                      <p:cBhvr additive="base">
                                        <p:cTn id="37" dur="500" fill="hold"/>
                                        <p:tgtEl>
                                          <p:spTgt spid="26"/>
                                        </p:tgtEl>
                                        <p:attrNameLst>
                                          <p:attrName>ppt_y</p:attrName>
                                        </p:attrNameLst>
                                      </p:cBhvr>
                                      <p:tavLst>
                                        <p:tav tm="0">
                                          <p:val>
                                            <p:strVal val="1+#ppt_h/2"/>
                                          </p:val>
                                        </p:tav>
                                        <p:tav tm="100000">
                                          <p:val>
                                            <p:strVal val="#ppt_y"/>
                                          </p:val>
                                        </p:tav>
                                      </p:tavLst>
                                    </p:anim>
                                  </p:childTnLst>
                                </p:cTn>
                              </p:par>
                              <p:par>
                                <p:cTn id="38" presetID="2" presetClass="entr" presetSubtype="1" accel="50000" decel="5000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 calcmode="lin" valueType="num">
                                      <p:cBhvr additive="base">
                                        <p:cTn id="40" dur="500" fill="hold"/>
                                        <p:tgtEl>
                                          <p:spTgt spid="27"/>
                                        </p:tgtEl>
                                        <p:attrNameLst>
                                          <p:attrName>ppt_x</p:attrName>
                                        </p:attrNameLst>
                                      </p:cBhvr>
                                      <p:tavLst>
                                        <p:tav tm="0">
                                          <p:val>
                                            <p:strVal val="#ppt_x"/>
                                          </p:val>
                                        </p:tav>
                                        <p:tav tm="100000">
                                          <p:val>
                                            <p:strVal val="#ppt_x"/>
                                          </p:val>
                                        </p:tav>
                                      </p:tavLst>
                                    </p:anim>
                                    <p:anim calcmode="lin" valueType="num">
                                      <p:cBhvr additive="base">
                                        <p:cTn id="41" dur="500" fill="hold"/>
                                        <p:tgtEl>
                                          <p:spTgt spid="27"/>
                                        </p:tgtEl>
                                        <p:attrNameLst>
                                          <p:attrName>ppt_y</p:attrName>
                                        </p:attrNameLst>
                                      </p:cBhvr>
                                      <p:tavLst>
                                        <p:tav tm="0">
                                          <p:val>
                                            <p:strVal val="0-#ppt_h/2"/>
                                          </p:val>
                                        </p:tav>
                                        <p:tav tm="100000">
                                          <p:val>
                                            <p:strVal val="#ppt_y"/>
                                          </p:val>
                                        </p:tav>
                                      </p:tavLst>
                                    </p:anim>
                                  </p:childTnLst>
                                </p:cTn>
                              </p:par>
                            </p:childTnLst>
                          </p:cTn>
                        </p:par>
                        <p:par>
                          <p:cTn id="42" fill="hold">
                            <p:stCondLst>
                              <p:cond delay="3500"/>
                            </p:stCondLst>
                            <p:childTnLst>
                              <p:par>
                                <p:cTn id="43" presetID="22" presetClass="entr" presetSubtype="4" fill="hold" grpId="0" nodeType="afterEffect" nodePh="1">
                                  <p:stCondLst>
                                    <p:cond delay="0"/>
                                  </p:stCondLst>
                                  <p:endCondLst>
                                    <p:cond evt="begin" delay="0">
                                      <p:tn val="43"/>
                                    </p:cond>
                                  </p:endCondLst>
                                  <p:childTnLst>
                                    <p:set>
                                      <p:cBhvr>
                                        <p:cTn id="44" dur="1" fill="hold">
                                          <p:stCondLst>
                                            <p:cond delay="0"/>
                                          </p:stCondLst>
                                        </p:cTn>
                                        <p:tgtEl>
                                          <p:spTgt spid="28">
                                            <p:txEl>
                                              <p:pRg st="0" end="0"/>
                                            </p:txEl>
                                          </p:spTgt>
                                        </p:tgtEl>
                                        <p:attrNameLst>
                                          <p:attrName>style.visibility</p:attrName>
                                        </p:attrNameLst>
                                      </p:cBhvr>
                                      <p:to>
                                        <p:strVal val="visible"/>
                                      </p:to>
                                    </p:set>
                                    <p:animEffect transition="in" filter="wipe(down)">
                                      <p:cBhvr>
                                        <p:cTn id="45" dur="500"/>
                                        <p:tgtEl>
                                          <p:spTgt spid="28">
                                            <p:txEl>
                                              <p:pRg st="0" end="0"/>
                                            </p:txEl>
                                          </p:spTgt>
                                        </p:tgtEl>
                                      </p:cBhvr>
                                    </p:animEffect>
                                  </p:childTnLst>
                                </p:cTn>
                              </p:par>
                            </p:childTnLst>
                          </p:cTn>
                        </p:par>
                        <p:par>
                          <p:cTn id="46" fill="hold">
                            <p:stCondLst>
                              <p:cond delay="4000"/>
                            </p:stCondLst>
                            <p:childTnLst>
                              <p:par>
                                <p:cTn id="47" presetID="2" presetClass="entr" presetSubtype="4" accel="50000" decel="50000" fill="hold" grpId="0" nodeType="afterEffect">
                                  <p:stCondLst>
                                    <p:cond delay="0"/>
                                  </p:stCondLst>
                                  <p:childTnLst>
                                    <p:set>
                                      <p:cBhvr>
                                        <p:cTn id="48" dur="1" fill="hold">
                                          <p:stCondLst>
                                            <p:cond delay="0"/>
                                          </p:stCondLst>
                                        </p:cTn>
                                        <p:tgtEl>
                                          <p:spTgt spid="29"/>
                                        </p:tgtEl>
                                        <p:attrNameLst>
                                          <p:attrName>style.visibility</p:attrName>
                                        </p:attrNameLst>
                                      </p:cBhvr>
                                      <p:to>
                                        <p:strVal val="visible"/>
                                      </p:to>
                                    </p:set>
                                    <p:anim calcmode="lin" valueType="num">
                                      <p:cBhvr additive="base">
                                        <p:cTn id="49" dur="500" fill="hold"/>
                                        <p:tgtEl>
                                          <p:spTgt spid="29"/>
                                        </p:tgtEl>
                                        <p:attrNameLst>
                                          <p:attrName>ppt_x</p:attrName>
                                        </p:attrNameLst>
                                      </p:cBhvr>
                                      <p:tavLst>
                                        <p:tav tm="0">
                                          <p:val>
                                            <p:strVal val="#ppt_x"/>
                                          </p:val>
                                        </p:tav>
                                        <p:tav tm="100000">
                                          <p:val>
                                            <p:strVal val="#ppt_x"/>
                                          </p:val>
                                        </p:tav>
                                      </p:tavLst>
                                    </p:anim>
                                    <p:anim calcmode="lin" valueType="num">
                                      <p:cBhvr additive="base">
                                        <p:cTn id="50" dur="500" fill="hold"/>
                                        <p:tgtEl>
                                          <p:spTgt spid="29"/>
                                        </p:tgtEl>
                                        <p:attrNameLst>
                                          <p:attrName>ppt_y</p:attrName>
                                        </p:attrNameLst>
                                      </p:cBhvr>
                                      <p:tavLst>
                                        <p:tav tm="0">
                                          <p:val>
                                            <p:strVal val="1+#ppt_h/2"/>
                                          </p:val>
                                        </p:tav>
                                        <p:tav tm="100000">
                                          <p:val>
                                            <p:strVal val="#ppt_y"/>
                                          </p:val>
                                        </p:tav>
                                      </p:tavLst>
                                    </p:anim>
                                  </p:childTnLst>
                                </p:cTn>
                              </p:par>
                              <p:par>
                                <p:cTn id="51" presetID="2" presetClass="entr" presetSubtype="1" accel="50000" decel="5000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 calcmode="lin" valueType="num">
                                      <p:cBhvr additive="base">
                                        <p:cTn id="53" dur="500" fill="hold"/>
                                        <p:tgtEl>
                                          <p:spTgt spid="30"/>
                                        </p:tgtEl>
                                        <p:attrNameLst>
                                          <p:attrName>ppt_x</p:attrName>
                                        </p:attrNameLst>
                                      </p:cBhvr>
                                      <p:tavLst>
                                        <p:tav tm="0">
                                          <p:val>
                                            <p:strVal val="#ppt_x"/>
                                          </p:val>
                                        </p:tav>
                                        <p:tav tm="100000">
                                          <p:val>
                                            <p:strVal val="#ppt_x"/>
                                          </p:val>
                                        </p:tav>
                                      </p:tavLst>
                                    </p:anim>
                                    <p:anim calcmode="lin" valueType="num">
                                      <p:cBhvr additive="base">
                                        <p:cTn id="54" dur="500" fill="hold"/>
                                        <p:tgtEl>
                                          <p:spTgt spid="30"/>
                                        </p:tgtEl>
                                        <p:attrNameLst>
                                          <p:attrName>ppt_y</p:attrName>
                                        </p:attrNameLst>
                                      </p:cBhvr>
                                      <p:tavLst>
                                        <p:tav tm="0">
                                          <p:val>
                                            <p:strVal val="0-#ppt_h/2"/>
                                          </p:val>
                                        </p:tav>
                                        <p:tav tm="100000">
                                          <p:val>
                                            <p:strVal val="#ppt_y"/>
                                          </p:val>
                                        </p:tav>
                                      </p:tavLst>
                                    </p:anim>
                                  </p:childTnLst>
                                </p:cTn>
                              </p:par>
                            </p:childTnLst>
                          </p:cTn>
                        </p:par>
                        <p:par>
                          <p:cTn id="55" fill="hold">
                            <p:stCondLst>
                              <p:cond delay="4500"/>
                            </p:stCondLst>
                            <p:childTnLst>
                              <p:par>
                                <p:cTn id="56" presetID="22" presetClass="entr" presetSubtype="4" fill="hold" grpId="0" nodeType="afterEffect" nodePh="1">
                                  <p:stCondLst>
                                    <p:cond delay="0"/>
                                  </p:stCondLst>
                                  <p:endCondLst>
                                    <p:cond evt="begin" delay="0">
                                      <p:tn val="56"/>
                                    </p:cond>
                                  </p:endCondLst>
                                  <p:childTnLst>
                                    <p:set>
                                      <p:cBhvr>
                                        <p:cTn id="57" dur="1" fill="hold">
                                          <p:stCondLst>
                                            <p:cond delay="0"/>
                                          </p:stCondLst>
                                        </p:cTn>
                                        <p:tgtEl>
                                          <p:spTgt spid="31">
                                            <p:txEl>
                                              <p:pRg st="0" end="0"/>
                                            </p:txEl>
                                          </p:spTgt>
                                        </p:tgtEl>
                                        <p:attrNameLst>
                                          <p:attrName>style.visibility</p:attrName>
                                        </p:attrNameLst>
                                      </p:cBhvr>
                                      <p:to>
                                        <p:strVal val="visible"/>
                                      </p:to>
                                    </p:set>
                                    <p:animEffect transition="in" filter="wipe(down)">
                                      <p:cBhvr>
                                        <p:cTn id="58"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3" grpId="0" animBg="1"/>
      <p:bldP spid="24" grpId="0" animBg="1"/>
      <p:bldP spid="2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5"/>
                        </p:tgtEl>
                        <p:attrNameLst>
                          <p:attrName>style.visibility</p:attrName>
                        </p:attrNameLst>
                      </p:cBhvr>
                      <p:to>
                        <p:strVal val="visible"/>
                      </p:to>
                    </p:set>
                    <p:animEffect transition="in" filter="wipe(down)">
                      <p:cBhvr>
                        <p:cTn dur="500"/>
                        <p:tgtEl>
                          <p:spTgt spid="25"/>
                        </p:tgtEl>
                      </p:cBhvr>
                    </p:animEffect>
                  </p:childTnLst>
                </p:cTn>
              </p:par>
            </p:tnLst>
          </p:tmpl>
        </p:tmplLst>
      </p:bldP>
      <p:bldP spid="26" grpId="0" animBg="1"/>
      <p:bldP spid="27" grpId="0" animBg="1"/>
      <p:bldP spid="2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29" grpId="0" animBg="1"/>
      <p:bldP spid="30" grpId="0" animBg="1"/>
      <p:bldP spid="3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1"/>
                        </p:tgtEl>
                        <p:attrNameLst>
                          <p:attrName>style.visibility</p:attrName>
                        </p:attrNameLst>
                      </p:cBhvr>
                      <p:to>
                        <p:strVal val="visible"/>
                      </p:to>
                    </p:set>
                    <p:animEffect transition="in" filter="wipe(down)">
                      <p:cBhvr>
                        <p:cTn dur="500"/>
                        <p:tgtEl>
                          <p:spTgt spid="31"/>
                        </p:tgtEl>
                      </p:cBhvr>
                    </p:animEffect>
                  </p:childTnLst>
                </p:cTn>
              </p:par>
            </p:tnLst>
          </p:tmpl>
        </p:tmplLst>
      </p:bldP>
      <p:bldP spid="33"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5_2-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482600"/>
            <a:ext cx="7518400" cy="471365"/>
          </a:xfrm>
          <a:prstGeom prst="rect">
            <a:avLst/>
          </a:prstGeom>
        </p:spPr>
        <p:txBody>
          <a:bodyPr wrap="none" lIns="0" tIns="0" rIns="0" bIns="0" anchor="ctr">
            <a:noAutofit/>
          </a:bodyPr>
          <a:lstStyle>
            <a:lvl1pPr algn="ctr">
              <a:defRPr sz="3200"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51922"/>
            <a:ext cx="5486400" cy="267661"/>
          </a:xfrm>
          <a:prstGeom prst="rect">
            <a:avLst/>
          </a:prstGeom>
        </p:spPr>
        <p:txBody>
          <a:bodyPr wrap="none" lIns="0" tIns="0" rIns="0" bIns="0" anchor="ctr">
            <a:noAutofit/>
          </a:bodyPr>
          <a:lstStyle>
            <a:lvl1pPr marL="0" indent="0" algn="ctr">
              <a:buNone/>
              <a:defRPr sz="1600"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6" name="Rectangle 25"/>
          <p:cNvSpPr/>
          <p:nvPr userDrawn="1"/>
        </p:nvSpPr>
        <p:spPr>
          <a:xfrm>
            <a:off x="545831" y="5803636"/>
            <a:ext cx="4681728"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27" name="Picture Placeholder 7"/>
          <p:cNvSpPr>
            <a:spLocks noGrp="1"/>
          </p:cNvSpPr>
          <p:nvPr>
            <p:ph type="pic" sz="quarter" idx="26" hasCustomPrompt="1"/>
          </p:nvPr>
        </p:nvSpPr>
        <p:spPr>
          <a:xfrm>
            <a:off x="545833" y="1498601"/>
            <a:ext cx="4673600" cy="4298283"/>
          </a:xfrm>
          <a:prstGeom prst="rect">
            <a:avLst/>
          </a:prstGeom>
          <a:solidFill>
            <a:schemeClr val="tx1">
              <a:lumMod val="10000"/>
              <a:lumOff val="90000"/>
            </a:schemeClr>
          </a:solidFill>
          <a:ln>
            <a:noFill/>
          </a:ln>
        </p:spPr>
        <p:txBody>
          <a:bodyPr bIns="274320" anchor="b"/>
          <a:lstStyle>
            <a:lvl1pPr algn="ctr">
              <a:buNone/>
              <a:defRPr sz="1400">
                <a:solidFill>
                  <a:schemeClr val="tx1">
                    <a:lumMod val="50000"/>
                    <a:lumOff val="50000"/>
                  </a:schemeClr>
                </a:solidFill>
              </a:defRPr>
            </a:lvl1pPr>
          </a:lstStyle>
          <a:p>
            <a:r>
              <a:rPr lang="en-US" dirty="0"/>
              <a:t>Image Holder</a:t>
            </a:r>
          </a:p>
        </p:txBody>
      </p:sp>
      <p:sp>
        <p:nvSpPr>
          <p:cNvPr id="28" name="Text Placeholder 3"/>
          <p:cNvSpPr>
            <a:spLocks noGrp="1"/>
          </p:cNvSpPr>
          <p:nvPr>
            <p:ph type="body" sz="half" idx="27"/>
          </p:nvPr>
        </p:nvSpPr>
        <p:spPr>
          <a:xfrm>
            <a:off x="696607" y="5929116"/>
            <a:ext cx="4388293" cy="257040"/>
          </a:xfrm>
          <a:prstGeom prst="rect">
            <a:avLst/>
          </a:prstGeom>
        </p:spPr>
        <p:txBody>
          <a:bodyPr wrap="none" lIns="0" tIns="0" rIns="0" bIns="0" anchor="ctr">
            <a:noAutofit/>
          </a:bodyPr>
          <a:lstStyle>
            <a:lvl1pPr marL="0" indent="0" algn="ctr">
              <a:buNone/>
              <a:defRPr sz="18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29" name="Rectangle 28"/>
          <p:cNvSpPr/>
          <p:nvPr userDrawn="1"/>
        </p:nvSpPr>
        <p:spPr>
          <a:xfrm>
            <a:off x="5276738" y="3390635"/>
            <a:ext cx="6498833" cy="5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30" name="Picture Placeholder 7"/>
          <p:cNvSpPr>
            <a:spLocks noGrp="1"/>
          </p:cNvSpPr>
          <p:nvPr>
            <p:ph type="pic" sz="quarter" idx="10" hasCustomPrompt="1"/>
          </p:nvPr>
        </p:nvSpPr>
        <p:spPr>
          <a:xfrm>
            <a:off x="5283566" y="1498601"/>
            <a:ext cx="6476319" cy="1885281"/>
          </a:xfrm>
          <a:prstGeom prst="rect">
            <a:avLst/>
          </a:prstGeom>
          <a:solidFill>
            <a:schemeClr val="tx1">
              <a:lumMod val="10000"/>
              <a:lumOff val="90000"/>
            </a:schemeClr>
          </a:solidFill>
          <a:ln>
            <a:noFill/>
          </a:ln>
        </p:spPr>
        <p:txBody>
          <a:bodyPr bIns="274320" anchor="b"/>
          <a:lstStyle>
            <a:lvl1pPr algn="ctr">
              <a:buNone/>
              <a:defRPr sz="1400">
                <a:solidFill>
                  <a:schemeClr val="tx1">
                    <a:lumMod val="50000"/>
                    <a:lumOff val="50000"/>
                  </a:schemeClr>
                </a:solidFill>
              </a:defRPr>
            </a:lvl1pPr>
          </a:lstStyle>
          <a:p>
            <a:r>
              <a:rPr lang="en-US" dirty="0"/>
              <a:t>Image Holder</a:t>
            </a:r>
          </a:p>
        </p:txBody>
      </p:sp>
      <p:sp>
        <p:nvSpPr>
          <p:cNvPr id="31" name="Text Placeholder 3"/>
          <p:cNvSpPr>
            <a:spLocks noGrp="1"/>
          </p:cNvSpPr>
          <p:nvPr>
            <p:ph type="body" sz="half" idx="17"/>
          </p:nvPr>
        </p:nvSpPr>
        <p:spPr>
          <a:xfrm>
            <a:off x="5598933" y="3516115"/>
            <a:ext cx="5854440" cy="257040"/>
          </a:xfrm>
          <a:prstGeom prst="rect">
            <a:avLst/>
          </a:prstGeom>
        </p:spPr>
        <p:txBody>
          <a:bodyPr wrap="none" lIns="0" tIns="0" rIns="0" bIns="0" anchor="ctr">
            <a:noAutofit/>
          </a:bodyPr>
          <a:lstStyle>
            <a:lvl1pPr marL="0" indent="0" algn="ctr">
              <a:buNone/>
              <a:defRPr sz="18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33" name="Rectangle 32"/>
          <p:cNvSpPr/>
          <p:nvPr userDrawn="1"/>
        </p:nvSpPr>
        <p:spPr>
          <a:xfrm>
            <a:off x="5270388" y="5803636"/>
            <a:ext cx="2140381" cy="5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34" name="Picture Placeholder 7"/>
          <p:cNvSpPr>
            <a:spLocks noGrp="1"/>
          </p:cNvSpPr>
          <p:nvPr>
            <p:ph type="pic" sz="quarter" idx="18" hasCustomPrompt="1"/>
          </p:nvPr>
        </p:nvSpPr>
        <p:spPr>
          <a:xfrm>
            <a:off x="5277218" y="3911602"/>
            <a:ext cx="2132965" cy="1885281"/>
          </a:xfrm>
          <a:prstGeom prst="rect">
            <a:avLst/>
          </a:prstGeom>
          <a:solidFill>
            <a:schemeClr val="tx1">
              <a:lumMod val="10000"/>
              <a:lumOff val="90000"/>
            </a:schemeClr>
          </a:solidFill>
          <a:ln>
            <a:noFill/>
          </a:ln>
        </p:spPr>
        <p:txBody>
          <a:bodyPr bIns="274320" anchor="b"/>
          <a:lstStyle>
            <a:lvl1pPr algn="ctr">
              <a:buNone/>
              <a:defRPr sz="1400">
                <a:solidFill>
                  <a:schemeClr val="tx1">
                    <a:lumMod val="50000"/>
                    <a:lumOff val="50000"/>
                  </a:schemeClr>
                </a:solidFill>
              </a:defRPr>
            </a:lvl1pPr>
          </a:lstStyle>
          <a:p>
            <a:r>
              <a:rPr lang="en-US" dirty="0"/>
              <a:t>Image Holder</a:t>
            </a:r>
          </a:p>
        </p:txBody>
      </p:sp>
      <p:sp>
        <p:nvSpPr>
          <p:cNvPr id="35" name="Text Placeholder 3"/>
          <p:cNvSpPr>
            <a:spLocks noGrp="1"/>
          </p:cNvSpPr>
          <p:nvPr>
            <p:ph type="body" sz="half" idx="19"/>
          </p:nvPr>
        </p:nvSpPr>
        <p:spPr>
          <a:xfrm>
            <a:off x="5369014" y="5929116"/>
            <a:ext cx="1943132" cy="257040"/>
          </a:xfrm>
          <a:prstGeom prst="rect">
            <a:avLst/>
          </a:prstGeom>
        </p:spPr>
        <p:txBody>
          <a:bodyPr wrap="none" lIns="0" tIns="0" rIns="0" bIns="0" anchor="ctr">
            <a:noAutofit/>
          </a:bodyPr>
          <a:lstStyle>
            <a:lvl1pPr marL="0" indent="0" algn="ctr">
              <a:buNone/>
              <a:defRPr sz="18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46" name="Rectangle 45"/>
          <p:cNvSpPr/>
          <p:nvPr userDrawn="1"/>
        </p:nvSpPr>
        <p:spPr>
          <a:xfrm>
            <a:off x="7448870" y="5803636"/>
            <a:ext cx="2140381"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47" name="Picture Placeholder 7"/>
          <p:cNvSpPr>
            <a:spLocks noGrp="1"/>
          </p:cNvSpPr>
          <p:nvPr>
            <p:ph type="pic" sz="quarter" idx="28" hasCustomPrompt="1"/>
          </p:nvPr>
        </p:nvSpPr>
        <p:spPr>
          <a:xfrm>
            <a:off x="7455699" y="3911602"/>
            <a:ext cx="2132965" cy="1885281"/>
          </a:xfrm>
          <a:prstGeom prst="rect">
            <a:avLst/>
          </a:prstGeom>
          <a:solidFill>
            <a:schemeClr val="tx1">
              <a:lumMod val="10000"/>
              <a:lumOff val="90000"/>
            </a:schemeClr>
          </a:solidFill>
          <a:ln>
            <a:noFill/>
          </a:ln>
        </p:spPr>
        <p:txBody>
          <a:bodyPr bIns="274320" anchor="b"/>
          <a:lstStyle>
            <a:lvl1pPr algn="ctr">
              <a:buNone/>
              <a:defRPr sz="1400">
                <a:solidFill>
                  <a:schemeClr val="tx1">
                    <a:lumMod val="50000"/>
                    <a:lumOff val="50000"/>
                  </a:schemeClr>
                </a:solidFill>
              </a:defRPr>
            </a:lvl1pPr>
          </a:lstStyle>
          <a:p>
            <a:r>
              <a:rPr lang="en-US" dirty="0"/>
              <a:t>Image Holder</a:t>
            </a:r>
          </a:p>
        </p:txBody>
      </p:sp>
      <p:sp>
        <p:nvSpPr>
          <p:cNvPr id="48" name="Text Placeholder 3"/>
          <p:cNvSpPr>
            <a:spLocks noGrp="1"/>
          </p:cNvSpPr>
          <p:nvPr>
            <p:ph type="body" sz="half" idx="29"/>
          </p:nvPr>
        </p:nvSpPr>
        <p:spPr>
          <a:xfrm>
            <a:off x="7547495" y="5929116"/>
            <a:ext cx="1943132" cy="257040"/>
          </a:xfrm>
          <a:prstGeom prst="rect">
            <a:avLst/>
          </a:prstGeom>
        </p:spPr>
        <p:txBody>
          <a:bodyPr wrap="none" lIns="0" tIns="0" rIns="0" bIns="0" anchor="ctr">
            <a:noAutofit/>
          </a:bodyPr>
          <a:lstStyle>
            <a:lvl1pPr marL="0" indent="0" algn="ctr">
              <a:buNone/>
              <a:defRPr sz="18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49" name="Rectangle 48"/>
          <p:cNvSpPr/>
          <p:nvPr userDrawn="1"/>
        </p:nvSpPr>
        <p:spPr>
          <a:xfrm>
            <a:off x="9619504" y="5803636"/>
            <a:ext cx="2140381" cy="50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50" name="Picture Placeholder 7"/>
          <p:cNvSpPr>
            <a:spLocks noGrp="1"/>
          </p:cNvSpPr>
          <p:nvPr>
            <p:ph type="pic" sz="quarter" idx="30" hasCustomPrompt="1"/>
          </p:nvPr>
        </p:nvSpPr>
        <p:spPr>
          <a:xfrm>
            <a:off x="9626334" y="3911602"/>
            <a:ext cx="2132965" cy="1885281"/>
          </a:xfrm>
          <a:prstGeom prst="rect">
            <a:avLst/>
          </a:prstGeom>
          <a:solidFill>
            <a:schemeClr val="tx1">
              <a:lumMod val="10000"/>
              <a:lumOff val="90000"/>
            </a:schemeClr>
          </a:solidFill>
          <a:ln>
            <a:noFill/>
          </a:ln>
        </p:spPr>
        <p:txBody>
          <a:bodyPr bIns="274320" anchor="b"/>
          <a:lstStyle>
            <a:lvl1pPr algn="ctr">
              <a:buNone/>
              <a:defRPr sz="1400">
                <a:solidFill>
                  <a:schemeClr val="tx1">
                    <a:lumMod val="50000"/>
                    <a:lumOff val="50000"/>
                  </a:schemeClr>
                </a:solidFill>
              </a:defRPr>
            </a:lvl1pPr>
          </a:lstStyle>
          <a:p>
            <a:r>
              <a:rPr lang="en-US" dirty="0"/>
              <a:t>Image Holder</a:t>
            </a:r>
          </a:p>
        </p:txBody>
      </p:sp>
      <p:sp>
        <p:nvSpPr>
          <p:cNvPr id="51" name="Text Placeholder 3"/>
          <p:cNvSpPr>
            <a:spLocks noGrp="1"/>
          </p:cNvSpPr>
          <p:nvPr>
            <p:ph type="body" sz="half" idx="31"/>
          </p:nvPr>
        </p:nvSpPr>
        <p:spPr>
          <a:xfrm>
            <a:off x="9718130" y="5929116"/>
            <a:ext cx="1943132" cy="257040"/>
          </a:xfrm>
          <a:prstGeom prst="rect">
            <a:avLst/>
          </a:prstGeom>
        </p:spPr>
        <p:txBody>
          <a:bodyPr wrap="none" lIns="0" tIns="0" rIns="0" bIns="0" anchor="ctr">
            <a:noAutofit/>
          </a:bodyPr>
          <a:lstStyle>
            <a:lvl1pPr marL="0" indent="0" algn="ctr">
              <a:buNone/>
              <a:defRPr sz="18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Tree>
    <p:extLst>
      <p:ext uri="{BB962C8B-B14F-4D97-AF65-F5344CB8AC3E}">
        <p14:creationId xmlns:p14="http://schemas.microsoft.com/office/powerpoint/2010/main" val="2665263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slide(fromBottom)">
                                      <p:cBhvr>
                                        <p:cTn id="15" dur="500"/>
                                        <p:tgtEl>
                                          <p:spTgt spid="26"/>
                                        </p:tgtEl>
                                      </p:cBhvr>
                                    </p:animEffect>
                                  </p:childTnLst>
                                </p:cTn>
                              </p:par>
                              <p:par>
                                <p:cTn id="16" presetID="2" presetClass="entr" presetSubtype="1" accel="50000" decel="5000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500" fill="hold"/>
                                        <p:tgtEl>
                                          <p:spTgt spid="27"/>
                                        </p:tgtEl>
                                        <p:attrNameLst>
                                          <p:attrName>ppt_x</p:attrName>
                                        </p:attrNameLst>
                                      </p:cBhvr>
                                      <p:tavLst>
                                        <p:tav tm="0">
                                          <p:val>
                                            <p:strVal val="#ppt_x"/>
                                          </p:val>
                                        </p:tav>
                                        <p:tav tm="100000">
                                          <p:val>
                                            <p:strVal val="#ppt_x"/>
                                          </p:val>
                                        </p:tav>
                                      </p:tavLst>
                                    </p:anim>
                                    <p:anim calcmode="lin" valueType="num">
                                      <p:cBhvr additive="base">
                                        <p:cTn id="19" dur="500" fill="hold"/>
                                        <p:tgtEl>
                                          <p:spTgt spid="27"/>
                                        </p:tgtEl>
                                        <p:attrNameLst>
                                          <p:attrName>ppt_y</p:attrName>
                                        </p:attrNameLst>
                                      </p:cBhvr>
                                      <p:tavLst>
                                        <p:tav tm="0">
                                          <p:val>
                                            <p:strVal val="0-#ppt_h/2"/>
                                          </p:val>
                                        </p:tav>
                                        <p:tav tm="100000">
                                          <p:val>
                                            <p:strVal val="#ppt_y"/>
                                          </p:val>
                                        </p:tav>
                                      </p:tavLst>
                                    </p:anim>
                                  </p:childTnLst>
                                </p:cTn>
                              </p:par>
                            </p:childTnLst>
                          </p:cTn>
                        </p:par>
                        <p:par>
                          <p:cTn id="20" fill="hold">
                            <p:stCondLst>
                              <p:cond delay="1500"/>
                            </p:stCondLst>
                            <p:childTnLst>
                              <p:par>
                                <p:cTn id="21" presetID="22" presetClass="entr" presetSubtype="4" fill="hold" grpId="0" nodeType="afterEffect" nodePh="1">
                                  <p:stCondLst>
                                    <p:cond delay="0"/>
                                  </p:stCondLst>
                                  <p:endCondLst>
                                    <p:cond evt="begin" delay="0">
                                      <p:tn val="21"/>
                                    </p:cond>
                                  </p:endCondLst>
                                  <p:childTnLst>
                                    <p:set>
                                      <p:cBhvr>
                                        <p:cTn id="22" dur="1" fill="hold">
                                          <p:stCondLst>
                                            <p:cond delay="0"/>
                                          </p:stCondLst>
                                        </p:cTn>
                                        <p:tgtEl>
                                          <p:spTgt spid="28">
                                            <p:txEl>
                                              <p:pRg st="0" end="0"/>
                                            </p:txEl>
                                          </p:spTgt>
                                        </p:tgtEl>
                                        <p:attrNameLst>
                                          <p:attrName>style.visibility</p:attrName>
                                        </p:attrNameLst>
                                      </p:cBhvr>
                                      <p:to>
                                        <p:strVal val="visible"/>
                                      </p:to>
                                    </p:set>
                                    <p:animEffect transition="in" filter="wipe(down)">
                                      <p:cBhvr>
                                        <p:cTn id="23" dur="500"/>
                                        <p:tgtEl>
                                          <p:spTgt spid="28">
                                            <p:txEl>
                                              <p:pRg st="0" end="0"/>
                                            </p:txEl>
                                          </p:spTgt>
                                        </p:tgtEl>
                                      </p:cBhvr>
                                    </p:animEffect>
                                  </p:childTnLst>
                                </p:cTn>
                              </p:par>
                            </p:childTnLst>
                          </p:cTn>
                        </p:par>
                        <p:par>
                          <p:cTn id="24" fill="hold">
                            <p:stCondLst>
                              <p:cond delay="2000"/>
                            </p:stCondLst>
                            <p:childTnLst>
                              <p:par>
                                <p:cTn id="25" presetID="12" presetClass="entr" presetSubtype="4"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slide(fromBottom)">
                                      <p:cBhvr>
                                        <p:cTn id="27" dur="500"/>
                                        <p:tgtEl>
                                          <p:spTgt spid="29"/>
                                        </p:tgtEl>
                                      </p:cBhvr>
                                    </p:animEffect>
                                  </p:childTnLst>
                                </p:cTn>
                              </p:par>
                              <p:par>
                                <p:cTn id="28" presetID="2" presetClass="entr" presetSubtype="1" accel="50000" decel="5000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 calcmode="lin" valueType="num">
                                      <p:cBhvr additive="base">
                                        <p:cTn id="30" dur="500" fill="hold"/>
                                        <p:tgtEl>
                                          <p:spTgt spid="30"/>
                                        </p:tgtEl>
                                        <p:attrNameLst>
                                          <p:attrName>ppt_x</p:attrName>
                                        </p:attrNameLst>
                                      </p:cBhvr>
                                      <p:tavLst>
                                        <p:tav tm="0">
                                          <p:val>
                                            <p:strVal val="#ppt_x"/>
                                          </p:val>
                                        </p:tav>
                                        <p:tav tm="100000">
                                          <p:val>
                                            <p:strVal val="#ppt_x"/>
                                          </p:val>
                                        </p:tav>
                                      </p:tavLst>
                                    </p:anim>
                                    <p:anim calcmode="lin" valueType="num">
                                      <p:cBhvr additive="base">
                                        <p:cTn id="31" dur="500" fill="hold"/>
                                        <p:tgtEl>
                                          <p:spTgt spid="30"/>
                                        </p:tgtEl>
                                        <p:attrNameLst>
                                          <p:attrName>ppt_y</p:attrName>
                                        </p:attrNameLst>
                                      </p:cBhvr>
                                      <p:tavLst>
                                        <p:tav tm="0">
                                          <p:val>
                                            <p:strVal val="0-#ppt_h/2"/>
                                          </p:val>
                                        </p:tav>
                                        <p:tav tm="100000">
                                          <p:val>
                                            <p:strVal val="#ppt_y"/>
                                          </p:val>
                                        </p:tav>
                                      </p:tavLst>
                                    </p:anim>
                                  </p:childTnLst>
                                </p:cTn>
                              </p:par>
                            </p:childTnLst>
                          </p:cTn>
                        </p:par>
                        <p:par>
                          <p:cTn id="32" fill="hold">
                            <p:stCondLst>
                              <p:cond delay="2500"/>
                            </p:stCondLst>
                            <p:childTnLst>
                              <p:par>
                                <p:cTn id="33" presetID="22" presetClass="entr" presetSubtype="4" fill="hold" grpId="0" nodeType="afterEffect" nodePh="1">
                                  <p:stCondLst>
                                    <p:cond delay="0"/>
                                  </p:stCondLst>
                                  <p:endCondLst>
                                    <p:cond evt="begin" delay="0">
                                      <p:tn val="33"/>
                                    </p:cond>
                                  </p:endCondLst>
                                  <p:childTnLst>
                                    <p:set>
                                      <p:cBhvr>
                                        <p:cTn id="34" dur="1" fill="hold">
                                          <p:stCondLst>
                                            <p:cond delay="0"/>
                                          </p:stCondLst>
                                        </p:cTn>
                                        <p:tgtEl>
                                          <p:spTgt spid="31">
                                            <p:txEl>
                                              <p:pRg st="0" end="0"/>
                                            </p:txEl>
                                          </p:spTgt>
                                        </p:tgtEl>
                                        <p:attrNameLst>
                                          <p:attrName>style.visibility</p:attrName>
                                        </p:attrNameLst>
                                      </p:cBhvr>
                                      <p:to>
                                        <p:strVal val="visible"/>
                                      </p:to>
                                    </p:set>
                                    <p:animEffect transition="in" filter="wipe(down)">
                                      <p:cBhvr>
                                        <p:cTn id="35" dur="500"/>
                                        <p:tgtEl>
                                          <p:spTgt spid="31">
                                            <p:txEl>
                                              <p:pRg st="0" end="0"/>
                                            </p:txEl>
                                          </p:spTgt>
                                        </p:tgtEl>
                                      </p:cBhvr>
                                    </p:animEffect>
                                  </p:childTnLst>
                                </p:cTn>
                              </p:par>
                            </p:childTnLst>
                          </p:cTn>
                        </p:par>
                        <p:par>
                          <p:cTn id="36" fill="hold">
                            <p:stCondLst>
                              <p:cond delay="3000"/>
                            </p:stCondLst>
                            <p:childTnLst>
                              <p:par>
                                <p:cTn id="37" presetID="2" presetClass="entr" presetSubtype="4" accel="50000" decel="50000" fill="hold" grpId="0" nodeType="after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fill="hold"/>
                                        <p:tgtEl>
                                          <p:spTgt spid="34"/>
                                        </p:tgtEl>
                                        <p:attrNameLst>
                                          <p:attrName>ppt_x</p:attrName>
                                        </p:attrNameLst>
                                      </p:cBhvr>
                                      <p:tavLst>
                                        <p:tav tm="0">
                                          <p:val>
                                            <p:strVal val="#ppt_x"/>
                                          </p:val>
                                        </p:tav>
                                        <p:tav tm="100000">
                                          <p:val>
                                            <p:strVal val="#ppt_x"/>
                                          </p:val>
                                        </p:tav>
                                      </p:tavLst>
                                    </p:anim>
                                    <p:anim calcmode="lin" valueType="num">
                                      <p:cBhvr additive="base">
                                        <p:cTn id="40" dur="500" fill="hold"/>
                                        <p:tgtEl>
                                          <p:spTgt spid="34"/>
                                        </p:tgtEl>
                                        <p:attrNameLst>
                                          <p:attrName>ppt_y</p:attrName>
                                        </p:attrNameLst>
                                      </p:cBhvr>
                                      <p:tavLst>
                                        <p:tav tm="0">
                                          <p:val>
                                            <p:strVal val="1+#ppt_h/2"/>
                                          </p:val>
                                        </p:tav>
                                        <p:tav tm="100000">
                                          <p:val>
                                            <p:strVal val="#ppt_y"/>
                                          </p:val>
                                        </p:tav>
                                      </p:tavLst>
                                    </p:anim>
                                  </p:childTnLst>
                                </p:cTn>
                              </p:par>
                            </p:childTnLst>
                          </p:cTn>
                        </p:par>
                        <p:par>
                          <p:cTn id="41" fill="hold">
                            <p:stCondLst>
                              <p:cond delay="3500"/>
                            </p:stCondLst>
                            <p:childTnLst>
                              <p:par>
                                <p:cTn id="42" presetID="12" presetClass="entr" presetSubtype="4" fill="hold" grpId="0" nodeType="after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slide(fromBottom)">
                                      <p:cBhvr>
                                        <p:cTn id="44" dur="500"/>
                                        <p:tgtEl>
                                          <p:spTgt spid="33"/>
                                        </p:tgtEl>
                                      </p:cBhvr>
                                    </p:animEffect>
                                  </p:childTnLst>
                                </p:cTn>
                              </p:par>
                            </p:childTnLst>
                          </p:cTn>
                        </p:par>
                        <p:par>
                          <p:cTn id="45" fill="hold">
                            <p:stCondLst>
                              <p:cond delay="4000"/>
                            </p:stCondLst>
                            <p:childTnLst>
                              <p:par>
                                <p:cTn id="46" presetID="22" presetClass="entr" presetSubtype="4" fill="hold" grpId="0" nodeType="afterEffect" nodePh="1">
                                  <p:stCondLst>
                                    <p:cond delay="0"/>
                                  </p:stCondLst>
                                  <p:endCondLst>
                                    <p:cond evt="begin" delay="0">
                                      <p:tn val="46"/>
                                    </p:cond>
                                  </p:endCondLst>
                                  <p:childTnLst>
                                    <p:set>
                                      <p:cBhvr>
                                        <p:cTn id="47" dur="1" fill="hold">
                                          <p:stCondLst>
                                            <p:cond delay="0"/>
                                          </p:stCondLst>
                                        </p:cTn>
                                        <p:tgtEl>
                                          <p:spTgt spid="35">
                                            <p:txEl>
                                              <p:pRg st="0" end="0"/>
                                            </p:txEl>
                                          </p:spTgt>
                                        </p:tgtEl>
                                        <p:attrNameLst>
                                          <p:attrName>style.visibility</p:attrName>
                                        </p:attrNameLst>
                                      </p:cBhvr>
                                      <p:to>
                                        <p:strVal val="visible"/>
                                      </p:to>
                                    </p:set>
                                    <p:animEffect transition="in" filter="wipe(down)">
                                      <p:cBhvr>
                                        <p:cTn id="48" dur="500"/>
                                        <p:tgtEl>
                                          <p:spTgt spid="35">
                                            <p:txEl>
                                              <p:pRg st="0" end="0"/>
                                            </p:txEl>
                                          </p:spTgt>
                                        </p:tgtEl>
                                      </p:cBhvr>
                                    </p:animEffect>
                                  </p:childTnLst>
                                </p:cTn>
                              </p:par>
                            </p:childTnLst>
                          </p:cTn>
                        </p:par>
                        <p:par>
                          <p:cTn id="49" fill="hold">
                            <p:stCondLst>
                              <p:cond delay="4500"/>
                            </p:stCondLst>
                            <p:childTnLst>
                              <p:par>
                                <p:cTn id="50" presetID="2" presetClass="entr" presetSubtype="4" accel="50000" decel="50000" fill="hold" grpId="0" nodeType="afterEffect">
                                  <p:stCondLst>
                                    <p:cond delay="0"/>
                                  </p:stCondLst>
                                  <p:childTnLst>
                                    <p:set>
                                      <p:cBhvr>
                                        <p:cTn id="51" dur="1" fill="hold">
                                          <p:stCondLst>
                                            <p:cond delay="0"/>
                                          </p:stCondLst>
                                        </p:cTn>
                                        <p:tgtEl>
                                          <p:spTgt spid="47"/>
                                        </p:tgtEl>
                                        <p:attrNameLst>
                                          <p:attrName>style.visibility</p:attrName>
                                        </p:attrNameLst>
                                      </p:cBhvr>
                                      <p:to>
                                        <p:strVal val="visible"/>
                                      </p:to>
                                    </p:set>
                                    <p:anim calcmode="lin" valueType="num">
                                      <p:cBhvr additive="base">
                                        <p:cTn id="52" dur="500" fill="hold"/>
                                        <p:tgtEl>
                                          <p:spTgt spid="47"/>
                                        </p:tgtEl>
                                        <p:attrNameLst>
                                          <p:attrName>ppt_x</p:attrName>
                                        </p:attrNameLst>
                                      </p:cBhvr>
                                      <p:tavLst>
                                        <p:tav tm="0">
                                          <p:val>
                                            <p:strVal val="#ppt_x"/>
                                          </p:val>
                                        </p:tav>
                                        <p:tav tm="100000">
                                          <p:val>
                                            <p:strVal val="#ppt_x"/>
                                          </p:val>
                                        </p:tav>
                                      </p:tavLst>
                                    </p:anim>
                                    <p:anim calcmode="lin" valueType="num">
                                      <p:cBhvr additive="base">
                                        <p:cTn id="53" dur="500" fill="hold"/>
                                        <p:tgtEl>
                                          <p:spTgt spid="47"/>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12" presetClass="entr" presetSubtype="4" fill="hold" grpId="0" nodeType="after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slide(fromBottom)">
                                      <p:cBhvr>
                                        <p:cTn id="57" dur="500"/>
                                        <p:tgtEl>
                                          <p:spTgt spid="46"/>
                                        </p:tgtEl>
                                      </p:cBhvr>
                                    </p:animEffect>
                                  </p:childTnLst>
                                </p:cTn>
                              </p:par>
                            </p:childTnLst>
                          </p:cTn>
                        </p:par>
                        <p:par>
                          <p:cTn id="58" fill="hold">
                            <p:stCondLst>
                              <p:cond delay="5500"/>
                            </p:stCondLst>
                            <p:childTnLst>
                              <p:par>
                                <p:cTn id="59" presetID="22" presetClass="entr" presetSubtype="4" fill="hold" grpId="0" nodeType="afterEffect" nodePh="1">
                                  <p:stCondLst>
                                    <p:cond delay="0"/>
                                  </p:stCondLst>
                                  <p:endCondLst>
                                    <p:cond evt="begin" delay="0">
                                      <p:tn val="59"/>
                                    </p:cond>
                                  </p:endCondLst>
                                  <p:childTnLst>
                                    <p:set>
                                      <p:cBhvr>
                                        <p:cTn id="60" dur="1" fill="hold">
                                          <p:stCondLst>
                                            <p:cond delay="0"/>
                                          </p:stCondLst>
                                        </p:cTn>
                                        <p:tgtEl>
                                          <p:spTgt spid="48">
                                            <p:txEl>
                                              <p:pRg st="0" end="0"/>
                                            </p:txEl>
                                          </p:spTgt>
                                        </p:tgtEl>
                                        <p:attrNameLst>
                                          <p:attrName>style.visibility</p:attrName>
                                        </p:attrNameLst>
                                      </p:cBhvr>
                                      <p:to>
                                        <p:strVal val="visible"/>
                                      </p:to>
                                    </p:set>
                                    <p:animEffect transition="in" filter="wipe(down)">
                                      <p:cBhvr>
                                        <p:cTn id="61" dur="500"/>
                                        <p:tgtEl>
                                          <p:spTgt spid="48">
                                            <p:txEl>
                                              <p:pRg st="0" end="0"/>
                                            </p:txEl>
                                          </p:spTgt>
                                        </p:tgtEl>
                                      </p:cBhvr>
                                    </p:animEffect>
                                  </p:childTnLst>
                                </p:cTn>
                              </p:par>
                            </p:childTnLst>
                          </p:cTn>
                        </p:par>
                        <p:par>
                          <p:cTn id="62" fill="hold">
                            <p:stCondLst>
                              <p:cond delay="6000"/>
                            </p:stCondLst>
                            <p:childTnLst>
                              <p:par>
                                <p:cTn id="63" presetID="2" presetClass="entr" presetSubtype="4" accel="50000" decel="50000" fill="hold" grpId="0" nodeType="afterEffect">
                                  <p:stCondLst>
                                    <p:cond delay="0"/>
                                  </p:stCondLst>
                                  <p:childTnLst>
                                    <p:set>
                                      <p:cBhvr>
                                        <p:cTn id="64" dur="1" fill="hold">
                                          <p:stCondLst>
                                            <p:cond delay="0"/>
                                          </p:stCondLst>
                                        </p:cTn>
                                        <p:tgtEl>
                                          <p:spTgt spid="50"/>
                                        </p:tgtEl>
                                        <p:attrNameLst>
                                          <p:attrName>style.visibility</p:attrName>
                                        </p:attrNameLst>
                                      </p:cBhvr>
                                      <p:to>
                                        <p:strVal val="visible"/>
                                      </p:to>
                                    </p:set>
                                    <p:anim calcmode="lin" valueType="num">
                                      <p:cBhvr additive="base">
                                        <p:cTn id="65" dur="500" fill="hold"/>
                                        <p:tgtEl>
                                          <p:spTgt spid="50"/>
                                        </p:tgtEl>
                                        <p:attrNameLst>
                                          <p:attrName>ppt_x</p:attrName>
                                        </p:attrNameLst>
                                      </p:cBhvr>
                                      <p:tavLst>
                                        <p:tav tm="0">
                                          <p:val>
                                            <p:strVal val="#ppt_x"/>
                                          </p:val>
                                        </p:tav>
                                        <p:tav tm="100000">
                                          <p:val>
                                            <p:strVal val="#ppt_x"/>
                                          </p:val>
                                        </p:tav>
                                      </p:tavLst>
                                    </p:anim>
                                    <p:anim calcmode="lin" valueType="num">
                                      <p:cBhvr additive="base">
                                        <p:cTn id="66" dur="500" fill="hold"/>
                                        <p:tgtEl>
                                          <p:spTgt spid="50"/>
                                        </p:tgtEl>
                                        <p:attrNameLst>
                                          <p:attrName>ppt_y</p:attrName>
                                        </p:attrNameLst>
                                      </p:cBhvr>
                                      <p:tavLst>
                                        <p:tav tm="0">
                                          <p:val>
                                            <p:strVal val="1+#ppt_h/2"/>
                                          </p:val>
                                        </p:tav>
                                        <p:tav tm="100000">
                                          <p:val>
                                            <p:strVal val="#ppt_y"/>
                                          </p:val>
                                        </p:tav>
                                      </p:tavLst>
                                    </p:anim>
                                  </p:childTnLst>
                                </p:cTn>
                              </p:par>
                            </p:childTnLst>
                          </p:cTn>
                        </p:par>
                        <p:par>
                          <p:cTn id="67" fill="hold">
                            <p:stCondLst>
                              <p:cond delay="6500"/>
                            </p:stCondLst>
                            <p:childTnLst>
                              <p:par>
                                <p:cTn id="68" presetID="12" presetClass="entr" presetSubtype="4" fill="hold" grpId="0" nodeType="after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slide(fromBottom)">
                                      <p:cBhvr>
                                        <p:cTn id="70" dur="500"/>
                                        <p:tgtEl>
                                          <p:spTgt spid="49"/>
                                        </p:tgtEl>
                                      </p:cBhvr>
                                    </p:animEffect>
                                  </p:childTnLst>
                                </p:cTn>
                              </p:par>
                            </p:childTnLst>
                          </p:cTn>
                        </p:par>
                        <p:par>
                          <p:cTn id="71" fill="hold">
                            <p:stCondLst>
                              <p:cond delay="7000"/>
                            </p:stCondLst>
                            <p:childTnLst>
                              <p:par>
                                <p:cTn id="72" presetID="22" presetClass="entr" presetSubtype="4" fill="hold" grpId="0" nodeType="afterEffect" nodePh="1">
                                  <p:stCondLst>
                                    <p:cond delay="0"/>
                                  </p:stCondLst>
                                  <p:endCondLst>
                                    <p:cond evt="begin" delay="0">
                                      <p:tn val="72"/>
                                    </p:cond>
                                  </p:endCondLst>
                                  <p:childTnLst>
                                    <p:set>
                                      <p:cBhvr>
                                        <p:cTn id="73" dur="1" fill="hold">
                                          <p:stCondLst>
                                            <p:cond delay="0"/>
                                          </p:stCondLst>
                                        </p:cTn>
                                        <p:tgtEl>
                                          <p:spTgt spid="51">
                                            <p:txEl>
                                              <p:pRg st="0" end="0"/>
                                            </p:txEl>
                                          </p:spTgt>
                                        </p:tgtEl>
                                        <p:attrNameLst>
                                          <p:attrName>style.visibility</p:attrName>
                                        </p:attrNameLst>
                                      </p:cBhvr>
                                      <p:to>
                                        <p:strVal val="visible"/>
                                      </p:to>
                                    </p:set>
                                    <p:animEffect transition="in" filter="wipe(down)">
                                      <p:cBhvr>
                                        <p:cTn id="74" dur="500"/>
                                        <p:tgtEl>
                                          <p:spTgt spid="5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6" grpId="0" animBg="1"/>
      <p:bldP spid="27" grpId="0" animBg="1"/>
      <p:bldP spid="2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29" grpId="0" animBg="1"/>
      <p:bldP spid="30" grpId="0" animBg="1"/>
      <p:bldP spid="3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1"/>
                        </p:tgtEl>
                        <p:attrNameLst>
                          <p:attrName>style.visibility</p:attrName>
                        </p:attrNameLst>
                      </p:cBhvr>
                      <p:to>
                        <p:strVal val="visible"/>
                      </p:to>
                    </p:set>
                    <p:animEffect transition="in" filter="wipe(down)">
                      <p:cBhvr>
                        <p:cTn dur="500"/>
                        <p:tgtEl>
                          <p:spTgt spid="31"/>
                        </p:tgtEl>
                      </p:cBhvr>
                    </p:animEffect>
                  </p:childTnLst>
                </p:cTn>
              </p:par>
            </p:tnLst>
          </p:tmpl>
        </p:tmplLst>
      </p:bldP>
      <p:bldP spid="33" grpId="0" animBg="1"/>
      <p:bldP spid="34" grpId="0" animBg="1"/>
      <p:bldP spid="3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5"/>
                        </p:tgtEl>
                        <p:attrNameLst>
                          <p:attrName>style.visibility</p:attrName>
                        </p:attrNameLst>
                      </p:cBhvr>
                      <p:to>
                        <p:strVal val="visible"/>
                      </p:to>
                    </p:set>
                    <p:animEffect transition="in" filter="wipe(down)">
                      <p:cBhvr>
                        <p:cTn dur="500"/>
                        <p:tgtEl>
                          <p:spTgt spid="35"/>
                        </p:tgtEl>
                      </p:cBhvr>
                    </p:animEffect>
                  </p:childTnLst>
                </p:cTn>
              </p:par>
            </p:tnLst>
          </p:tmpl>
        </p:tmplLst>
      </p:bldP>
      <p:bldP spid="46" grpId="0" animBg="1"/>
      <p:bldP spid="47" grpId="0" animBg="1"/>
      <p:bldP spid="4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8"/>
                        </p:tgtEl>
                        <p:attrNameLst>
                          <p:attrName>style.visibility</p:attrName>
                        </p:attrNameLst>
                      </p:cBhvr>
                      <p:to>
                        <p:strVal val="visible"/>
                      </p:to>
                    </p:set>
                    <p:animEffect transition="in" filter="wipe(down)">
                      <p:cBhvr>
                        <p:cTn dur="500"/>
                        <p:tgtEl>
                          <p:spTgt spid="48"/>
                        </p:tgtEl>
                      </p:cBhvr>
                    </p:animEffect>
                  </p:childTnLst>
                </p:cTn>
              </p:par>
            </p:tnLst>
          </p:tmpl>
        </p:tmplLst>
      </p:bldP>
      <p:bldP spid="49" grpId="0" animBg="1"/>
      <p:bldP spid="50" grpId="0" animBg="1"/>
      <p:bldP spid="5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1"/>
                        </p:tgtEl>
                        <p:attrNameLst>
                          <p:attrName>style.visibility</p:attrName>
                        </p:attrNameLst>
                      </p:cBhvr>
                      <p:to>
                        <p:strVal val="visible"/>
                      </p:to>
                    </p:set>
                    <p:animEffect transition="in" filter="wipe(down)">
                      <p:cBhvr>
                        <p:cTn dur="500"/>
                        <p:tgtEl>
                          <p:spTgt spid="51"/>
                        </p:tgtEl>
                      </p:cBhvr>
                    </p:animEffect>
                  </p:childTnLst>
                </p:cTn>
              </p:par>
            </p:tnLst>
          </p:tmpl>
        </p:tmplLst>
      </p:bldP>
    </p:bld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6_2-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482600"/>
            <a:ext cx="7518400" cy="471365"/>
          </a:xfrm>
          <a:prstGeom prst="rect">
            <a:avLst/>
          </a:prstGeom>
        </p:spPr>
        <p:txBody>
          <a:bodyPr wrap="none" lIns="0" tIns="0" rIns="0" bIns="0" anchor="ctr">
            <a:noAutofit/>
          </a:bodyPr>
          <a:lstStyle>
            <a:lvl1pPr algn="ctr">
              <a:defRPr sz="3200"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51922"/>
            <a:ext cx="5486400" cy="267661"/>
          </a:xfrm>
          <a:prstGeom prst="rect">
            <a:avLst/>
          </a:prstGeom>
        </p:spPr>
        <p:txBody>
          <a:bodyPr wrap="none" lIns="0" tIns="0" rIns="0" bIns="0" anchor="ctr">
            <a:noAutofit/>
          </a:bodyPr>
          <a:lstStyle>
            <a:lvl1pPr marL="0" indent="0" algn="ctr">
              <a:buNone/>
              <a:defRPr sz="1600"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39" name="Picture Placeholder 7"/>
          <p:cNvSpPr>
            <a:spLocks noGrp="1"/>
          </p:cNvSpPr>
          <p:nvPr>
            <p:ph type="pic" sz="quarter" idx="18" hasCustomPrompt="1"/>
          </p:nvPr>
        </p:nvSpPr>
        <p:spPr>
          <a:xfrm>
            <a:off x="0" y="1358500"/>
            <a:ext cx="2032000" cy="2032000"/>
          </a:xfrm>
          <a:prstGeom prst="rect">
            <a:avLst/>
          </a:prstGeom>
          <a:solidFill>
            <a:schemeClr val="tx1">
              <a:lumMod val="10000"/>
              <a:lumOff val="90000"/>
            </a:schemeClr>
          </a:solidFill>
          <a:ln>
            <a:noFill/>
          </a:ln>
        </p:spPr>
        <p:txBody>
          <a:bodyPr bIns="274320" anchor="b"/>
          <a:lstStyle>
            <a:lvl1pPr algn="ctr">
              <a:buNone/>
              <a:defRPr sz="1400">
                <a:solidFill>
                  <a:schemeClr val="tx1">
                    <a:lumMod val="50000"/>
                    <a:lumOff val="50000"/>
                  </a:schemeClr>
                </a:solidFill>
              </a:defRPr>
            </a:lvl1pPr>
          </a:lstStyle>
          <a:p>
            <a:r>
              <a:rPr lang="en-US" dirty="0"/>
              <a:t>Image Holder</a:t>
            </a:r>
          </a:p>
        </p:txBody>
      </p:sp>
      <p:sp>
        <p:nvSpPr>
          <p:cNvPr id="40" name="Picture Placeholder 7"/>
          <p:cNvSpPr>
            <a:spLocks noGrp="1"/>
          </p:cNvSpPr>
          <p:nvPr>
            <p:ph type="pic" sz="quarter" idx="19" hasCustomPrompt="1"/>
          </p:nvPr>
        </p:nvSpPr>
        <p:spPr>
          <a:xfrm>
            <a:off x="2032000" y="1358500"/>
            <a:ext cx="2032000" cy="2032000"/>
          </a:xfrm>
          <a:prstGeom prst="rect">
            <a:avLst/>
          </a:prstGeom>
          <a:solidFill>
            <a:schemeClr val="tx1">
              <a:lumMod val="10000"/>
              <a:lumOff val="90000"/>
            </a:schemeClr>
          </a:solidFill>
          <a:ln>
            <a:noFill/>
          </a:ln>
        </p:spPr>
        <p:txBody>
          <a:bodyPr bIns="274320" anchor="b"/>
          <a:lstStyle>
            <a:lvl1pPr algn="ctr">
              <a:buNone/>
              <a:defRPr sz="1400">
                <a:solidFill>
                  <a:schemeClr val="tx1">
                    <a:lumMod val="50000"/>
                    <a:lumOff val="50000"/>
                  </a:schemeClr>
                </a:solidFill>
              </a:defRPr>
            </a:lvl1pPr>
          </a:lstStyle>
          <a:p>
            <a:r>
              <a:rPr lang="en-US" dirty="0"/>
              <a:t>Image Holder</a:t>
            </a:r>
          </a:p>
        </p:txBody>
      </p:sp>
      <p:sp>
        <p:nvSpPr>
          <p:cNvPr id="41" name="Picture Placeholder 7"/>
          <p:cNvSpPr>
            <a:spLocks noGrp="1"/>
          </p:cNvSpPr>
          <p:nvPr>
            <p:ph type="pic" sz="quarter" idx="20" hasCustomPrompt="1"/>
          </p:nvPr>
        </p:nvSpPr>
        <p:spPr>
          <a:xfrm>
            <a:off x="4064000" y="1358500"/>
            <a:ext cx="2032000" cy="2032000"/>
          </a:xfrm>
          <a:prstGeom prst="rect">
            <a:avLst/>
          </a:prstGeom>
          <a:solidFill>
            <a:schemeClr val="tx1">
              <a:lumMod val="10000"/>
              <a:lumOff val="90000"/>
            </a:schemeClr>
          </a:solidFill>
          <a:ln>
            <a:noFill/>
          </a:ln>
        </p:spPr>
        <p:txBody>
          <a:bodyPr bIns="274320" anchor="b"/>
          <a:lstStyle>
            <a:lvl1pPr algn="ctr">
              <a:buNone/>
              <a:defRPr sz="1400">
                <a:solidFill>
                  <a:schemeClr val="tx1">
                    <a:lumMod val="50000"/>
                    <a:lumOff val="50000"/>
                  </a:schemeClr>
                </a:solidFill>
              </a:defRPr>
            </a:lvl1pPr>
          </a:lstStyle>
          <a:p>
            <a:r>
              <a:rPr lang="en-US" dirty="0"/>
              <a:t>Image Holder</a:t>
            </a:r>
          </a:p>
        </p:txBody>
      </p:sp>
      <p:sp>
        <p:nvSpPr>
          <p:cNvPr id="42" name="Picture Placeholder 7"/>
          <p:cNvSpPr>
            <a:spLocks noGrp="1"/>
          </p:cNvSpPr>
          <p:nvPr>
            <p:ph type="pic" sz="quarter" idx="21" hasCustomPrompt="1"/>
          </p:nvPr>
        </p:nvSpPr>
        <p:spPr>
          <a:xfrm>
            <a:off x="6096000" y="1358500"/>
            <a:ext cx="2032000" cy="2032000"/>
          </a:xfrm>
          <a:prstGeom prst="rect">
            <a:avLst/>
          </a:prstGeom>
          <a:solidFill>
            <a:schemeClr val="tx1">
              <a:lumMod val="10000"/>
              <a:lumOff val="90000"/>
            </a:schemeClr>
          </a:solidFill>
          <a:ln>
            <a:noFill/>
          </a:ln>
        </p:spPr>
        <p:txBody>
          <a:bodyPr bIns="274320" anchor="b"/>
          <a:lstStyle>
            <a:lvl1pPr algn="ctr">
              <a:buNone/>
              <a:defRPr sz="1400">
                <a:solidFill>
                  <a:schemeClr val="tx1">
                    <a:lumMod val="50000"/>
                    <a:lumOff val="50000"/>
                  </a:schemeClr>
                </a:solidFill>
              </a:defRPr>
            </a:lvl1pPr>
          </a:lstStyle>
          <a:p>
            <a:r>
              <a:rPr lang="en-US" dirty="0"/>
              <a:t>Image Holder</a:t>
            </a:r>
          </a:p>
        </p:txBody>
      </p:sp>
      <p:sp>
        <p:nvSpPr>
          <p:cNvPr id="45" name="Picture Placeholder 7"/>
          <p:cNvSpPr>
            <a:spLocks noGrp="1"/>
          </p:cNvSpPr>
          <p:nvPr>
            <p:ph type="pic" sz="quarter" idx="22" hasCustomPrompt="1"/>
          </p:nvPr>
        </p:nvSpPr>
        <p:spPr>
          <a:xfrm>
            <a:off x="8128000" y="1358500"/>
            <a:ext cx="2032000" cy="2032000"/>
          </a:xfrm>
          <a:prstGeom prst="rect">
            <a:avLst/>
          </a:prstGeom>
          <a:solidFill>
            <a:schemeClr val="tx1">
              <a:lumMod val="10000"/>
              <a:lumOff val="90000"/>
            </a:schemeClr>
          </a:solidFill>
          <a:ln>
            <a:noFill/>
          </a:ln>
        </p:spPr>
        <p:txBody>
          <a:bodyPr bIns="274320" anchor="b"/>
          <a:lstStyle>
            <a:lvl1pPr algn="ctr">
              <a:buNone/>
              <a:defRPr sz="1400">
                <a:solidFill>
                  <a:schemeClr val="tx1">
                    <a:lumMod val="50000"/>
                    <a:lumOff val="50000"/>
                  </a:schemeClr>
                </a:solidFill>
              </a:defRPr>
            </a:lvl1pPr>
          </a:lstStyle>
          <a:p>
            <a:r>
              <a:rPr lang="en-US" dirty="0"/>
              <a:t>Image Holder</a:t>
            </a:r>
          </a:p>
        </p:txBody>
      </p:sp>
      <p:sp>
        <p:nvSpPr>
          <p:cNvPr id="52" name="Picture Placeholder 7"/>
          <p:cNvSpPr>
            <a:spLocks noGrp="1"/>
          </p:cNvSpPr>
          <p:nvPr>
            <p:ph type="pic" sz="quarter" idx="23" hasCustomPrompt="1"/>
          </p:nvPr>
        </p:nvSpPr>
        <p:spPr>
          <a:xfrm>
            <a:off x="10160000" y="1358500"/>
            <a:ext cx="2032000" cy="2032000"/>
          </a:xfrm>
          <a:prstGeom prst="rect">
            <a:avLst/>
          </a:prstGeom>
          <a:solidFill>
            <a:schemeClr val="tx1">
              <a:lumMod val="10000"/>
              <a:lumOff val="90000"/>
            </a:schemeClr>
          </a:solidFill>
          <a:ln>
            <a:noFill/>
          </a:ln>
        </p:spPr>
        <p:txBody>
          <a:bodyPr bIns="274320" anchor="b"/>
          <a:lstStyle>
            <a:lvl1pPr algn="ctr">
              <a:buNone/>
              <a:defRPr sz="1400">
                <a:solidFill>
                  <a:schemeClr val="tx1">
                    <a:lumMod val="50000"/>
                    <a:lumOff val="50000"/>
                  </a:schemeClr>
                </a:solidFill>
              </a:defRPr>
            </a:lvl1pPr>
          </a:lstStyle>
          <a:p>
            <a:r>
              <a:rPr lang="en-US" dirty="0"/>
              <a:t>Image Holder</a:t>
            </a:r>
          </a:p>
        </p:txBody>
      </p:sp>
      <p:sp>
        <p:nvSpPr>
          <p:cNvPr id="53" name="Picture Placeholder 7"/>
          <p:cNvSpPr>
            <a:spLocks noGrp="1"/>
          </p:cNvSpPr>
          <p:nvPr>
            <p:ph type="pic" sz="quarter" idx="24" hasCustomPrompt="1"/>
          </p:nvPr>
        </p:nvSpPr>
        <p:spPr>
          <a:xfrm>
            <a:off x="0" y="3390500"/>
            <a:ext cx="2032000" cy="2032000"/>
          </a:xfrm>
          <a:prstGeom prst="rect">
            <a:avLst/>
          </a:prstGeom>
          <a:solidFill>
            <a:schemeClr val="tx1">
              <a:lumMod val="10000"/>
              <a:lumOff val="90000"/>
            </a:schemeClr>
          </a:solidFill>
          <a:ln>
            <a:noFill/>
          </a:ln>
        </p:spPr>
        <p:txBody>
          <a:bodyPr bIns="274320" anchor="b"/>
          <a:lstStyle>
            <a:lvl1pPr algn="ctr">
              <a:buNone/>
              <a:defRPr sz="1400">
                <a:solidFill>
                  <a:schemeClr val="tx1">
                    <a:lumMod val="50000"/>
                    <a:lumOff val="50000"/>
                  </a:schemeClr>
                </a:solidFill>
              </a:defRPr>
            </a:lvl1pPr>
          </a:lstStyle>
          <a:p>
            <a:r>
              <a:rPr lang="en-US" dirty="0"/>
              <a:t>Image Holder</a:t>
            </a:r>
          </a:p>
        </p:txBody>
      </p:sp>
      <p:sp>
        <p:nvSpPr>
          <p:cNvPr id="54" name="Picture Placeholder 7"/>
          <p:cNvSpPr>
            <a:spLocks noGrp="1"/>
          </p:cNvSpPr>
          <p:nvPr>
            <p:ph type="pic" sz="quarter" idx="25" hasCustomPrompt="1"/>
          </p:nvPr>
        </p:nvSpPr>
        <p:spPr>
          <a:xfrm>
            <a:off x="2032000" y="3390500"/>
            <a:ext cx="2032000" cy="2032000"/>
          </a:xfrm>
          <a:prstGeom prst="rect">
            <a:avLst/>
          </a:prstGeom>
          <a:solidFill>
            <a:schemeClr val="tx1">
              <a:lumMod val="10000"/>
              <a:lumOff val="90000"/>
            </a:schemeClr>
          </a:solidFill>
          <a:ln>
            <a:noFill/>
          </a:ln>
        </p:spPr>
        <p:txBody>
          <a:bodyPr bIns="274320" anchor="b"/>
          <a:lstStyle>
            <a:lvl1pPr algn="ctr">
              <a:buNone/>
              <a:defRPr sz="1400">
                <a:solidFill>
                  <a:schemeClr val="tx1">
                    <a:lumMod val="50000"/>
                    <a:lumOff val="50000"/>
                  </a:schemeClr>
                </a:solidFill>
              </a:defRPr>
            </a:lvl1pPr>
          </a:lstStyle>
          <a:p>
            <a:r>
              <a:rPr lang="en-US" dirty="0"/>
              <a:t>Image Holder</a:t>
            </a:r>
          </a:p>
        </p:txBody>
      </p:sp>
      <p:sp>
        <p:nvSpPr>
          <p:cNvPr id="55" name="Picture Placeholder 7"/>
          <p:cNvSpPr>
            <a:spLocks noGrp="1"/>
          </p:cNvSpPr>
          <p:nvPr>
            <p:ph type="pic" sz="quarter" idx="26" hasCustomPrompt="1"/>
          </p:nvPr>
        </p:nvSpPr>
        <p:spPr>
          <a:xfrm>
            <a:off x="4064000" y="3390500"/>
            <a:ext cx="2032000" cy="2032000"/>
          </a:xfrm>
          <a:prstGeom prst="rect">
            <a:avLst/>
          </a:prstGeom>
          <a:solidFill>
            <a:schemeClr val="tx1">
              <a:lumMod val="10000"/>
              <a:lumOff val="90000"/>
            </a:schemeClr>
          </a:solidFill>
          <a:ln>
            <a:noFill/>
          </a:ln>
        </p:spPr>
        <p:txBody>
          <a:bodyPr bIns="274320" anchor="b"/>
          <a:lstStyle>
            <a:lvl1pPr algn="ctr">
              <a:buNone/>
              <a:defRPr sz="1400">
                <a:solidFill>
                  <a:schemeClr val="tx1">
                    <a:lumMod val="50000"/>
                    <a:lumOff val="50000"/>
                  </a:schemeClr>
                </a:solidFill>
              </a:defRPr>
            </a:lvl1pPr>
          </a:lstStyle>
          <a:p>
            <a:r>
              <a:rPr lang="en-US" dirty="0"/>
              <a:t>Image Holder</a:t>
            </a:r>
          </a:p>
        </p:txBody>
      </p:sp>
      <p:sp>
        <p:nvSpPr>
          <p:cNvPr id="56" name="Picture Placeholder 7"/>
          <p:cNvSpPr>
            <a:spLocks noGrp="1"/>
          </p:cNvSpPr>
          <p:nvPr>
            <p:ph type="pic" sz="quarter" idx="27" hasCustomPrompt="1"/>
          </p:nvPr>
        </p:nvSpPr>
        <p:spPr>
          <a:xfrm>
            <a:off x="6096000" y="3390500"/>
            <a:ext cx="2032000" cy="2032000"/>
          </a:xfrm>
          <a:prstGeom prst="rect">
            <a:avLst/>
          </a:prstGeom>
          <a:solidFill>
            <a:schemeClr val="tx1">
              <a:lumMod val="10000"/>
              <a:lumOff val="90000"/>
            </a:schemeClr>
          </a:solidFill>
          <a:ln>
            <a:noFill/>
          </a:ln>
        </p:spPr>
        <p:txBody>
          <a:bodyPr bIns="274320" anchor="b"/>
          <a:lstStyle>
            <a:lvl1pPr algn="ctr">
              <a:buNone/>
              <a:defRPr sz="1400">
                <a:solidFill>
                  <a:schemeClr val="tx1">
                    <a:lumMod val="50000"/>
                    <a:lumOff val="50000"/>
                  </a:schemeClr>
                </a:solidFill>
              </a:defRPr>
            </a:lvl1pPr>
          </a:lstStyle>
          <a:p>
            <a:r>
              <a:rPr lang="en-US" dirty="0"/>
              <a:t>Image Holder</a:t>
            </a:r>
          </a:p>
        </p:txBody>
      </p:sp>
      <p:sp>
        <p:nvSpPr>
          <p:cNvPr id="57" name="Picture Placeholder 7"/>
          <p:cNvSpPr>
            <a:spLocks noGrp="1"/>
          </p:cNvSpPr>
          <p:nvPr>
            <p:ph type="pic" sz="quarter" idx="28" hasCustomPrompt="1"/>
          </p:nvPr>
        </p:nvSpPr>
        <p:spPr>
          <a:xfrm>
            <a:off x="8128000" y="3390500"/>
            <a:ext cx="2032000" cy="2032000"/>
          </a:xfrm>
          <a:prstGeom prst="rect">
            <a:avLst/>
          </a:prstGeom>
          <a:solidFill>
            <a:schemeClr val="tx1">
              <a:lumMod val="10000"/>
              <a:lumOff val="90000"/>
            </a:schemeClr>
          </a:solidFill>
          <a:ln>
            <a:noFill/>
          </a:ln>
        </p:spPr>
        <p:txBody>
          <a:bodyPr bIns="274320" anchor="b"/>
          <a:lstStyle>
            <a:lvl1pPr algn="ctr">
              <a:buNone/>
              <a:defRPr sz="1400">
                <a:solidFill>
                  <a:schemeClr val="tx1">
                    <a:lumMod val="50000"/>
                    <a:lumOff val="50000"/>
                  </a:schemeClr>
                </a:solidFill>
              </a:defRPr>
            </a:lvl1pPr>
          </a:lstStyle>
          <a:p>
            <a:r>
              <a:rPr lang="en-US" dirty="0"/>
              <a:t>Image Holder</a:t>
            </a:r>
          </a:p>
        </p:txBody>
      </p:sp>
      <p:sp>
        <p:nvSpPr>
          <p:cNvPr id="58" name="Picture Placeholder 7"/>
          <p:cNvSpPr>
            <a:spLocks noGrp="1"/>
          </p:cNvSpPr>
          <p:nvPr>
            <p:ph type="pic" sz="quarter" idx="29" hasCustomPrompt="1"/>
          </p:nvPr>
        </p:nvSpPr>
        <p:spPr>
          <a:xfrm>
            <a:off x="10160000" y="3390500"/>
            <a:ext cx="2032000" cy="2032000"/>
          </a:xfrm>
          <a:prstGeom prst="rect">
            <a:avLst/>
          </a:prstGeom>
          <a:solidFill>
            <a:schemeClr val="tx1">
              <a:lumMod val="10000"/>
              <a:lumOff val="90000"/>
            </a:schemeClr>
          </a:solidFill>
          <a:ln>
            <a:noFill/>
          </a:ln>
        </p:spPr>
        <p:txBody>
          <a:bodyPr bIns="274320" anchor="b"/>
          <a:lstStyle>
            <a:lvl1pPr algn="ctr">
              <a:buNone/>
              <a:defRPr sz="1400">
                <a:solidFill>
                  <a:schemeClr val="tx1">
                    <a:lumMod val="50000"/>
                    <a:lumOff val="50000"/>
                  </a:schemeClr>
                </a:solidFill>
              </a:defRPr>
            </a:lvl1pPr>
          </a:lstStyle>
          <a:p>
            <a:r>
              <a:rPr lang="en-US" dirty="0"/>
              <a:t>Image Holder</a:t>
            </a:r>
          </a:p>
        </p:txBody>
      </p:sp>
      <p:sp>
        <p:nvSpPr>
          <p:cNvPr id="59" name="Text Placeholder 3"/>
          <p:cNvSpPr>
            <a:spLocks noGrp="1"/>
          </p:cNvSpPr>
          <p:nvPr>
            <p:ph type="body" sz="half" idx="15"/>
          </p:nvPr>
        </p:nvSpPr>
        <p:spPr>
          <a:xfrm>
            <a:off x="914400" y="5566920"/>
            <a:ext cx="10363201" cy="1011681"/>
          </a:xfrm>
          <a:prstGeom prst="rect">
            <a:avLst/>
          </a:prstGeom>
        </p:spPr>
        <p:txBody>
          <a:bodyPr wrap="square" lIns="0" tIns="0" rIns="0" bIns="0" anchor="ctr">
            <a:noAutofit/>
          </a:bodyPr>
          <a:lstStyle>
            <a:lvl1pPr marL="0" indent="0" algn="ctr">
              <a:buNone/>
              <a:defRPr sz="1467" b="0"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a:p>
            <a:pPr algn="ctr"/>
            <a:r>
              <a:rPr lang="en-US" sz="1333" dirty="0">
                <a:solidFill>
                  <a:schemeClr val="tx1">
                    <a:lumMod val="50000"/>
                    <a:lumOff val="50000"/>
                  </a:schemeClr>
                </a:solidFill>
              </a:rPr>
              <a:t>Click to add Text</a:t>
            </a:r>
          </a:p>
        </p:txBody>
      </p:sp>
    </p:spTree>
    <p:extLst>
      <p:ext uri="{BB962C8B-B14F-4D97-AF65-F5344CB8AC3E}">
        <p14:creationId xmlns:p14="http://schemas.microsoft.com/office/powerpoint/2010/main" val="2368430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ppt_x"/>
                                          </p:val>
                                        </p:tav>
                                        <p:tav tm="100000">
                                          <p:val>
                                            <p:strVal val="#ppt_x"/>
                                          </p:val>
                                        </p:tav>
                                      </p:tavLst>
                                    </p:anim>
                                    <p:anim calcmode="lin" valueType="num">
                                      <p:cBhvr additive="base">
                                        <p:cTn id="16" dur="500" fill="hold"/>
                                        <p:tgtEl>
                                          <p:spTgt spid="39"/>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40"/>
                                        </p:tgtEl>
                                        <p:attrNameLst>
                                          <p:attrName>style.visibility</p:attrName>
                                        </p:attrNameLst>
                                      </p:cBhvr>
                                      <p:to>
                                        <p:strVal val="visible"/>
                                      </p:to>
                                    </p:set>
                                    <p:anim calcmode="lin" valueType="num">
                                      <p:cBhvr additive="base">
                                        <p:cTn id="20" dur="500" fill="hold"/>
                                        <p:tgtEl>
                                          <p:spTgt spid="40"/>
                                        </p:tgtEl>
                                        <p:attrNameLst>
                                          <p:attrName>ppt_x</p:attrName>
                                        </p:attrNameLst>
                                      </p:cBhvr>
                                      <p:tavLst>
                                        <p:tav tm="0">
                                          <p:val>
                                            <p:strVal val="#ppt_x"/>
                                          </p:val>
                                        </p:tav>
                                        <p:tav tm="100000">
                                          <p:val>
                                            <p:strVal val="#ppt_x"/>
                                          </p:val>
                                        </p:tav>
                                      </p:tavLst>
                                    </p:anim>
                                    <p:anim calcmode="lin" valueType="num">
                                      <p:cBhvr additive="base">
                                        <p:cTn id="21" dur="500" fill="hold"/>
                                        <p:tgtEl>
                                          <p:spTgt spid="40"/>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 calcmode="lin" valueType="num">
                                      <p:cBhvr additive="base">
                                        <p:cTn id="25" dur="500" fill="hold"/>
                                        <p:tgtEl>
                                          <p:spTgt spid="41"/>
                                        </p:tgtEl>
                                        <p:attrNameLst>
                                          <p:attrName>ppt_x</p:attrName>
                                        </p:attrNameLst>
                                      </p:cBhvr>
                                      <p:tavLst>
                                        <p:tav tm="0">
                                          <p:val>
                                            <p:strVal val="#ppt_x"/>
                                          </p:val>
                                        </p:tav>
                                        <p:tav tm="100000">
                                          <p:val>
                                            <p:strVal val="#ppt_x"/>
                                          </p:val>
                                        </p:tav>
                                      </p:tavLst>
                                    </p:anim>
                                    <p:anim calcmode="lin" valueType="num">
                                      <p:cBhvr additive="base">
                                        <p:cTn id="26" dur="500" fill="hold"/>
                                        <p:tgtEl>
                                          <p:spTgt spid="41"/>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accel="50000" decel="50000" fill="hold" grpId="0" nodeType="afterEffect">
                                  <p:stCondLst>
                                    <p:cond delay="0"/>
                                  </p:stCondLst>
                                  <p:childTnLst>
                                    <p:set>
                                      <p:cBhvr>
                                        <p:cTn id="29" dur="1" fill="hold">
                                          <p:stCondLst>
                                            <p:cond delay="0"/>
                                          </p:stCondLst>
                                        </p:cTn>
                                        <p:tgtEl>
                                          <p:spTgt spid="42"/>
                                        </p:tgtEl>
                                        <p:attrNameLst>
                                          <p:attrName>style.visibility</p:attrName>
                                        </p:attrNameLst>
                                      </p:cBhvr>
                                      <p:to>
                                        <p:strVal val="visible"/>
                                      </p:to>
                                    </p:set>
                                    <p:anim calcmode="lin" valueType="num">
                                      <p:cBhvr additive="base">
                                        <p:cTn id="30" dur="500" fill="hold"/>
                                        <p:tgtEl>
                                          <p:spTgt spid="42"/>
                                        </p:tgtEl>
                                        <p:attrNameLst>
                                          <p:attrName>ppt_x</p:attrName>
                                        </p:attrNameLst>
                                      </p:cBhvr>
                                      <p:tavLst>
                                        <p:tav tm="0">
                                          <p:val>
                                            <p:strVal val="#ppt_x"/>
                                          </p:val>
                                        </p:tav>
                                        <p:tav tm="100000">
                                          <p:val>
                                            <p:strVal val="#ppt_x"/>
                                          </p:val>
                                        </p:tav>
                                      </p:tavLst>
                                    </p:anim>
                                    <p:anim calcmode="lin" valueType="num">
                                      <p:cBhvr additive="base">
                                        <p:cTn id="31" dur="500" fill="hold"/>
                                        <p:tgtEl>
                                          <p:spTgt spid="42"/>
                                        </p:tgtEl>
                                        <p:attrNameLst>
                                          <p:attrName>ppt_y</p:attrName>
                                        </p:attrNameLst>
                                      </p:cBhvr>
                                      <p:tavLst>
                                        <p:tav tm="0">
                                          <p:val>
                                            <p:strVal val="1+#ppt_h/2"/>
                                          </p:val>
                                        </p:tav>
                                        <p:tav tm="100000">
                                          <p:val>
                                            <p:strVal val="#ppt_y"/>
                                          </p:val>
                                        </p:tav>
                                      </p:tavLst>
                                    </p:anim>
                                  </p:childTnLst>
                                </p:cTn>
                              </p:par>
                            </p:childTnLst>
                          </p:cTn>
                        </p:par>
                        <p:par>
                          <p:cTn id="32" fill="hold">
                            <p:stCondLst>
                              <p:cond delay="3000"/>
                            </p:stCondLst>
                            <p:childTnLst>
                              <p:par>
                                <p:cTn id="33" presetID="2" presetClass="entr" presetSubtype="4" accel="50000" decel="50000" fill="hold" grpId="0" nodeType="afterEffect">
                                  <p:stCondLst>
                                    <p:cond delay="0"/>
                                  </p:stCondLst>
                                  <p:childTnLst>
                                    <p:set>
                                      <p:cBhvr>
                                        <p:cTn id="34" dur="1" fill="hold">
                                          <p:stCondLst>
                                            <p:cond delay="0"/>
                                          </p:stCondLst>
                                        </p:cTn>
                                        <p:tgtEl>
                                          <p:spTgt spid="45"/>
                                        </p:tgtEl>
                                        <p:attrNameLst>
                                          <p:attrName>style.visibility</p:attrName>
                                        </p:attrNameLst>
                                      </p:cBhvr>
                                      <p:to>
                                        <p:strVal val="visible"/>
                                      </p:to>
                                    </p:set>
                                    <p:anim calcmode="lin" valueType="num">
                                      <p:cBhvr additive="base">
                                        <p:cTn id="35" dur="500" fill="hold"/>
                                        <p:tgtEl>
                                          <p:spTgt spid="45"/>
                                        </p:tgtEl>
                                        <p:attrNameLst>
                                          <p:attrName>ppt_x</p:attrName>
                                        </p:attrNameLst>
                                      </p:cBhvr>
                                      <p:tavLst>
                                        <p:tav tm="0">
                                          <p:val>
                                            <p:strVal val="#ppt_x"/>
                                          </p:val>
                                        </p:tav>
                                        <p:tav tm="100000">
                                          <p:val>
                                            <p:strVal val="#ppt_x"/>
                                          </p:val>
                                        </p:tav>
                                      </p:tavLst>
                                    </p:anim>
                                    <p:anim calcmode="lin" valueType="num">
                                      <p:cBhvr additive="base">
                                        <p:cTn id="36" dur="500" fill="hold"/>
                                        <p:tgtEl>
                                          <p:spTgt spid="45"/>
                                        </p:tgtEl>
                                        <p:attrNameLst>
                                          <p:attrName>ppt_y</p:attrName>
                                        </p:attrNameLst>
                                      </p:cBhvr>
                                      <p:tavLst>
                                        <p:tav tm="0">
                                          <p:val>
                                            <p:strVal val="1+#ppt_h/2"/>
                                          </p:val>
                                        </p:tav>
                                        <p:tav tm="100000">
                                          <p:val>
                                            <p:strVal val="#ppt_y"/>
                                          </p:val>
                                        </p:tav>
                                      </p:tavLst>
                                    </p:anim>
                                  </p:childTnLst>
                                </p:cTn>
                              </p:par>
                            </p:childTnLst>
                          </p:cTn>
                        </p:par>
                        <p:par>
                          <p:cTn id="37" fill="hold">
                            <p:stCondLst>
                              <p:cond delay="3500"/>
                            </p:stCondLst>
                            <p:childTnLst>
                              <p:par>
                                <p:cTn id="38" presetID="2" presetClass="entr" presetSubtype="4" accel="50000" decel="50000" fill="hold" grpId="0" nodeType="afterEffect">
                                  <p:stCondLst>
                                    <p:cond delay="0"/>
                                  </p:stCondLst>
                                  <p:childTnLst>
                                    <p:set>
                                      <p:cBhvr>
                                        <p:cTn id="39" dur="1" fill="hold">
                                          <p:stCondLst>
                                            <p:cond delay="0"/>
                                          </p:stCondLst>
                                        </p:cTn>
                                        <p:tgtEl>
                                          <p:spTgt spid="52"/>
                                        </p:tgtEl>
                                        <p:attrNameLst>
                                          <p:attrName>style.visibility</p:attrName>
                                        </p:attrNameLst>
                                      </p:cBhvr>
                                      <p:to>
                                        <p:strVal val="visible"/>
                                      </p:to>
                                    </p:set>
                                    <p:anim calcmode="lin" valueType="num">
                                      <p:cBhvr additive="base">
                                        <p:cTn id="40" dur="500" fill="hold"/>
                                        <p:tgtEl>
                                          <p:spTgt spid="52"/>
                                        </p:tgtEl>
                                        <p:attrNameLst>
                                          <p:attrName>ppt_x</p:attrName>
                                        </p:attrNameLst>
                                      </p:cBhvr>
                                      <p:tavLst>
                                        <p:tav tm="0">
                                          <p:val>
                                            <p:strVal val="#ppt_x"/>
                                          </p:val>
                                        </p:tav>
                                        <p:tav tm="100000">
                                          <p:val>
                                            <p:strVal val="#ppt_x"/>
                                          </p:val>
                                        </p:tav>
                                      </p:tavLst>
                                    </p:anim>
                                    <p:anim calcmode="lin" valueType="num">
                                      <p:cBhvr additive="base">
                                        <p:cTn id="41" dur="500" fill="hold"/>
                                        <p:tgtEl>
                                          <p:spTgt spid="52"/>
                                        </p:tgtEl>
                                        <p:attrNameLst>
                                          <p:attrName>ppt_y</p:attrName>
                                        </p:attrNameLst>
                                      </p:cBhvr>
                                      <p:tavLst>
                                        <p:tav tm="0">
                                          <p:val>
                                            <p:strVal val="1+#ppt_h/2"/>
                                          </p:val>
                                        </p:tav>
                                        <p:tav tm="100000">
                                          <p:val>
                                            <p:strVal val="#ppt_y"/>
                                          </p:val>
                                        </p:tav>
                                      </p:tavLst>
                                    </p:anim>
                                  </p:childTnLst>
                                </p:cTn>
                              </p:par>
                            </p:childTnLst>
                          </p:cTn>
                        </p:par>
                        <p:par>
                          <p:cTn id="42" fill="hold">
                            <p:stCondLst>
                              <p:cond delay="4000"/>
                            </p:stCondLst>
                            <p:childTnLst>
                              <p:par>
                                <p:cTn id="43" presetID="2" presetClass="entr" presetSubtype="4" accel="50000" decel="50000" fill="hold" grpId="0" nodeType="afterEffect">
                                  <p:stCondLst>
                                    <p:cond delay="0"/>
                                  </p:stCondLst>
                                  <p:childTnLst>
                                    <p:set>
                                      <p:cBhvr>
                                        <p:cTn id="44" dur="1" fill="hold">
                                          <p:stCondLst>
                                            <p:cond delay="0"/>
                                          </p:stCondLst>
                                        </p:cTn>
                                        <p:tgtEl>
                                          <p:spTgt spid="53"/>
                                        </p:tgtEl>
                                        <p:attrNameLst>
                                          <p:attrName>style.visibility</p:attrName>
                                        </p:attrNameLst>
                                      </p:cBhvr>
                                      <p:to>
                                        <p:strVal val="visible"/>
                                      </p:to>
                                    </p:set>
                                    <p:anim calcmode="lin" valueType="num">
                                      <p:cBhvr additive="base">
                                        <p:cTn id="45" dur="500" fill="hold"/>
                                        <p:tgtEl>
                                          <p:spTgt spid="53"/>
                                        </p:tgtEl>
                                        <p:attrNameLst>
                                          <p:attrName>ppt_x</p:attrName>
                                        </p:attrNameLst>
                                      </p:cBhvr>
                                      <p:tavLst>
                                        <p:tav tm="0">
                                          <p:val>
                                            <p:strVal val="#ppt_x"/>
                                          </p:val>
                                        </p:tav>
                                        <p:tav tm="100000">
                                          <p:val>
                                            <p:strVal val="#ppt_x"/>
                                          </p:val>
                                        </p:tav>
                                      </p:tavLst>
                                    </p:anim>
                                    <p:anim calcmode="lin" valueType="num">
                                      <p:cBhvr additive="base">
                                        <p:cTn id="46" dur="500" fill="hold"/>
                                        <p:tgtEl>
                                          <p:spTgt spid="53"/>
                                        </p:tgtEl>
                                        <p:attrNameLst>
                                          <p:attrName>ppt_y</p:attrName>
                                        </p:attrNameLst>
                                      </p:cBhvr>
                                      <p:tavLst>
                                        <p:tav tm="0">
                                          <p:val>
                                            <p:strVal val="1+#ppt_h/2"/>
                                          </p:val>
                                        </p:tav>
                                        <p:tav tm="100000">
                                          <p:val>
                                            <p:strVal val="#ppt_y"/>
                                          </p:val>
                                        </p:tav>
                                      </p:tavLst>
                                    </p:anim>
                                  </p:childTnLst>
                                </p:cTn>
                              </p:par>
                            </p:childTnLst>
                          </p:cTn>
                        </p:par>
                        <p:par>
                          <p:cTn id="47" fill="hold">
                            <p:stCondLst>
                              <p:cond delay="4500"/>
                            </p:stCondLst>
                            <p:childTnLst>
                              <p:par>
                                <p:cTn id="48" presetID="2" presetClass="entr" presetSubtype="4" accel="50000" decel="50000" fill="hold" grpId="0" nodeType="afterEffect">
                                  <p:stCondLst>
                                    <p:cond delay="0"/>
                                  </p:stCondLst>
                                  <p:childTnLst>
                                    <p:set>
                                      <p:cBhvr>
                                        <p:cTn id="49" dur="1" fill="hold">
                                          <p:stCondLst>
                                            <p:cond delay="0"/>
                                          </p:stCondLst>
                                        </p:cTn>
                                        <p:tgtEl>
                                          <p:spTgt spid="54"/>
                                        </p:tgtEl>
                                        <p:attrNameLst>
                                          <p:attrName>style.visibility</p:attrName>
                                        </p:attrNameLst>
                                      </p:cBhvr>
                                      <p:to>
                                        <p:strVal val="visible"/>
                                      </p:to>
                                    </p:set>
                                    <p:anim calcmode="lin" valueType="num">
                                      <p:cBhvr additive="base">
                                        <p:cTn id="50" dur="500" fill="hold"/>
                                        <p:tgtEl>
                                          <p:spTgt spid="54"/>
                                        </p:tgtEl>
                                        <p:attrNameLst>
                                          <p:attrName>ppt_x</p:attrName>
                                        </p:attrNameLst>
                                      </p:cBhvr>
                                      <p:tavLst>
                                        <p:tav tm="0">
                                          <p:val>
                                            <p:strVal val="#ppt_x"/>
                                          </p:val>
                                        </p:tav>
                                        <p:tav tm="100000">
                                          <p:val>
                                            <p:strVal val="#ppt_x"/>
                                          </p:val>
                                        </p:tav>
                                      </p:tavLst>
                                    </p:anim>
                                    <p:anim calcmode="lin" valueType="num">
                                      <p:cBhvr additive="base">
                                        <p:cTn id="51" dur="500" fill="hold"/>
                                        <p:tgtEl>
                                          <p:spTgt spid="54"/>
                                        </p:tgtEl>
                                        <p:attrNameLst>
                                          <p:attrName>ppt_y</p:attrName>
                                        </p:attrNameLst>
                                      </p:cBhvr>
                                      <p:tavLst>
                                        <p:tav tm="0">
                                          <p:val>
                                            <p:strVal val="1+#ppt_h/2"/>
                                          </p:val>
                                        </p:tav>
                                        <p:tav tm="100000">
                                          <p:val>
                                            <p:strVal val="#ppt_y"/>
                                          </p:val>
                                        </p:tav>
                                      </p:tavLst>
                                    </p:anim>
                                  </p:childTnLst>
                                </p:cTn>
                              </p:par>
                            </p:childTnLst>
                          </p:cTn>
                        </p:par>
                        <p:par>
                          <p:cTn id="52" fill="hold">
                            <p:stCondLst>
                              <p:cond delay="5000"/>
                            </p:stCondLst>
                            <p:childTnLst>
                              <p:par>
                                <p:cTn id="53" presetID="2" presetClass="entr" presetSubtype="4" accel="50000" decel="50000" fill="hold" grpId="0" nodeType="afterEffect">
                                  <p:stCondLst>
                                    <p:cond delay="0"/>
                                  </p:stCondLst>
                                  <p:childTnLst>
                                    <p:set>
                                      <p:cBhvr>
                                        <p:cTn id="54" dur="1" fill="hold">
                                          <p:stCondLst>
                                            <p:cond delay="0"/>
                                          </p:stCondLst>
                                        </p:cTn>
                                        <p:tgtEl>
                                          <p:spTgt spid="55"/>
                                        </p:tgtEl>
                                        <p:attrNameLst>
                                          <p:attrName>style.visibility</p:attrName>
                                        </p:attrNameLst>
                                      </p:cBhvr>
                                      <p:to>
                                        <p:strVal val="visible"/>
                                      </p:to>
                                    </p:set>
                                    <p:anim calcmode="lin" valueType="num">
                                      <p:cBhvr additive="base">
                                        <p:cTn id="55" dur="500" fill="hold"/>
                                        <p:tgtEl>
                                          <p:spTgt spid="55"/>
                                        </p:tgtEl>
                                        <p:attrNameLst>
                                          <p:attrName>ppt_x</p:attrName>
                                        </p:attrNameLst>
                                      </p:cBhvr>
                                      <p:tavLst>
                                        <p:tav tm="0">
                                          <p:val>
                                            <p:strVal val="#ppt_x"/>
                                          </p:val>
                                        </p:tav>
                                        <p:tav tm="100000">
                                          <p:val>
                                            <p:strVal val="#ppt_x"/>
                                          </p:val>
                                        </p:tav>
                                      </p:tavLst>
                                    </p:anim>
                                    <p:anim calcmode="lin" valueType="num">
                                      <p:cBhvr additive="base">
                                        <p:cTn id="56" dur="500" fill="hold"/>
                                        <p:tgtEl>
                                          <p:spTgt spid="55"/>
                                        </p:tgtEl>
                                        <p:attrNameLst>
                                          <p:attrName>ppt_y</p:attrName>
                                        </p:attrNameLst>
                                      </p:cBhvr>
                                      <p:tavLst>
                                        <p:tav tm="0">
                                          <p:val>
                                            <p:strVal val="1+#ppt_h/2"/>
                                          </p:val>
                                        </p:tav>
                                        <p:tav tm="100000">
                                          <p:val>
                                            <p:strVal val="#ppt_y"/>
                                          </p:val>
                                        </p:tav>
                                      </p:tavLst>
                                    </p:anim>
                                  </p:childTnLst>
                                </p:cTn>
                              </p:par>
                            </p:childTnLst>
                          </p:cTn>
                        </p:par>
                        <p:par>
                          <p:cTn id="57" fill="hold">
                            <p:stCondLst>
                              <p:cond delay="5500"/>
                            </p:stCondLst>
                            <p:childTnLst>
                              <p:par>
                                <p:cTn id="58" presetID="2" presetClass="entr" presetSubtype="4" accel="50000" decel="50000" fill="hold" grpId="0" nodeType="afterEffect">
                                  <p:stCondLst>
                                    <p:cond delay="0"/>
                                  </p:stCondLst>
                                  <p:childTnLst>
                                    <p:set>
                                      <p:cBhvr>
                                        <p:cTn id="59" dur="1" fill="hold">
                                          <p:stCondLst>
                                            <p:cond delay="0"/>
                                          </p:stCondLst>
                                        </p:cTn>
                                        <p:tgtEl>
                                          <p:spTgt spid="56"/>
                                        </p:tgtEl>
                                        <p:attrNameLst>
                                          <p:attrName>style.visibility</p:attrName>
                                        </p:attrNameLst>
                                      </p:cBhvr>
                                      <p:to>
                                        <p:strVal val="visible"/>
                                      </p:to>
                                    </p:set>
                                    <p:anim calcmode="lin" valueType="num">
                                      <p:cBhvr additive="base">
                                        <p:cTn id="60" dur="500" fill="hold"/>
                                        <p:tgtEl>
                                          <p:spTgt spid="56"/>
                                        </p:tgtEl>
                                        <p:attrNameLst>
                                          <p:attrName>ppt_x</p:attrName>
                                        </p:attrNameLst>
                                      </p:cBhvr>
                                      <p:tavLst>
                                        <p:tav tm="0">
                                          <p:val>
                                            <p:strVal val="#ppt_x"/>
                                          </p:val>
                                        </p:tav>
                                        <p:tav tm="100000">
                                          <p:val>
                                            <p:strVal val="#ppt_x"/>
                                          </p:val>
                                        </p:tav>
                                      </p:tavLst>
                                    </p:anim>
                                    <p:anim calcmode="lin" valueType="num">
                                      <p:cBhvr additive="base">
                                        <p:cTn id="61" dur="500" fill="hold"/>
                                        <p:tgtEl>
                                          <p:spTgt spid="56"/>
                                        </p:tgtEl>
                                        <p:attrNameLst>
                                          <p:attrName>ppt_y</p:attrName>
                                        </p:attrNameLst>
                                      </p:cBhvr>
                                      <p:tavLst>
                                        <p:tav tm="0">
                                          <p:val>
                                            <p:strVal val="1+#ppt_h/2"/>
                                          </p:val>
                                        </p:tav>
                                        <p:tav tm="100000">
                                          <p:val>
                                            <p:strVal val="#ppt_y"/>
                                          </p:val>
                                        </p:tav>
                                      </p:tavLst>
                                    </p:anim>
                                  </p:childTnLst>
                                </p:cTn>
                              </p:par>
                            </p:childTnLst>
                          </p:cTn>
                        </p:par>
                        <p:par>
                          <p:cTn id="62" fill="hold">
                            <p:stCondLst>
                              <p:cond delay="6000"/>
                            </p:stCondLst>
                            <p:childTnLst>
                              <p:par>
                                <p:cTn id="63" presetID="2" presetClass="entr" presetSubtype="4" accel="50000" decel="50000" fill="hold" grpId="0" nodeType="afterEffect">
                                  <p:stCondLst>
                                    <p:cond delay="0"/>
                                  </p:stCondLst>
                                  <p:childTnLst>
                                    <p:set>
                                      <p:cBhvr>
                                        <p:cTn id="64" dur="1" fill="hold">
                                          <p:stCondLst>
                                            <p:cond delay="0"/>
                                          </p:stCondLst>
                                        </p:cTn>
                                        <p:tgtEl>
                                          <p:spTgt spid="57"/>
                                        </p:tgtEl>
                                        <p:attrNameLst>
                                          <p:attrName>style.visibility</p:attrName>
                                        </p:attrNameLst>
                                      </p:cBhvr>
                                      <p:to>
                                        <p:strVal val="visible"/>
                                      </p:to>
                                    </p:set>
                                    <p:anim calcmode="lin" valueType="num">
                                      <p:cBhvr additive="base">
                                        <p:cTn id="65" dur="500" fill="hold"/>
                                        <p:tgtEl>
                                          <p:spTgt spid="57"/>
                                        </p:tgtEl>
                                        <p:attrNameLst>
                                          <p:attrName>ppt_x</p:attrName>
                                        </p:attrNameLst>
                                      </p:cBhvr>
                                      <p:tavLst>
                                        <p:tav tm="0">
                                          <p:val>
                                            <p:strVal val="#ppt_x"/>
                                          </p:val>
                                        </p:tav>
                                        <p:tav tm="100000">
                                          <p:val>
                                            <p:strVal val="#ppt_x"/>
                                          </p:val>
                                        </p:tav>
                                      </p:tavLst>
                                    </p:anim>
                                    <p:anim calcmode="lin" valueType="num">
                                      <p:cBhvr additive="base">
                                        <p:cTn id="66" dur="500" fill="hold"/>
                                        <p:tgtEl>
                                          <p:spTgt spid="57"/>
                                        </p:tgtEl>
                                        <p:attrNameLst>
                                          <p:attrName>ppt_y</p:attrName>
                                        </p:attrNameLst>
                                      </p:cBhvr>
                                      <p:tavLst>
                                        <p:tav tm="0">
                                          <p:val>
                                            <p:strVal val="1+#ppt_h/2"/>
                                          </p:val>
                                        </p:tav>
                                        <p:tav tm="100000">
                                          <p:val>
                                            <p:strVal val="#ppt_y"/>
                                          </p:val>
                                        </p:tav>
                                      </p:tavLst>
                                    </p:anim>
                                  </p:childTnLst>
                                </p:cTn>
                              </p:par>
                            </p:childTnLst>
                          </p:cTn>
                        </p:par>
                        <p:par>
                          <p:cTn id="67" fill="hold">
                            <p:stCondLst>
                              <p:cond delay="6500"/>
                            </p:stCondLst>
                            <p:childTnLst>
                              <p:par>
                                <p:cTn id="68" presetID="2" presetClass="entr" presetSubtype="4" accel="50000" decel="50000" fill="hold" grpId="0" nodeType="afterEffect">
                                  <p:stCondLst>
                                    <p:cond delay="0"/>
                                  </p:stCondLst>
                                  <p:childTnLst>
                                    <p:set>
                                      <p:cBhvr>
                                        <p:cTn id="69" dur="1" fill="hold">
                                          <p:stCondLst>
                                            <p:cond delay="0"/>
                                          </p:stCondLst>
                                        </p:cTn>
                                        <p:tgtEl>
                                          <p:spTgt spid="58"/>
                                        </p:tgtEl>
                                        <p:attrNameLst>
                                          <p:attrName>style.visibility</p:attrName>
                                        </p:attrNameLst>
                                      </p:cBhvr>
                                      <p:to>
                                        <p:strVal val="visible"/>
                                      </p:to>
                                    </p:set>
                                    <p:anim calcmode="lin" valueType="num">
                                      <p:cBhvr additive="base">
                                        <p:cTn id="70" dur="500" fill="hold"/>
                                        <p:tgtEl>
                                          <p:spTgt spid="58"/>
                                        </p:tgtEl>
                                        <p:attrNameLst>
                                          <p:attrName>ppt_x</p:attrName>
                                        </p:attrNameLst>
                                      </p:cBhvr>
                                      <p:tavLst>
                                        <p:tav tm="0">
                                          <p:val>
                                            <p:strVal val="#ppt_x"/>
                                          </p:val>
                                        </p:tav>
                                        <p:tav tm="100000">
                                          <p:val>
                                            <p:strVal val="#ppt_x"/>
                                          </p:val>
                                        </p:tav>
                                      </p:tavLst>
                                    </p:anim>
                                    <p:anim calcmode="lin" valueType="num">
                                      <p:cBhvr additive="base">
                                        <p:cTn id="71" dur="500" fill="hold"/>
                                        <p:tgtEl>
                                          <p:spTgt spid="58"/>
                                        </p:tgtEl>
                                        <p:attrNameLst>
                                          <p:attrName>ppt_y</p:attrName>
                                        </p:attrNameLst>
                                      </p:cBhvr>
                                      <p:tavLst>
                                        <p:tav tm="0">
                                          <p:val>
                                            <p:strVal val="1+#ppt_h/2"/>
                                          </p:val>
                                        </p:tav>
                                        <p:tav tm="100000">
                                          <p:val>
                                            <p:strVal val="#ppt_y"/>
                                          </p:val>
                                        </p:tav>
                                      </p:tavLst>
                                    </p:anim>
                                  </p:childTnLst>
                                </p:cTn>
                              </p:par>
                            </p:childTnLst>
                          </p:cTn>
                        </p:par>
                        <p:par>
                          <p:cTn id="72" fill="hold">
                            <p:stCondLst>
                              <p:cond delay="7000"/>
                            </p:stCondLst>
                            <p:childTnLst>
                              <p:par>
                                <p:cTn id="73" presetID="10" presetClass="entr" presetSubtype="0" fill="hold" grpId="0" nodeType="afterEffect">
                                  <p:stCondLst>
                                    <p:cond delay="0"/>
                                  </p:stCondLst>
                                  <p:childTnLst>
                                    <p:set>
                                      <p:cBhvr>
                                        <p:cTn id="74" dur="1" fill="hold">
                                          <p:stCondLst>
                                            <p:cond delay="0"/>
                                          </p:stCondLst>
                                        </p:cTn>
                                        <p:tgtEl>
                                          <p:spTgt spid="59">
                                            <p:txEl>
                                              <p:pRg st="1" end="1"/>
                                            </p:txEl>
                                          </p:spTgt>
                                        </p:tgtEl>
                                        <p:attrNameLst>
                                          <p:attrName>style.visibility</p:attrName>
                                        </p:attrNameLst>
                                      </p:cBhvr>
                                      <p:to>
                                        <p:strVal val="visible"/>
                                      </p:to>
                                    </p:set>
                                    <p:animEffect transition="in" filter="fade">
                                      <p:cBhvr>
                                        <p:cTn id="75" dur="500"/>
                                        <p:tgtEl>
                                          <p:spTgt spid="5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39" grpId="0" animBg="1"/>
      <p:bldP spid="40" grpId="0" animBg="1"/>
      <p:bldP spid="41" grpId="0" animBg="1"/>
      <p:bldP spid="42" grpId="0" animBg="1"/>
      <p:bldP spid="45" grpId="0" animBg="1"/>
      <p:bldP spid="52" grpId="0" animBg="1"/>
      <p:bldP spid="53" grpId="0" animBg="1"/>
      <p:bldP spid="54" grpId="0" animBg="1"/>
      <p:bldP spid="55" grpId="0" animBg="1"/>
      <p:bldP spid="56" grpId="0" animBg="1"/>
      <p:bldP spid="57" grpId="0" animBg="1"/>
      <p:bldP spid="58" grpId="0" animBg="1"/>
      <p:bldP spid="59" grpId="0" build="p">
        <p:tmplLst>
          <p:tmpl lvl="1">
            <p:tnLst>
              <p:par>
                <p:cTn presetID="10" presetClass="entr" presetSubtype="0"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4_Pic4">
    <p:spTree>
      <p:nvGrpSpPr>
        <p:cNvPr id="1" name=""/>
        <p:cNvGrpSpPr/>
        <p:nvPr/>
      </p:nvGrpSpPr>
      <p:grpSpPr>
        <a:xfrm>
          <a:off x="0" y="0"/>
          <a:ext cx="0" cy="0"/>
          <a:chOff x="0" y="0"/>
          <a:chExt cx="0" cy="0"/>
        </a:xfrm>
      </p:grpSpPr>
      <p:sp>
        <p:nvSpPr>
          <p:cNvPr id="19" name="Title 1"/>
          <p:cNvSpPr>
            <a:spLocks noGrp="1"/>
          </p:cNvSpPr>
          <p:nvPr>
            <p:ph type="title" hasCustomPrompt="1"/>
          </p:nvPr>
        </p:nvSpPr>
        <p:spPr>
          <a:xfrm>
            <a:off x="2336800" y="482600"/>
            <a:ext cx="7518400" cy="471365"/>
          </a:xfrm>
          <a:prstGeom prst="rect">
            <a:avLst/>
          </a:prstGeom>
        </p:spPr>
        <p:txBody>
          <a:bodyPr wrap="none" lIns="0" tIns="0" rIns="0" bIns="0" anchor="ctr">
            <a:noAutofit/>
          </a:bodyPr>
          <a:lstStyle>
            <a:lvl1pPr algn="ctr">
              <a:defRPr sz="3200"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3352800" y="951922"/>
            <a:ext cx="5486400" cy="267661"/>
          </a:xfrm>
          <a:prstGeom prst="rect">
            <a:avLst/>
          </a:prstGeom>
        </p:spPr>
        <p:txBody>
          <a:bodyPr wrap="none" lIns="0" tIns="0" rIns="0" bIns="0" anchor="ctr">
            <a:noAutofit/>
          </a:bodyPr>
          <a:lstStyle>
            <a:lvl1pPr marL="0" indent="0" algn="ctr">
              <a:buNone/>
              <a:defRPr sz="1600"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grpSp>
        <p:nvGrpSpPr>
          <p:cNvPr id="2" name="Group 37"/>
          <p:cNvGrpSpPr/>
          <p:nvPr userDrawn="1"/>
        </p:nvGrpSpPr>
        <p:grpSpPr>
          <a:xfrm>
            <a:off x="762267" y="2137834"/>
            <a:ext cx="3377667" cy="3860799"/>
            <a:chOff x="590950" y="446404"/>
            <a:chExt cx="2343150" cy="2957196"/>
          </a:xfrm>
        </p:grpSpPr>
        <p:pic>
          <p:nvPicPr>
            <p:cNvPr id="39" name="Picture 38" descr="Shadow.png"/>
            <p:cNvPicPr>
              <a:picLocks noChangeAspect="1"/>
            </p:cNvPicPr>
            <p:nvPr userDrawn="1"/>
          </p:nvPicPr>
          <p:blipFill>
            <a:blip r:embed="rId2"/>
            <a:stretch>
              <a:fillRect/>
            </a:stretch>
          </p:blipFill>
          <p:spPr>
            <a:xfrm>
              <a:off x="590950" y="3206750"/>
              <a:ext cx="2311401" cy="196850"/>
            </a:xfrm>
            <a:prstGeom prst="rect">
              <a:avLst/>
            </a:prstGeom>
          </p:spPr>
        </p:pic>
        <p:sp>
          <p:nvSpPr>
            <p:cNvPr id="40" name="Rectangle 39"/>
            <p:cNvSpPr/>
            <p:nvPr userDrawn="1"/>
          </p:nvSpPr>
          <p:spPr>
            <a:xfrm>
              <a:off x="648100" y="446404"/>
              <a:ext cx="2286000" cy="2759772"/>
            </a:xfrm>
            <a:prstGeom prst="rect">
              <a:avLst/>
            </a:prstGeom>
            <a:solidFill>
              <a:schemeClr val="bg2">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2400"/>
            </a:p>
          </p:txBody>
        </p:sp>
      </p:grpSp>
      <p:sp>
        <p:nvSpPr>
          <p:cNvPr id="41" name="Picture Placeholder 7"/>
          <p:cNvSpPr>
            <a:spLocks noGrp="1"/>
          </p:cNvSpPr>
          <p:nvPr>
            <p:ph type="pic" sz="quarter" idx="25" hasCustomPrompt="1"/>
          </p:nvPr>
        </p:nvSpPr>
        <p:spPr>
          <a:xfrm>
            <a:off x="996641" y="2256996"/>
            <a:ext cx="2985921" cy="3344416"/>
          </a:xfrm>
          <a:prstGeom prst="rect">
            <a:avLst/>
          </a:prstGeom>
          <a:solidFill>
            <a:schemeClr val="tx2">
              <a:lumMod val="25000"/>
              <a:lumOff val="75000"/>
            </a:schemeClr>
          </a:solidFill>
          <a:ln w="19050">
            <a:noFill/>
          </a:ln>
          <a:effectLst>
            <a:innerShdw blurRad="114300">
              <a:prstClr val="black">
                <a:alpha val="14000"/>
              </a:prstClr>
            </a:innerShdw>
          </a:effectLst>
        </p:spPr>
        <p:txBody>
          <a:bodyPr tIns="0" bIns="182880" anchor="b"/>
          <a:lstStyle>
            <a:lvl1pPr algn="ctr" rtl="0">
              <a:buNone/>
              <a:defRPr sz="1200" baseline="0">
                <a:solidFill>
                  <a:schemeClr val="tx1">
                    <a:lumMod val="50000"/>
                    <a:lumOff val="50000"/>
                  </a:schemeClr>
                </a:solidFill>
              </a:defRPr>
            </a:lvl1pPr>
          </a:lstStyle>
          <a:p>
            <a:r>
              <a:rPr lang="en-US" dirty="0"/>
              <a:t>Click Icon To Add Image</a:t>
            </a:r>
          </a:p>
        </p:txBody>
      </p:sp>
      <p:sp>
        <p:nvSpPr>
          <p:cNvPr id="16" name="Rectangle 15"/>
          <p:cNvSpPr/>
          <p:nvPr userDrawn="1"/>
        </p:nvSpPr>
        <p:spPr>
          <a:xfrm>
            <a:off x="844945" y="1629832"/>
            <a:ext cx="3294988"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17" name="Text Placeholder 3"/>
          <p:cNvSpPr>
            <a:spLocks noGrp="1"/>
          </p:cNvSpPr>
          <p:nvPr>
            <p:ph type="body" sz="half" idx="16"/>
          </p:nvPr>
        </p:nvSpPr>
        <p:spPr>
          <a:xfrm>
            <a:off x="959592" y="1750002"/>
            <a:ext cx="3065691"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grpSp>
        <p:nvGrpSpPr>
          <p:cNvPr id="35" name="Group 34"/>
          <p:cNvGrpSpPr/>
          <p:nvPr userDrawn="1"/>
        </p:nvGrpSpPr>
        <p:grpSpPr>
          <a:xfrm>
            <a:off x="1847360" y="5928783"/>
            <a:ext cx="1309080" cy="211667"/>
            <a:chOff x="990600" y="4400550"/>
            <a:chExt cx="1276352" cy="206376"/>
          </a:xfrm>
          <a:solidFill>
            <a:schemeClr val="bg2">
              <a:lumMod val="75000"/>
            </a:schemeClr>
          </a:solidFill>
        </p:grpSpPr>
        <p:sp>
          <p:nvSpPr>
            <p:cNvPr id="24" name="Freeform 116"/>
            <p:cNvSpPr>
              <a:spLocks/>
            </p:cNvSpPr>
            <p:nvPr userDrawn="1"/>
          </p:nvSpPr>
          <p:spPr bwMode="auto">
            <a:xfrm>
              <a:off x="990600" y="4400550"/>
              <a:ext cx="219076" cy="206376"/>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sp>
          <p:nvSpPr>
            <p:cNvPr id="25" name="Freeform 116"/>
            <p:cNvSpPr>
              <a:spLocks/>
            </p:cNvSpPr>
            <p:nvPr userDrawn="1"/>
          </p:nvSpPr>
          <p:spPr bwMode="auto">
            <a:xfrm>
              <a:off x="1254919" y="4400550"/>
              <a:ext cx="219076" cy="206376"/>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sp>
          <p:nvSpPr>
            <p:cNvPr id="26" name="Freeform 116"/>
            <p:cNvSpPr>
              <a:spLocks/>
            </p:cNvSpPr>
            <p:nvPr userDrawn="1"/>
          </p:nvSpPr>
          <p:spPr bwMode="auto">
            <a:xfrm>
              <a:off x="1519238" y="4400550"/>
              <a:ext cx="219076" cy="206376"/>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sp>
          <p:nvSpPr>
            <p:cNvPr id="30" name="Freeform 116"/>
            <p:cNvSpPr>
              <a:spLocks/>
            </p:cNvSpPr>
            <p:nvPr userDrawn="1"/>
          </p:nvSpPr>
          <p:spPr bwMode="auto">
            <a:xfrm>
              <a:off x="1783557" y="4400550"/>
              <a:ext cx="219076" cy="206376"/>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sp>
          <p:nvSpPr>
            <p:cNvPr id="34" name="Freeform 116"/>
            <p:cNvSpPr>
              <a:spLocks/>
            </p:cNvSpPr>
            <p:nvPr userDrawn="1"/>
          </p:nvSpPr>
          <p:spPr bwMode="auto">
            <a:xfrm>
              <a:off x="2047876" y="4400550"/>
              <a:ext cx="219076" cy="206376"/>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grpSp>
      <p:grpSp>
        <p:nvGrpSpPr>
          <p:cNvPr id="36" name="Group 37"/>
          <p:cNvGrpSpPr/>
          <p:nvPr userDrawn="1"/>
        </p:nvGrpSpPr>
        <p:grpSpPr>
          <a:xfrm>
            <a:off x="4362227" y="2137834"/>
            <a:ext cx="3377667" cy="3860799"/>
            <a:chOff x="590950" y="446404"/>
            <a:chExt cx="2343150" cy="2957196"/>
          </a:xfrm>
        </p:grpSpPr>
        <p:pic>
          <p:nvPicPr>
            <p:cNvPr id="37" name="Picture 36" descr="Shadow.png"/>
            <p:cNvPicPr>
              <a:picLocks noChangeAspect="1"/>
            </p:cNvPicPr>
            <p:nvPr userDrawn="1"/>
          </p:nvPicPr>
          <p:blipFill>
            <a:blip r:embed="rId2"/>
            <a:stretch>
              <a:fillRect/>
            </a:stretch>
          </p:blipFill>
          <p:spPr>
            <a:xfrm>
              <a:off x="590950" y="3206750"/>
              <a:ext cx="2311401" cy="196850"/>
            </a:xfrm>
            <a:prstGeom prst="rect">
              <a:avLst/>
            </a:prstGeom>
          </p:spPr>
        </p:pic>
        <p:sp>
          <p:nvSpPr>
            <p:cNvPr id="38" name="Rectangle 37"/>
            <p:cNvSpPr/>
            <p:nvPr userDrawn="1"/>
          </p:nvSpPr>
          <p:spPr>
            <a:xfrm>
              <a:off x="648100" y="446404"/>
              <a:ext cx="2286000" cy="2759772"/>
            </a:xfrm>
            <a:prstGeom prst="rect">
              <a:avLst/>
            </a:prstGeom>
            <a:solidFill>
              <a:schemeClr val="bg2">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2400"/>
            </a:p>
          </p:txBody>
        </p:sp>
      </p:grpSp>
      <p:sp>
        <p:nvSpPr>
          <p:cNvPr id="42" name="Picture Placeholder 7"/>
          <p:cNvSpPr>
            <a:spLocks noGrp="1"/>
          </p:cNvSpPr>
          <p:nvPr>
            <p:ph type="pic" sz="quarter" idx="26" hasCustomPrompt="1"/>
          </p:nvPr>
        </p:nvSpPr>
        <p:spPr>
          <a:xfrm>
            <a:off x="4596601" y="2256996"/>
            <a:ext cx="2985921" cy="3344416"/>
          </a:xfrm>
          <a:prstGeom prst="rect">
            <a:avLst/>
          </a:prstGeom>
          <a:solidFill>
            <a:schemeClr val="tx2">
              <a:lumMod val="25000"/>
              <a:lumOff val="75000"/>
            </a:schemeClr>
          </a:solidFill>
          <a:ln w="19050">
            <a:noFill/>
          </a:ln>
          <a:effectLst>
            <a:innerShdw blurRad="114300">
              <a:prstClr val="black">
                <a:alpha val="14000"/>
              </a:prstClr>
            </a:innerShdw>
          </a:effectLst>
        </p:spPr>
        <p:txBody>
          <a:bodyPr tIns="0" bIns="182880" anchor="b"/>
          <a:lstStyle>
            <a:lvl1pPr algn="ctr" rtl="0">
              <a:buNone/>
              <a:defRPr sz="1200" baseline="0">
                <a:solidFill>
                  <a:schemeClr val="tx1">
                    <a:lumMod val="50000"/>
                    <a:lumOff val="50000"/>
                  </a:schemeClr>
                </a:solidFill>
              </a:defRPr>
            </a:lvl1pPr>
          </a:lstStyle>
          <a:p>
            <a:r>
              <a:rPr lang="en-US" dirty="0"/>
              <a:t>Click Icon To Add Image</a:t>
            </a:r>
          </a:p>
        </p:txBody>
      </p:sp>
      <p:sp>
        <p:nvSpPr>
          <p:cNvPr id="43" name="Rectangle 42"/>
          <p:cNvSpPr/>
          <p:nvPr userDrawn="1"/>
        </p:nvSpPr>
        <p:spPr>
          <a:xfrm>
            <a:off x="4444905" y="1629832"/>
            <a:ext cx="3294988" cy="5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44" name="Text Placeholder 3"/>
          <p:cNvSpPr>
            <a:spLocks noGrp="1"/>
          </p:cNvSpPr>
          <p:nvPr>
            <p:ph type="body" sz="half" idx="27"/>
          </p:nvPr>
        </p:nvSpPr>
        <p:spPr>
          <a:xfrm>
            <a:off x="4559552" y="1750002"/>
            <a:ext cx="3065691"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grpSp>
        <p:nvGrpSpPr>
          <p:cNvPr id="45" name="Group 44"/>
          <p:cNvGrpSpPr/>
          <p:nvPr userDrawn="1"/>
        </p:nvGrpSpPr>
        <p:grpSpPr>
          <a:xfrm>
            <a:off x="5447320" y="5928783"/>
            <a:ext cx="1309080" cy="211667"/>
            <a:chOff x="990600" y="4400550"/>
            <a:chExt cx="1276352" cy="206376"/>
          </a:xfrm>
          <a:solidFill>
            <a:schemeClr val="bg2">
              <a:lumMod val="75000"/>
            </a:schemeClr>
          </a:solidFill>
        </p:grpSpPr>
        <p:sp>
          <p:nvSpPr>
            <p:cNvPr id="46" name="Freeform 116"/>
            <p:cNvSpPr>
              <a:spLocks/>
            </p:cNvSpPr>
            <p:nvPr userDrawn="1"/>
          </p:nvSpPr>
          <p:spPr bwMode="auto">
            <a:xfrm>
              <a:off x="990600" y="4400550"/>
              <a:ext cx="219076" cy="206376"/>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sp>
          <p:nvSpPr>
            <p:cNvPr id="47" name="Freeform 116"/>
            <p:cNvSpPr>
              <a:spLocks/>
            </p:cNvSpPr>
            <p:nvPr userDrawn="1"/>
          </p:nvSpPr>
          <p:spPr bwMode="auto">
            <a:xfrm>
              <a:off x="1254919" y="4400550"/>
              <a:ext cx="219076" cy="206376"/>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sp>
          <p:nvSpPr>
            <p:cNvPr id="48" name="Freeform 116"/>
            <p:cNvSpPr>
              <a:spLocks/>
            </p:cNvSpPr>
            <p:nvPr userDrawn="1"/>
          </p:nvSpPr>
          <p:spPr bwMode="auto">
            <a:xfrm>
              <a:off x="1519238" y="4400550"/>
              <a:ext cx="219076" cy="206376"/>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sp>
          <p:nvSpPr>
            <p:cNvPr id="49" name="Freeform 116"/>
            <p:cNvSpPr>
              <a:spLocks/>
            </p:cNvSpPr>
            <p:nvPr userDrawn="1"/>
          </p:nvSpPr>
          <p:spPr bwMode="auto">
            <a:xfrm>
              <a:off x="1783557" y="4400550"/>
              <a:ext cx="219076" cy="206376"/>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sp>
          <p:nvSpPr>
            <p:cNvPr id="50" name="Freeform 116"/>
            <p:cNvSpPr>
              <a:spLocks/>
            </p:cNvSpPr>
            <p:nvPr userDrawn="1"/>
          </p:nvSpPr>
          <p:spPr bwMode="auto">
            <a:xfrm>
              <a:off x="2047876" y="4400550"/>
              <a:ext cx="219076" cy="206376"/>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grpSp>
      <p:grpSp>
        <p:nvGrpSpPr>
          <p:cNvPr id="51" name="Group 37"/>
          <p:cNvGrpSpPr/>
          <p:nvPr userDrawn="1"/>
        </p:nvGrpSpPr>
        <p:grpSpPr>
          <a:xfrm>
            <a:off x="7944960" y="2137834"/>
            <a:ext cx="3377667" cy="3860799"/>
            <a:chOff x="590950" y="446404"/>
            <a:chExt cx="2343150" cy="2957196"/>
          </a:xfrm>
        </p:grpSpPr>
        <p:pic>
          <p:nvPicPr>
            <p:cNvPr id="52" name="Picture 51" descr="Shadow.png"/>
            <p:cNvPicPr>
              <a:picLocks noChangeAspect="1"/>
            </p:cNvPicPr>
            <p:nvPr userDrawn="1"/>
          </p:nvPicPr>
          <p:blipFill>
            <a:blip r:embed="rId2"/>
            <a:stretch>
              <a:fillRect/>
            </a:stretch>
          </p:blipFill>
          <p:spPr>
            <a:xfrm>
              <a:off x="590950" y="3206750"/>
              <a:ext cx="2311401" cy="196850"/>
            </a:xfrm>
            <a:prstGeom prst="rect">
              <a:avLst/>
            </a:prstGeom>
          </p:spPr>
        </p:pic>
        <p:sp>
          <p:nvSpPr>
            <p:cNvPr id="53" name="Rectangle 52"/>
            <p:cNvSpPr/>
            <p:nvPr userDrawn="1"/>
          </p:nvSpPr>
          <p:spPr>
            <a:xfrm>
              <a:off x="648100" y="446404"/>
              <a:ext cx="2286000" cy="2759772"/>
            </a:xfrm>
            <a:prstGeom prst="rect">
              <a:avLst/>
            </a:prstGeom>
            <a:solidFill>
              <a:schemeClr val="bg2">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2400"/>
            </a:p>
          </p:txBody>
        </p:sp>
      </p:grpSp>
      <p:sp>
        <p:nvSpPr>
          <p:cNvPr id="54" name="Picture Placeholder 7"/>
          <p:cNvSpPr>
            <a:spLocks noGrp="1"/>
          </p:cNvSpPr>
          <p:nvPr>
            <p:ph type="pic" sz="quarter" idx="28" hasCustomPrompt="1"/>
          </p:nvPr>
        </p:nvSpPr>
        <p:spPr>
          <a:xfrm>
            <a:off x="8179334" y="2256996"/>
            <a:ext cx="2985921" cy="3344416"/>
          </a:xfrm>
          <a:prstGeom prst="rect">
            <a:avLst/>
          </a:prstGeom>
          <a:solidFill>
            <a:schemeClr val="tx2">
              <a:lumMod val="25000"/>
              <a:lumOff val="75000"/>
            </a:schemeClr>
          </a:solidFill>
          <a:ln w="19050">
            <a:noFill/>
          </a:ln>
          <a:effectLst>
            <a:innerShdw blurRad="114300">
              <a:prstClr val="black">
                <a:alpha val="14000"/>
              </a:prstClr>
            </a:innerShdw>
          </a:effectLst>
        </p:spPr>
        <p:txBody>
          <a:bodyPr tIns="0" bIns="182880" anchor="b"/>
          <a:lstStyle>
            <a:lvl1pPr algn="ctr" rtl="0">
              <a:buNone/>
              <a:defRPr sz="1200" baseline="0">
                <a:solidFill>
                  <a:schemeClr val="tx1">
                    <a:lumMod val="50000"/>
                    <a:lumOff val="50000"/>
                  </a:schemeClr>
                </a:solidFill>
              </a:defRPr>
            </a:lvl1pPr>
          </a:lstStyle>
          <a:p>
            <a:r>
              <a:rPr lang="en-US" dirty="0"/>
              <a:t>Click Icon To Add Image</a:t>
            </a:r>
          </a:p>
        </p:txBody>
      </p:sp>
      <p:sp>
        <p:nvSpPr>
          <p:cNvPr id="55" name="Rectangle 54"/>
          <p:cNvSpPr/>
          <p:nvPr userDrawn="1"/>
        </p:nvSpPr>
        <p:spPr>
          <a:xfrm>
            <a:off x="8027638" y="1629832"/>
            <a:ext cx="3294988" cy="5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56" name="Text Placeholder 3"/>
          <p:cNvSpPr>
            <a:spLocks noGrp="1"/>
          </p:cNvSpPr>
          <p:nvPr>
            <p:ph type="body" sz="half" idx="29"/>
          </p:nvPr>
        </p:nvSpPr>
        <p:spPr>
          <a:xfrm>
            <a:off x="8142285" y="1750002"/>
            <a:ext cx="3065691"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grpSp>
        <p:nvGrpSpPr>
          <p:cNvPr id="57" name="Group 56"/>
          <p:cNvGrpSpPr/>
          <p:nvPr userDrawn="1"/>
        </p:nvGrpSpPr>
        <p:grpSpPr>
          <a:xfrm>
            <a:off x="9042753" y="5928783"/>
            <a:ext cx="1309080" cy="211667"/>
            <a:chOff x="990600" y="4400550"/>
            <a:chExt cx="1276352" cy="206376"/>
          </a:xfrm>
          <a:solidFill>
            <a:schemeClr val="bg2">
              <a:lumMod val="75000"/>
            </a:schemeClr>
          </a:solidFill>
        </p:grpSpPr>
        <p:sp>
          <p:nvSpPr>
            <p:cNvPr id="58" name="Freeform 116"/>
            <p:cNvSpPr>
              <a:spLocks/>
            </p:cNvSpPr>
            <p:nvPr userDrawn="1"/>
          </p:nvSpPr>
          <p:spPr bwMode="auto">
            <a:xfrm>
              <a:off x="990600" y="4400550"/>
              <a:ext cx="219076" cy="206376"/>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sp>
          <p:nvSpPr>
            <p:cNvPr id="59" name="Freeform 116"/>
            <p:cNvSpPr>
              <a:spLocks/>
            </p:cNvSpPr>
            <p:nvPr userDrawn="1"/>
          </p:nvSpPr>
          <p:spPr bwMode="auto">
            <a:xfrm>
              <a:off x="1254919" y="4400550"/>
              <a:ext cx="219076" cy="206376"/>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sp>
          <p:nvSpPr>
            <p:cNvPr id="60" name="Freeform 116"/>
            <p:cNvSpPr>
              <a:spLocks/>
            </p:cNvSpPr>
            <p:nvPr userDrawn="1"/>
          </p:nvSpPr>
          <p:spPr bwMode="auto">
            <a:xfrm>
              <a:off x="1519238" y="4400550"/>
              <a:ext cx="219076" cy="206376"/>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sp>
          <p:nvSpPr>
            <p:cNvPr id="61" name="Freeform 116"/>
            <p:cNvSpPr>
              <a:spLocks/>
            </p:cNvSpPr>
            <p:nvPr userDrawn="1"/>
          </p:nvSpPr>
          <p:spPr bwMode="auto">
            <a:xfrm>
              <a:off x="1783557" y="4400550"/>
              <a:ext cx="219076" cy="206376"/>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sp>
          <p:nvSpPr>
            <p:cNvPr id="62" name="Freeform 116"/>
            <p:cNvSpPr>
              <a:spLocks/>
            </p:cNvSpPr>
            <p:nvPr userDrawn="1"/>
          </p:nvSpPr>
          <p:spPr bwMode="auto">
            <a:xfrm>
              <a:off x="2047876" y="4400550"/>
              <a:ext cx="219076" cy="206376"/>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grpSp>
    </p:spTree>
    <p:extLst>
      <p:ext uri="{BB962C8B-B14F-4D97-AF65-F5344CB8AC3E}">
        <p14:creationId xmlns:p14="http://schemas.microsoft.com/office/powerpoint/2010/main" val="3781853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nodePh="1">
                                  <p:stCondLst>
                                    <p:cond delay="0"/>
                                  </p:stCondLst>
                                  <p:endCondLst>
                                    <p:cond evt="begin" delay="0">
                                      <p:tn val="18"/>
                                    </p:cond>
                                  </p:end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wipe(down)">
                                      <p:cBhvr>
                                        <p:cTn id="20" dur="500"/>
                                        <p:tgtEl>
                                          <p:spTgt spid="17">
                                            <p:txEl>
                                              <p:pRg st="0" end="0"/>
                                            </p:txEl>
                                          </p:spTgt>
                                        </p:tgtEl>
                                      </p:cBhvr>
                                    </p:animEffect>
                                  </p:childTnLst>
                                </p:cTn>
                              </p:par>
                              <p:par>
                                <p:cTn id="21" presetID="2" presetClass="entr" presetSubtype="4" accel="50000" decel="5000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2" presetClass="entr" presetSubtype="4" fill="hold" grpId="0" nodeType="after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wipe(down)">
                                      <p:cBhvr>
                                        <p:cTn id="28" dur="500"/>
                                        <p:tgtEl>
                                          <p:spTgt spid="41"/>
                                        </p:tgtEl>
                                      </p:cBhvr>
                                    </p:animEffect>
                                  </p:childTnLst>
                                </p:cTn>
                              </p:par>
                            </p:childTnLst>
                          </p:cTn>
                        </p:par>
                        <p:par>
                          <p:cTn id="29" fill="hold">
                            <p:stCondLst>
                              <p:cond delay="2500"/>
                            </p:stCondLst>
                            <p:childTnLst>
                              <p:par>
                                <p:cTn id="30" presetID="53" presetClass="entr" presetSubtype="0" fill="hold" nodeType="afterEffect">
                                  <p:stCondLst>
                                    <p:cond delay="0"/>
                                  </p:stCondLst>
                                  <p:childTnLst>
                                    <p:set>
                                      <p:cBhvr>
                                        <p:cTn id="31" dur="1" fill="hold">
                                          <p:stCondLst>
                                            <p:cond delay="0"/>
                                          </p:stCondLst>
                                        </p:cTn>
                                        <p:tgtEl>
                                          <p:spTgt spid="35"/>
                                        </p:tgtEl>
                                        <p:attrNameLst>
                                          <p:attrName>style.visibility</p:attrName>
                                        </p:attrNameLst>
                                      </p:cBhvr>
                                      <p:to>
                                        <p:strVal val="visible"/>
                                      </p:to>
                                    </p:set>
                                    <p:anim calcmode="lin" valueType="num">
                                      <p:cBhvr>
                                        <p:cTn id="32" dur="500" fill="hold"/>
                                        <p:tgtEl>
                                          <p:spTgt spid="35"/>
                                        </p:tgtEl>
                                        <p:attrNameLst>
                                          <p:attrName>ppt_w</p:attrName>
                                        </p:attrNameLst>
                                      </p:cBhvr>
                                      <p:tavLst>
                                        <p:tav tm="0">
                                          <p:val>
                                            <p:fltVal val="0"/>
                                          </p:val>
                                        </p:tav>
                                        <p:tav tm="100000">
                                          <p:val>
                                            <p:strVal val="#ppt_w"/>
                                          </p:val>
                                        </p:tav>
                                      </p:tavLst>
                                    </p:anim>
                                    <p:anim calcmode="lin" valueType="num">
                                      <p:cBhvr>
                                        <p:cTn id="33" dur="500" fill="hold"/>
                                        <p:tgtEl>
                                          <p:spTgt spid="35"/>
                                        </p:tgtEl>
                                        <p:attrNameLst>
                                          <p:attrName>ppt_h</p:attrName>
                                        </p:attrNameLst>
                                      </p:cBhvr>
                                      <p:tavLst>
                                        <p:tav tm="0">
                                          <p:val>
                                            <p:fltVal val="0"/>
                                          </p:val>
                                        </p:tav>
                                        <p:tav tm="100000">
                                          <p:val>
                                            <p:strVal val="#ppt_h"/>
                                          </p:val>
                                        </p:tav>
                                      </p:tavLst>
                                    </p:anim>
                                    <p:animEffect transition="in" filter="fade">
                                      <p:cBhvr>
                                        <p:cTn id="34" dur="500"/>
                                        <p:tgtEl>
                                          <p:spTgt spid="35"/>
                                        </p:tgtEl>
                                      </p:cBhvr>
                                    </p:animEffect>
                                  </p:childTnLst>
                                </p:cTn>
                              </p:par>
                            </p:childTnLst>
                          </p:cTn>
                        </p:par>
                        <p:par>
                          <p:cTn id="35" fill="hold">
                            <p:stCondLst>
                              <p:cond delay="3000"/>
                            </p:stCondLst>
                            <p:childTnLst>
                              <p:par>
                                <p:cTn id="36" presetID="2" presetClass="entr" presetSubtype="1" accel="50000" decel="50000" fill="hold" grpId="0" nodeType="afterEffect">
                                  <p:stCondLst>
                                    <p:cond delay="0"/>
                                  </p:stCondLst>
                                  <p:childTnLst>
                                    <p:set>
                                      <p:cBhvr>
                                        <p:cTn id="37" dur="1" fill="hold">
                                          <p:stCondLst>
                                            <p:cond delay="0"/>
                                          </p:stCondLst>
                                        </p:cTn>
                                        <p:tgtEl>
                                          <p:spTgt spid="43"/>
                                        </p:tgtEl>
                                        <p:attrNameLst>
                                          <p:attrName>style.visibility</p:attrName>
                                        </p:attrNameLst>
                                      </p:cBhvr>
                                      <p:to>
                                        <p:strVal val="visible"/>
                                      </p:to>
                                    </p:set>
                                    <p:anim calcmode="lin" valueType="num">
                                      <p:cBhvr additive="base">
                                        <p:cTn id="38" dur="500" fill="hold"/>
                                        <p:tgtEl>
                                          <p:spTgt spid="43"/>
                                        </p:tgtEl>
                                        <p:attrNameLst>
                                          <p:attrName>ppt_x</p:attrName>
                                        </p:attrNameLst>
                                      </p:cBhvr>
                                      <p:tavLst>
                                        <p:tav tm="0">
                                          <p:val>
                                            <p:strVal val="#ppt_x"/>
                                          </p:val>
                                        </p:tav>
                                        <p:tav tm="100000">
                                          <p:val>
                                            <p:strVal val="#ppt_x"/>
                                          </p:val>
                                        </p:tav>
                                      </p:tavLst>
                                    </p:anim>
                                    <p:anim calcmode="lin" valueType="num">
                                      <p:cBhvr additive="base">
                                        <p:cTn id="39" dur="500" fill="hold"/>
                                        <p:tgtEl>
                                          <p:spTgt spid="43"/>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2" presetClass="entr" presetSubtype="4" fill="hold" grpId="0" nodeType="afterEffect" nodePh="1">
                                  <p:stCondLst>
                                    <p:cond delay="0"/>
                                  </p:stCondLst>
                                  <p:endCondLst>
                                    <p:cond evt="begin" delay="0">
                                      <p:tn val="41"/>
                                    </p:cond>
                                  </p:endCondLst>
                                  <p:childTnLst>
                                    <p:set>
                                      <p:cBhvr>
                                        <p:cTn id="42" dur="1" fill="hold">
                                          <p:stCondLst>
                                            <p:cond delay="0"/>
                                          </p:stCondLst>
                                        </p:cTn>
                                        <p:tgtEl>
                                          <p:spTgt spid="44">
                                            <p:txEl>
                                              <p:pRg st="0" end="0"/>
                                            </p:txEl>
                                          </p:spTgt>
                                        </p:tgtEl>
                                        <p:attrNameLst>
                                          <p:attrName>style.visibility</p:attrName>
                                        </p:attrNameLst>
                                      </p:cBhvr>
                                      <p:to>
                                        <p:strVal val="visible"/>
                                      </p:to>
                                    </p:set>
                                    <p:animEffect transition="in" filter="wipe(down)">
                                      <p:cBhvr>
                                        <p:cTn id="43" dur="500"/>
                                        <p:tgtEl>
                                          <p:spTgt spid="44">
                                            <p:txEl>
                                              <p:pRg st="0" end="0"/>
                                            </p:txEl>
                                          </p:spTgt>
                                        </p:tgtEl>
                                      </p:cBhvr>
                                    </p:animEffect>
                                  </p:childTnLst>
                                </p:cTn>
                              </p:par>
                              <p:par>
                                <p:cTn id="44" presetID="2" presetClass="entr" presetSubtype="4" accel="50000" decel="50000" fill="hold" nodeType="withEffect">
                                  <p:stCondLst>
                                    <p:cond delay="0"/>
                                  </p:stCondLst>
                                  <p:childTnLst>
                                    <p:set>
                                      <p:cBhvr>
                                        <p:cTn id="45" dur="1" fill="hold">
                                          <p:stCondLst>
                                            <p:cond delay="0"/>
                                          </p:stCondLst>
                                        </p:cTn>
                                        <p:tgtEl>
                                          <p:spTgt spid="36"/>
                                        </p:tgtEl>
                                        <p:attrNameLst>
                                          <p:attrName>style.visibility</p:attrName>
                                        </p:attrNameLst>
                                      </p:cBhvr>
                                      <p:to>
                                        <p:strVal val="visible"/>
                                      </p:to>
                                    </p:set>
                                    <p:anim calcmode="lin" valueType="num">
                                      <p:cBhvr additive="base">
                                        <p:cTn id="46" dur="500" fill="hold"/>
                                        <p:tgtEl>
                                          <p:spTgt spid="36"/>
                                        </p:tgtEl>
                                        <p:attrNameLst>
                                          <p:attrName>ppt_x</p:attrName>
                                        </p:attrNameLst>
                                      </p:cBhvr>
                                      <p:tavLst>
                                        <p:tav tm="0">
                                          <p:val>
                                            <p:strVal val="#ppt_x"/>
                                          </p:val>
                                        </p:tav>
                                        <p:tav tm="100000">
                                          <p:val>
                                            <p:strVal val="#ppt_x"/>
                                          </p:val>
                                        </p:tav>
                                      </p:tavLst>
                                    </p:anim>
                                    <p:anim calcmode="lin" valueType="num">
                                      <p:cBhvr additive="base">
                                        <p:cTn id="47" dur="500" fill="hold"/>
                                        <p:tgtEl>
                                          <p:spTgt spid="36"/>
                                        </p:tgtEl>
                                        <p:attrNameLst>
                                          <p:attrName>ppt_y</p:attrName>
                                        </p:attrNameLst>
                                      </p:cBhvr>
                                      <p:tavLst>
                                        <p:tav tm="0">
                                          <p:val>
                                            <p:strVal val="1+#ppt_h/2"/>
                                          </p:val>
                                        </p:tav>
                                        <p:tav tm="100000">
                                          <p:val>
                                            <p:strVal val="#ppt_y"/>
                                          </p:val>
                                        </p:tav>
                                      </p:tavLst>
                                    </p:anim>
                                  </p:childTnLst>
                                </p:cTn>
                              </p:par>
                            </p:childTnLst>
                          </p:cTn>
                        </p:par>
                        <p:par>
                          <p:cTn id="48" fill="hold">
                            <p:stCondLst>
                              <p:cond delay="4000"/>
                            </p:stCondLst>
                            <p:childTnLst>
                              <p:par>
                                <p:cTn id="49" presetID="22" presetClass="entr" presetSubtype="4" fill="hold" grpId="0" nodeType="after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down)">
                                      <p:cBhvr>
                                        <p:cTn id="51" dur="500"/>
                                        <p:tgtEl>
                                          <p:spTgt spid="42"/>
                                        </p:tgtEl>
                                      </p:cBhvr>
                                    </p:animEffect>
                                  </p:childTnLst>
                                </p:cTn>
                              </p:par>
                            </p:childTnLst>
                          </p:cTn>
                        </p:par>
                        <p:par>
                          <p:cTn id="52" fill="hold">
                            <p:stCondLst>
                              <p:cond delay="4500"/>
                            </p:stCondLst>
                            <p:childTnLst>
                              <p:par>
                                <p:cTn id="53" presetID="53" presetClass="entr" presetSubtype="0" fill="hold" nodeType="afterEffect">
                                  <p:stCondLst>
                                    <p:cond delay="0"/>
                                  </p:stCondLst>
                                  <p:childTnLst>
                                    <p:set>
                                      <p:cBhvr>
                                        <p:cTn id="54" dur="1" fill="hold">
                                          <p:stCondLst>
                                            <p:cond delay="0"/>
                                          </p:stCondLst>
                                        </p:cTn>
                                        <p:tgtEl>
                                          <p:spTgt spid="45"/>
                                        </p:tgtEl>
                                        <p:attrNameLst>
                                          <p:attrName>style.visibility</p:attrName>
                                        </p:attrNameLst>
                                      </p:cBhvr>
                                      <p:to>
                                        <p:strVal val="visible"/>
                                      </p:to>
                                    </p:set>
                                    <p:anim calcmode="lin" valueType="num">
                                      <p:cBhvr>
                                        <p:cTn id="55" dur="500" fill="hold"/>
                                        <p:tgtEl>
                                          <p:spTgt spid="45"/>
                                        </p:tgtEl>
                                        <p:attrNameLst>
                                          <p:attrName>ppt_w</p:attrName>
                                        </p:attrNameLst>
                                      </p:cBhvr>
                                      <p:tavLst>
                                        <p:tav tm="0">
                                          <p:val>
                                            <p:fltVal val="0"/>
                                          </p:val>
                                        </p:tav>
                                        <p:tav tm="100000">
                                          <p:val>
                                            <p:strVal val="#ppt_w"/>
                                          </p:val>
                                        </p:tav>
                                      </p:tavLst>
                                    </p:anim>
                                    <p:anim calcmode="lin" valueType="num">
                                      <p:cBhvr>
                                        <p:cTn id="56" dur="500" fill="hold"/>
                                        <p:tgtEl>
                                          <p:spTgt spid="45"/>
                                        </p:tgtEl>
                                        <p:attrNameLst>
                                          <p:attrName>ppt_h</p:attrName>
                                        </p:attrNameLst>
                                      </p:cBhvr>
                                      <p:tavLst>
                                        <p:tav tm="0">
                                          <p:val>
                                            <p:fltVal val="0"/>
                                          </p:val>
                                        </p:tav>
                                        <p:tav tm="100000">
                                          <p:val>
                                            <p:strVal val="#ppt_h"/>
                                          </p:val>
                                        </p:tav>
                                      </p:tavLst>
                                    </p:anim>
                                    <p:animEffect transition="in" filter="fade">
                                      <p:cBhvr>
                                        <p:cTn id="57" dur="500"/>
                                        <p:tgtEl>
                                          <p:spTgt spid="45"/>
                                        </p:tgtEl>
                                      </p:cBhvr>
                                    </p:animEffect>
                                  </p:childTnLst>
                                </p:cTn>
                              </p:par>
                            </p:childTnLst>
                          </p:cTn>
                        </p:par>
                        <p:par>
                          <p:cTn id="58" fill="hold">
                            <p:stCondLst>
                              <p:cond delay="5000"/>
                            </p:stCondLst>
                            <p:childTnLst>
                              <p:par>
                                <p:cTn id="59" presetID="2" presetClass="entr" presetSubtype="1" accel="50000" decel="50000" fill="hold" grpId="0" nodeType="afterEffect">
                                  <p:stCondLst>
                                    <p:cond delay="0"/>
                                  </p:stCondLst>
                                  <p:childTnLst>
                                    <p:set>
                                      <p:cBhvr>
                                        <p:cTn id="60" dur="1" fill="hold">
                                          <p:stCondLst>
                                            <p:cond delay="0"/>
                                          </p:stCondLst>
                                        </p:cTn>
                                        <p:tgtEl>
                                          <p:spTgt spid="55"/>
                                        </p:tgtEl>
                                        <p:attrNameLst>
                                          <p:attrName>style.visibility</p:attrName>
                                        </p:attrNameLst>
                                      </p:cBhvr>
                                      <p:to>
                                        <p:strVal val="visible"/>
                                      </p:to>
                                    </p:set>
                                    <p:anim calcmode="lin" valueType="num">
                                      <p:cBhvr additive="base">
                                        <p:cTn id="61" dur="500" fill="hold"/>
                                        <p:tgtEl>
                                          <p:spTgt spid="55"/>
                                        </p:tgtEl>
                                        <p:attrNameLst>
                                          <p:attrName>ppt_x</p:attrName>
                                        </p:attrNameLst>
                                      </p:cBhvr>
                                      <p:tavLst>
                                        <p:tav tm="0">
                                          <p:val>
                                            <p:strVal val="#ppt_x"/>
                                          </p:val>
                                        </p:tav>
                                        <p:tav tm="100000">
                                          <p:val>
                                            <p:strVal val="#ppt_x"/>
                                          </p:val>
                                        </p:tav>
                                      </p:tavLst>
                                    </p:anim>
                                    <p:anim calcmode="lin" valueType="num">
                                      <p:cBhvr additive="base">
                                        <p:cTn id="62" dur="500" fill="hold"/>
                                        <p:tgtEl>
                                          <p:spTgt spid="55"/>
                                        </p:tgtEl>
                                        <p:attrNameLst>
                                          <p:attrName>ppt_y</p:attrName>
                                        </p:attrNameLst>
                                      </p:cBhvr>
                                      <p:tavLst>
                                        <p:tav tm="0">
                                          <p:val>
                                            <p:strVal val="0-#ppt_h/2"/>
                                          </p:val>
                                        </p:tav>
                                        <p:tav tm="100000">
                                          <p:val>
                                            <p:strVal val="#ppt_y"/>
                                          </p:val>
                                        </p:tav>
                                      </p:tavLst>
                                    </p:anim>
                                  </p:childTnLst>
                                </p:cTn>
                              </p:par>
                            </p:childTnLst>
                          </p:cTn>
                        </p:par>
                        <p:par>
                          <p:cTn id="63" fill="hold">
                            <p:stCondLst>
                              <p:cond delay="55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56">
                                            <p:txEl>
                                              <p:pRg st="0" end="0"/>
                                            </p:txEl>
                                          </p:spTgt>
                                        </p:tgtEl>
                                        <p:attrNameLst>
                                          <p:attrName>style.visibility</p:attrName>
                                        </p:attrNameLst>
                                      </p:cBhvr>
                                      <p:to>
                                        <p:strVal val="visible"/>
                                      </p:to>
                                    </p:set>
                                    <p:animEffect transition="in" filter="wipe(down)">
                                      <p:cBhvr>
                                        <p:cTn id="66" dur="500"/>
                                        <p:tgtEl>
                                          <p:spTgt spid="56">
                                            <p:txEl>
                                              <p:pRg st="0" end="0"/>
                                            </p:txEl>
                                          </p:spTgt>
                                        </p:tgtEl>
                                      </p:cBhvr>
                                    </p:animEffect>
                                  </p:childTnLst>
                                </p:cTn>
                              </p:par>
                              <p:par>
                                <p:cTn id="67" presetID="2" presetClass="entr" presetSubtype="4" accel="50000" decel="50000" fill="hold" nodeType="withEffect">
                                  <p:stCondLst>
                                    <p:cond delay="0"/>
                                  </p:stCondLst>
                                  <p:childTnLst>
                                    <p:set>
                                      <p:cBhvr>
                                        <p:cTn id="68" dur="1" fill="hold">
                                          <p:stCondLst>
                                            <p:cond delay="0"/>
                                          </p:stCondLst>
                                        </p:cTn>
                                        <p:tgtEl>
                                          <p:spTgt spid="51"/>
                                        </p:tgtEl>
                                        <p:attrNameLst>
                                          <p:attrName>style.visibility</p:attrName>
                                        </p:attrNameLst>
                                      </p:cBhvr>
                                      <p:to>
                                        <p:strVal val="visible"/>
                                      </p:to>
                                    </p:set>
                                    <p:anim calcmode="lin" valueType="num">
                                      <p:cBhvr additive="base">
                                        <p:cTn id="69" dur="500" fill="hold"/>
                                        <p:tgtEl>
                                          <p:spTgt spid="51"/>
                                        </p:tgtEl>
                                        <p:attrNameLst>
                                          <p:attrName>ppt_x</p:attrName>
                                        </p:attrNameLst>
                                      </p:cBhvr>
                                      <p:tavLst>
                                        <p:tav tm="0">
                                          <p:val>
                                            <p:strVal val="#ppt_x"/>
                                          </p:val>
                                        </p:tav>
                                        <p:tav tm="100000">
                                          <p:val>
                                            <p:strVal val="#ppt_x"/>
                                          </p:val>
                                        </p:tav>
                                      </p:tavLst>
                                    </p:anim>
                                    <p:anim calcmode="lin" valueType="num">
                                      <p:cBhvr additive="base">
                                        <p:cTn id="70" dur="500" fill="hold"/>
                                        <p:tgtEl>
                                          <p:spTgt spid="51"/>
                                        </p:tgtEl>
                                        <p:attrNameLst>
                                          <p:attrName>ppt_y</p:attrName>
                                        </p:attrNameLst>
                                      </p:cBhvr>
                                      <p:tavLst>
                                        <p:tav tm="0">
                                          <p:val>
                                            <p:strVal val="1+#ppt_h/2"/>
                                          </p:val>
                                        </p:tav>
                                        <p:tav tm="100000">
                                          <p:val>
                                            <p:strVal val="#ppt_y"/>
                                          </p:val>
                                        </p:tav>
                                      </p:tavLst>
                                    </p:anim>
                                  </p:childTnLst>
                                </p:cTn>
                              </p:par>
                            </p:childTnLst>
                          </p:cTn>
                        </p:par>
                        <p:par>
                          <p:cTn id="71" fill="hold">
                            <p:stCondLst>
                              <p:cond delay="6000"/>
                            </p:stCondLst>
                            <p:childTnLst>
                              <p:par>
                                <p:cTn id="72" presetID="22" presetClass="entr" presetSubtype="4" fill="hold" grpId="0" nodeType="afterEffect">
                                  <p:stCondLst>
                                    <p:cond delay="0"/>
                                  </p:stCondLst>
                                  <p:childTnLst>
                                    <p:set>
                                      <p:cBhvr>
                                        <p:cTn id="73" dur="1" fill="hold">
                                          <p:stCondLst>
                                            <p:cond delay="0"/>
                                          </p:stCondLst>
                                        </p:cTn>
                                        <p:tgtEl>
                                          <p:spTgt spid="54"/>
                                        </p:tgtEl>
                                        <p:attrNameLst>
                                          <p:attrName>style.visibility</p:attrName>
                                        </p:attrNameLst>
                                      </p:cBhvr>
                                      <p:to>
                                        <p:strVal val="visible"/>
                                      </p:to>
                                    </p:set>
                                    <p:animEffect transition="in" filter="wipe(down)">
                                      <p:cBhvr>
                                        <p:cTn id="74" dur="500"/>
                                        <p:tgtEl>
                                          <p:spTgt spid="54"/>
                                        </p:tgtEl>
                                      </p:cBhvr>
                                    </p:animEffect>
                                  </p:childTnLst>
                                </p:cTn>
                              </p:par>
                            </p:childTnLst>
                          </p:cTn>
                        </p:par>
                        <p:par>
                          <p:cTn id="75" fill="hold">
                            <p:stCondLst>
                              <p:cond delay="6500"/>
                            </p:stCondLst>
                            <p:childTnLst>
                              <p:par>
                                <p:cTn id="76" presetID="53" presetClass="entr" presetSubtype="0" fill="hold" nodeType="afterEffect">
                                  <p:stCondLst>
                                    <p:cond delay="0"/>
                                  </p:stCondLst>
                                  <p:childTnLst>
                                    <p:set>
                                      <p:cBhvr>
                                        <p:cTn id="77" dur="1" fill="hold">
                                          <p:stCondLst>
                                            <p:cond delay="0"/>
                                          </p:stCondLst>
                                        </p:cTn>
                                        <p:tgtEl>
                                          <p:spTgt spid="57"/>
                                        </p:tgtEl>
                                        <p:attrNameLst>
                                          <p:attrName>style.visibility</p:attrName>
                                        </p:attrNameLst>
                                      </p:cBhvr>
                                      <p:to>
                                        <p:strVal val="visible"/>
                                      </p:to>
                                    </p:set>
                                    <p:anim calcmode="lin" valueType="num">
                                      <p:cBhvr>
                                        <p:cTn id="78" dur="500" fill="hold"/>
                                        <p:tgtEl>
                                          <p:spTgt spid="57"/>
                                        </p:tgtEl>
                                        <p:attrNameLst>
                                          <p:attrName>ppt_w</p:attrName>
                                        </p:attrNameLst>
                                      </p:cBhvr>
                                      <p:tavLst>
                                        <p:tav tm="0">
                                          <p:val>
                                            <p:fltVal val="0"/>
                                          </p:val>
                                        </p:tav>
                                        <p:tav tm="100000">
                                          <p:val>
                                            <p:strVal val="#ppt_w"/>
                                          </p:val>
                                        </p:tav>
                                      </p:tavLst>
                                    </p:anim>
                                    <p:anim calcmode="lin" valueType="num">
                                      <p:cBhvr>
                                        <p:cTn id="79" dur="500" fill="hold"/>
                                        <p:tgtEl>
                                          <p:spTgt spid="57"/>
                                        </p:tgtEl>
                                        <p:attrNameLst>
                                          <p:attrName>ppt_h</p:attrName>
                                        </p:attrNameLst>
                                      </p:cBhvr>
                                      <p:tavLst>
                                        <p:tav tm="0">
                                          <p:val>
                                            <p:fltVal val="0"/>
                                          </p:val>
                                        </p:tav>
                                        <p:tav tm="100000">
                                          <p:val>
                                            <p:strVal val="#ppt_h"/>
                                          </p:val>
                                        </p:tav>
                                      </p:tavLst>
                                    </p:anim>
                                    <p:animEffect transition="in" filter="fade">
                                      <p:cBhvr>
                                        <p:cTn id="80"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41" grpId="0" animBg="1"/>
      <p:bldP spid="16" grpId="0" animBg="1"/>
      <p:bldP spid="1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42" grpId="0" animBg="1"/>
      <p:bldP spid="43" grpId="0" animBg="1"/>
      <p:bldP spid="4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4"/>
                        </p:tgtEl>
                        <p:attrNameLst>
                          <p:attrName>style.visibility</p:attrName>
                        </p:attrNameLst>
                      </p:cBhvr>
                      <p:to>
                        <p:strVal val="visible"/>
                      </p:to>
                    </p:set>
                    <p:animEffect transition="in" filter="wipe(down)">
                      <p:cBhvr>
                        <p:cTn dur="500"/>
                        <p:tgtEl>
                          <p:spTgt spid="44"/>
                        </p:tgtEl>
                      </p:cBhvr>
                    </p:animEffect>
                  </p:childTnLst>
                </p:cTn>
              </p:par>
            </p:tnLst>
          </p:tmpl>
        </p:tmplLst>
      </p:bldP>
      <p:bldP spid="54" grpId="0" animBg="1"/>
      <p:bldP spid="55" grpId="0" animBg="1"/>
      <p:bldP spid="5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6"/>
                        </p:tgtEl>
                        <p:attrNameLst>
                          <p:attrName>style.visibility</p:attrName>
                        </p:attrNameLst>
                      </p:cBhvr>
                      <p:to>
                        <p:strVal val="visible"/>
                      </p:to>
                    </p:set>
                    <p:animEffect transition="in" filter="wipe(down)">
                      <p:cBhvr>
                        <p:cTn dur="500"/>
                        <p:tgtEl>
                          <p:spTgt spid="56"/>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04051-6F62-415A-9E4B-7473EC90C0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728F973-B22D-4891-BE12-A09356DCCF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F3D3308-3645-44D3-815C-36DEEE89DE15}"/>
              </a:ext>
            </a:extLst>
          </p:cNvPr>
          <p:cNvSpPr>
            <a:spLocks noGrp="1"/>
          </p:cNvSpPr>
          <p:nvPr>
            <p:ph type="dt" sz="half" idx="10"/>
          </p:nvPr>
        </p:nvSpPr>
        <p:spPr/>
        <p:txBody>
          <a:bodyPr/>
          <a:lstStyle/>
          <a:p>
            <a:fld id="{80ADC13D-3D65-4650-AC4F-2C1358CC10DD}" type="datetimeFigureOut">
              <a:rPr lang="en-IN" smtClean="0"/>
              <a:t>11-09-2022</a:t>
            </a:fld>
            <a:endParaRPr lang="en-IN"/>
          </a:p>
        </p:txBody>
      </p:sp>
      <p:sp>
        <p:nvSpPr>
          <p:cNvPr id="5" name="Footer Placeholder 4">
            <a:extLst>
              <a:ext uri="{FF2B5EF4-FFF2-40B4-BE49-F238E27FC236}">
                <a16:creationId xmlns:a16="http://schemas.microsoft.com/office/drawing/2014/main" id="{EDC6718C-88D9-498A-8974-E90DDDFF65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EC8B529-6D6F-468E-8CBE-6920867F2FCD}"/>
              </a:ext>
            </a:extLst>
          </p:cNvPr>
          <p:cNvSpPr>
            <a:spLocks noGrp="1"/>
          </p:cNvSpPr>
          <p:nvPr>
            <p:ph type="sldNum" sz="quarter" idx="12"/>
          </p:nvPr>
        </p:nvSpPr>
        <p:spPr/>
        <p:txBody>
          <a:bodyPr/>
          <a:lstStyle/>
          <a:p>
            <a:fld id="{B0E3CBF3-0FA8-4848-904D-1ABE6A3E8D61}" type="slidenum">
              <a:rPr lang="en-IN" smtClean="0"/>
              <a:t>‹#›</a:t>
            </a:fld>
            <a:endParaRPr lang="en-IN"/>
          </a:p>
        </p:txBody>
      </p:sp>
    </p:spTree>
    <p:extLst>
      <p:ext uri="{BB962C8B-B14F-4D97-AF65-F5344CB8AC3E}">
        <p14:creationId xmlns:p14="http://schemas.microsoft.com/office/powerpoint/2010/main" val="118260386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5_Pic4">
    <p:spTree>
      <p:nvGrpSpPr>
        <p:cNvPr id="1" name=""/>
        <p:cNvGrpSpPr/>
        <p:nvPr/>
      </p:nvGrpSpPr>
      <p:grpSpPr>
        <a:xfrm>
          <a:off x="0" y="0"/>
          <a:ext cx="0" cy="0"/>
          <a:chOff x="0" y="0"/>
          <a:chExt cx="0" cy="0"/>
        </a:xfrm>
      </p:grpSpPr>
      <p:sp>
        <p:nvSpPr>
          <p:cNvPr id="19" name="Title 1"/>
          <p:cNvSpPr>
            <a:spLocks noGrp="1"/>
          </p:cNvSpPr>
          <p:nvPr>
            <p:ph type="title" hasCustomPrompt="1"/>
          </p:nvPr>
        </p:nvSpPr>
        <p:spPr>
          <a:xfrm>
            <a:off x="2336800" y="482600"/>
            <a:ext cx="7518400" cy="471365"/>
          </a:xfrm>
          <a:prstGeom prst="rect">
            <a:avLst/>
          </a:prstGeom>
        </p:spPr>
        <p:txBody>
          <a:bodyPr wrap="none" lIns="0" tIns="0" rIns="0" bIns="0" anchor="ctr">
            <a:noAutofit/>
          </a:bodyPr>
          <a:lstStyle>
            <a:lvl1pPr algn="ctr">
              <a:defRPr sz="3200"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3352800" y="951922"/>
            <a:ext cx="5486400" cy="267661"/>
          </a:xfrm>
          <a:prstGeom prst="rect">
            <a:avLst/>
          </a:prstGeom>
        </p:spPr>
        <p:txBody>
          <a:bodyPr wrap="none" lIns="0" tIns="0" rIns="0" bIns="0" anchor="ctr">
            <a:noAutofit/>
          </a:bodyPr>
          <a:lstStyle>
            <a:lvl1pPr marL="0" indent="0" algn="ctr">
              <a:buNone/>
              <a:defRPr sz="1600"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grpSp>
        <p:nvGrpSpPr>
          <p:cNvPr id="2" name="Group 37"/>
          <p:cNvGrpSpPr/>
          <p:nvPr userDrawn="1"/>
        </p:nvGrpSpPr>
        <p:grpSpPr>
          <a:xfrm>
            <a:off x="796593" y="1840834"/>
            <a:ext cx="3331900" cy="2022983"/>
            <a:chOff x="606825" y="1667896"/>
            <a:chExt cx="2311401" cy="1735704"/>
          </a:xfrm>
        </p:grpSpPr>
        <p:pic>
          <p:nvPicPr>
            <p:cNvPr id="39" name="Picture 38" descr="Shadow.png"/>
            <p:cNvPicPr>
              <a:picLocks noChangeAspect="1"/>
            </p:cNvPicPr>
            <p:nvPr userDrawn="1"/>
          </p:nvPicPr>
          <p:blipFill>
            <a:blip r:embed="rId2"/>
            <a:stretch>
              <a:fillRect/>
            </a:stretch>
          </p:blipFill>
          <p:spPr>
            <a:xfrm>
              <a:off x="606825" y="3206750"/>
              <a:ext cx="2311401" cy="196850"/>
            </a:xfrm>
            <a:prstGeom prst="rect">
              <a:avLst/>
            </a:prstGeom>
          </p:spPr>
        </p:pic>
        <p:sp>
          <p:nvSpPr>
            <p:cNvPr id="40" name="Rectangle 39"/>
            <p:cNvSpPr/>
            <p:nvPr userDrawn="1"/>
          </p:nvSpPr>
          <p:spPr>
            <a:xfrm>
              <a:off x="619526" y="1667896"/>
              <a:ext cx="2286000" cy="1538280"/>
            </a:xfrm>
            <a:prstGeom prst="rect">
              <a:avLst/>
            </a:prstGeom>
            <a:solidFill>
              <a:schemeClr val="bg2">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2400"/>
            </a:p>
          </p:txBody>
        </p:sp>
      </p:grpSp>
      <p:sp>
        <p:nvSpPr>
          <p:cNvPr id="41" name="Picture Placeholder 7"/>
          <p:cNvSpPr>
            <a:spLocks noGrp="1"/>
          </p:cNvSpPr>
          <p:nvPr>
            <p:ph type="pic" sz="quarter" idx="25" hasCustomPrompt="1"/>
          </p:nvPr>
        </p:nvSpPr>
        <p:spPr>
          <a:xfrm>
            <a:off x="969582" y="1976300"/>
            <a:ext cx="2985921" cy="1510128"/>
          </a:xfrm>
          <a:prstGeom prst="rect">
            <a:avLst/>
          </a:prstGeom>
          <a:solidFill>
            <a:schemeClr val="tx2">
              <a:lumMod val="25000"/>
              <a:lumOff val="75000"/>
            </a:schemeClr>
          </a:solidFill>
          <a:ln w="19050">
            <a:noFill/>
          </a:ln>
          <a:effectLst>
            <a:innerShdw blurRad="114300">
              <a:prstClr val="black">
                <a:alpha val="14000"/>
              </a:prstClr>
            </a:innerShdw>
          </a:effectLst>
        </p:spPr>
        <p:txBody>
          <a:bodyPr tIns="0" bIns="182880" anchor="b"/>
          <a:lstStyle>
            <a:lvl1pPr algn="ctr" rtl="0">
              <a:buNone/>
              <a:defRPr sz="1200" baseline="0">
                <a:solidFill>
                  <a:schemeClr val="tx1">
                    <a:lumMod val="50000"/>
                    <a:lumOff val="50000"/>
                  </a:schemeClr>
                </a:solidFill>
              </a:defRPr>
            </a:lvl1pPr>
          </a:lstStyle>
          <a:p>
            <a:r>
              <a:rPr lang="en-US" dirty="0"/>
              <a:t>Click Icon To Add Image</a:t>
            </a:r>
          </a:p>
        </p:txBody>
      </p:sp>
      <p:sp>
        <p:nvSpPr>
          <p:cNvPr id="16" name="Rectangle 15"/>
          <p:cNvSpPr/>
          <p:nvPr userDrawn="1"/>
        </p:nvSpPr>
        <p:spPr>
          <a:xfrm>
            <a:off x="815049" y="1361868"/>
            <a:ext cx="3294988"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17" name="Text Placeholder 3"/>
          <p:cNvSpPr>
            <a:spLocks noGrp="1"/>
          </p:cNvSpPr>
          <p:nvPr>
            <p:ph type="body" sz="half" idx="16"/>
          </p:nvPr>
        </p:nvSpPr>
        <p:spPr>
          <a:xfrm>
            <a:off x="929696" y="1482038"/>
            <a:ext cx="3065691"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grpSp>
        <p:nvGrpSpPr>
          <p:cNvPr id="3" name="Group 34"/>
          <p:cNvGrpSpPr/>
          <p:nvPr userDrawn="1"/>
        </p:nvGrpSpPr>
        <p:grpSpPr>
          <a:xfrm>
            <a:off x="1974301" y="3754764"/>
            <a:ext cx="976480" cy="157888"/>
            <a:chOff x="990600" y="4400550"/>
            <a:chExt cx="1276352" cy="206376"/>
          </a:xfrm>
          <a:solidFill>
            <a:schemeClr val="bg2">
              <a:lumMod val="75000"/>
            </a:schemeClr>
          </a:solidFill>
        </p:grpSpPr>
        <p:sp>
          <p:nvSpPr>
            <p:cNvPr id="24" name="Freeform 116"/>
            <p:cNvSpPr>
              <a:spLocks/>
            </p:cNvSpPr>
            <p:nvPr userDrawn="1"/>
          </p:nvSpPr>
          <p:spPr bwMode="auto">
            <a:xfrm>
              <a:off x="990600" y="4400550"/>
              <a:ext cx="219076" cy="206376"/>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sp>
          <p:nvSpPr>
            <p:cNvPr id="25" name="Freeform 116"/>
            <p:cNvSpPr>
              <a:spLocks/>
            </p:cNvSpPr>
            <p:nvPr userDrawn="1"/>
          </p:nvSpPr>
          <p:spPr bwMode="auto">
            <a:xfrm>
              <a:off x="1254919" y="4400550"/>
              <a:ext cx="219076" cy="206376"/>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sp>
          <p:nvSpPr>
            <p:cNvPr id="26" name="Freeform 116"/>
            <p:cNvSpPr>
              <a:spLocks/>
            </p:cNvSpPr>
            <p:nvPr userDrawn="1"/>
          </p:nvSpPr>
          <p:spPr bwMode="auto">
            <a:xfrm>
              <a:off x="1519238" y="4400550"/>
              <a:ext cx="219076" cy="206376"/>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sp>
          <p:nvSpPr>
            <p:cNvPr id="30" name="Freeform 116"/>
            <p:cNvSpPr>
              <a:spLocks/>
            </p:cNvSpPr>
            <p:nvPr userDrawn="1"/>
          </p:nvSpPr>
          <p:spPr bwMode="auto">
            <a:xfrm>
              <a:off x="1783557" y="4400550"/>
              <a:ext cx="219076" cy="206376"/>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sp>
          <p:nvSpPr>
            <p:cNvPr id="34" name="Freeform 116"/>
            <p:cNvSpPr>
              <a:spLocks/>
            </p:cNvSpPr>
            <p:nvPr userDrawn="1"/>
          </p:nvSpPr>
          <p:spPr bwMode="auto">
            <a:xfrm>
              <a:off x="2047876" y="4400550"/>
              <a:ext cx="219076" cy="206376"/>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grpSp>
      <p:grpSp>
        <p:nvGrpSpPr>
          <p:cNvPr id="120" name="Group 37"/>
          <p:cNvGrpSpPr/>
          <p:nvPr userDrawn="1"/>
        </p:nvGrpSpPr>
        <p:grpSpPr>
          <a:xfrm>
            <a:off x="4449811" y="1840834"/>
            <a:ext cx="3331900" cy="2022983"/>
            <a:chOff x="606825" y="1667896"/>
            <a:chExt cx="2311401" cy="1735704"/>
          </a:xfrm>
        </p:grpSpPr>
        <p:pic>
          <p:nvPicPr>
            <p:cNvPr id="121" name="Picture 120" descr="Shadow.png"/>
            <p:cNvPicPr>
              <a:picLocks noChangeAspect="1"/>
            </p:cNvPicPr>
            <p:nvPr userDrawn="1"/>
          </p:nvPicPr>
          <p:blipFill>
            <a:blip r:embed="rId2"/>
            <a:stretch>
              <a:fillRect/>
            </a:stretch>
          </p:blipFill>
          <p:spPr>
            <a:xfrm>
              <a:off x="606825" y="3206750"/>
              <a:ext cx="2311401" cy="196850"/>
            </a:xfrm>
            <a:prstGeom prst="rect">
              <a:avLst/>
            </a:prstGeom>
          </p:spPr>
        </p:pic>
        <p:sp>
          <p:nvSpPr>
            <p:cNvPr id="122" name="Rectangle 121"/>
            <p:cNvSpPr/>
            <p:nvPr userDrawn="1"/>
          </p:nvSpPr>
          <p:spPr>
            <a:xfrm>
              <a:off x="619526" y="1667896"/>
              <a:ext cx="2286000" cy="1538280"/>
            </a:xfrm>
            <a:prstGeom prst="rect">
              <a:avLst/>
            </a:prstGeom>
            <a:solidFill>
              <a:schemeClr val="bg2">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2400"/>
            </a:p>
          </p:txBody>
        </p:sp>
      </p:grpSp>
      <p:sp>
        <p:nvSpPr>
          <p:cNvPr id="123" name="Picture Placeholder 7"/>
          <p:cNvSpPr>
            <a:spLocks noGrp="1"/>
          </p:cNvSpPr>
          <p:nvPr>
            <p:ph type="pic" sz="quarter" idx="26" hasCustomPrompt="1"/>
          </p:nvPr>
        </p:nvSpPr>
        <p:spPr>
          <a:xfrm>
            <a:off x="4622801" y="1976300"/>
            <a:ext cx="2985921" cy="1510128"/>
          </a:xfrm>
          <a:prstGeom prst="rect">
            <a:avLst/>
          </a:prstGeom>
          <a:solidFill>
            <a:schemeClr val="tx2">
              <a:lumMod val="25000"/>
              <a:lumOff val="75000"/>
            </a:schemeClr>
          </a:solidFill>
          <a:ln w="19050">
            <a:noFill/>
          </a:ln>
          <a:effectLst>
            <a:innerShdw blurRad="114300">
              <a:prstClr val="black">
                <a:alpha val="14000"/>
              </a:prstClr>
            </a:innerShdw>
          </a:effectLst>
        </p:spPr>
        <p:txBody>
          <a:bodyPr tIns="0" bIns="182880" anchor="b"/>
          <a:lstStyle>
            <a:lvl1pPr algn="ctr" rtl="0">
              <a:buNone/>
              <a:defRPr sz="1200" baseline="0">
                <a:solidFill>
                  <a:schemeClr val="tx1">
                    <a:lumMod val="50000"/>
                    <a:lumOff val="50000"/>
                  </a:schemeClr>
                </a:solidFill>
              </a:defRPr>
            </a:lvl1pPr>
          </a:lstStyle>
          <a:p>
            <a:r>
              <a:rPr lang="en-US" dirty="0"/>
              <a:t>Click Icon To Add Image</a:t>
            </a:r>
          </a:p>
        </p:txBody>
      </p:sp>
      <p:sp>
        <p:nvSpPr>
          <p:cNvPr id="124" name="Rectangle 123"/>
          <p:cNvSpPr/>
          <p:nvPr userDrawn="1"/>
        </p:nvSpPr>
        <p:spPr>
          <a:xfrm>
            <a:off x="4468267" y="1361868"/>
            <a:ext cx="3294988" cy="5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125" name="Text Placeholder 3"/>
          <p:cNvSpPr>
            <a:spLocks noGrp="1"/>
          </p:cNvSpPr>
          <p:nvPr>
            <p:ph type="body" sz="half" idx="27"/>
          </p:nvPr>
        </p:nvSpPr>
        <p:spPr>
          <a:xfrm>
            <a:off x="4582915" y="1482038"/>
            <a:ext cx="3065691"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grpSp>
        <p:nvGrpSpPr>
          <p:cNvPr id="126" name="Group 34"/>
          <p:cNvGrpSpPr/>
          <p:nvPr userDrawn="1"/>
        </p:nvGrpSpPr>
        <p:grpSpPr>
          <a:xfrm>
            <a:off x="5627520" y="3754764"/>
            <a:ext cx="976480" cy="157888"/>
            <a:chOff x="990600" y="4400550"/>
            <a:chExt cx="1276352" cy="206376"/>
          </a:xfrm>
          <a:solidFill>
            <a:schemeClr val="bg2">
              <a:lumMod val="75000"/>
            </a:schemeClr>
          </a:solidFill>
        </p:grpSpPr>
        <p:sp>
          <p:nvSpPr>
            <p:cNvPr id="127" name="Freeform 116"/>
            <p:cNvSpPr>
              <a:spLocks/>
            </p:cNvSpPr>
            <p:nvPr userDrawn="1"/>
          </p:nvSpPr>
          <p:spPr bwMode="auto">
            <a:xfrm>
              <a:off x="990600" y="4400550"/>
              <a:ext cx="219076" cy="206376"/>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sp>
          <p:nvSpPr>
            <p:cNvPr id="128" name="Freeform 116"/>
            <p:cNvSpPr>
              <a:spLocks/>
            </p:cNvSpPr>
            <p:nvPr userDrawn="1"/>
          </p:nvSpPr>
          <p:spPr bwMode="auto">
            <a:xfrm>
              <a:off x="1254919" y="4400550"/>
              <a:ext cx="219076" cy="206376"/>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sp>
          <p:nvSpPr>
            <p:cNvPr id="129" name="Freeform 116"/>
            <p:cNvSpPr>
              <a:spLocks/>
            </p:cNvSpPr>
            <p:nvPr userDrawn="1"/>
          </p:nvSpPr>
          <p:spPr bwMode="auto">
            <a:xfrm>
              <a:off x="1519238" y="4400550"/>
              <a:ext cx="219076" cy="206376"/>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sp>
          <p:nvSpPr>
            <p:cNvPr id="130" name="Freeform 116"/>
            <p:cNvSpPr>
              <a:spLocks/>
            </p:cNvSpPr>
            <p:nvPr userDrawn="1"/>
          </p:nvSpPr>
          <p:spPr bwMode="auto">
            <a:xfrm>
              <a:off x="1783557" y="4400550"/>
              <a:ext cx="219076" cy="206376"/>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sp>
          <p:nvSpPr>
            <p:cNvPr id="131" name="Freeform 116"/>
            <p:cNvSpPr>
              <a:spLocks/>
            </p:cNvSpPr>
            <p:nvPr userDrawn="1"/>
          </p:nvSpPr>
          <p:spPr bwMode="auto">
            <a:xfrm>
              <a:off x="2047876" y="4400550"/>
              <a:ext cx="219076" cy="206376"/>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grpSp>
      <p:grpSp>
        <p:nvGrpSpPr>
          <p:cNvPr id="132" name="Group 37"/>
          <p:cNvGrpSpPr/>
          <p:nvPr userDrawn="1"/>
        </p:nvGrpSpPr>
        <p:grpSpPr>
          <a:xfrm>
            <a:off x="8005811" y="1840834"/>
            <a:ext cx="3331900" cy="2022983"/>
            <a:chOff x="606825" y="1667896"/>
            <a:chExt cx="2311401" cy="1735704"/>
          </a:xfrm>
        </p:grpSpPr>
        <p:pic>
          <p:nvPicPr>
            <p:cNvPr id="133" name="Picture 132" descr="Shadow.png"/>
            <p:cNvPicPr>
              <a:picLocks noChangeAspect="1"/>
            </p:cNvPicPr>
            <p:nvPr userDrawn="1"/>
          </p:nvPicPr>
          <p:blipFill>
            <a:blip r:embed="rId2"/>
            <a:stretch>
              <a:fillRect/>
            </a:stretch>
          </p:blipFill>
          <p:spPr>
            <a:xfrm>
              <a:off x="606825" y="3206750"/>
              <a:ext cx="2311401" cy="196850"/>
            </a:xfrm>
            <a:prstGeom prst="rect">
              <a:avLst/>
            </a:prstGeom>
          </p:spPr>
        </p:pic>
        <p:sp>
          <p:nvSpPr>
            <p:cNvPr id="134" name="Rectangle 133"/>
            <p:cNvSpPr/>
            <p:nvPr userDrawn="1"/>
          </p:nvSpPr>
          <p:spPr>
            <a:xfrm>
              <a:off x="619526" y="1667896"/>
              <a:ext cx="2286000" cy="1538280"/>
            </a:xfrm>
            <a:prstGeom prst="rect">
              <a:avLst/>
            </a:prstGeom>
            <a:solidFill>
              <a:schemeClr val="bg2">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2400"/>
            </a:p>
          </p:txBody>
        </p:sp>
      </p:grpSp>
      <p:sp>
        <p:nvSpPr>
          <p:cNvPr id="135" name="Picture Placeholder 7"/>
          <p:cNvSpPr>
            <a:spLocks noGrp="1"/>
          </p:cNvSpPr>
          <p:nvPr>
            <p:ph type="pic" sz="quarter" idx="28" hasCustomPrompt="1"/>
          </p:nvPr>
        </p:nvSpPr>
        <p:spPr>
          <a:xfrm>
            <a:off x="8178801" y="1976300"/>
            <a:ext cx="2985921" cy="1510128"/>
          </a:xfrm>
          <a:prstGeom prst="rect">
            <a:avLst/>
          </a:prstGeom>
          <a:solidFill>
            <a:schemeClr val="tx2">
              <a:lumMod val="25000"/>
              <a:lumOff val="75000"/>
            </a:schemeClr>
          </a:solidFill>
          <a:ln w="19050">
            <a:noFill/>
          </a:ln>
          <a:effectLst>
            <a:innerShdw blurRad="114300">
              <a:prstClr val="black">
                <a:alpha val="14000"/>
              </a:prstClr>
            </a:innerShdw>
          </a:effectLst>
        </p:spPr>
        <p:txBody>
          <a:bodyPr tIns="0" bIns="182880" anchor="b"/>
          <a:lstStyle>
            <a:lvl1pPr algn="ctr" rtl="0">
              <a:buNone/>
              <a:defRPr sz="1200" baseline="0">
                <a:solidFill>
                  <a:schemeClr val="tx1">
                    <a:lumMod val="50000"/>
                    <a:lumOff val="50000"/>
                  </a:schemeClr>
                </a:solidFill>
              </a:defRPr>
            </a:lvl1pPr>
          </a:lstStyle>
          <a:p>
            <a:r>
              <a:rPr lang="en-US" dirty="0"/>
              <a:t>Click Icon To Add Image</a:t>
            </a:r>
          </a:p>
        </p:txBody>
      </p:sp>
      <p:sp>
        <p:nvSpPr>
          <p:cNvPr id="136" name="Rectangle 135"/>
          <p:cNvSpPr/>
          <p:nvPr userDrawn="1"/>
        </p:nvSpPr>
        <p:spPr>
          <a:xfrm>
            <a:off x="8024267" y="1361868"/>
            <a:ext cx="3294988" cy="5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137" name="Text Placeholder 3"/>
          <p:cNvSpPr>
            <a:spLocks noGrp="1"/>
          </p:cNvSpPr>
          <p:nvPr>
            <p:ph type="body" sz="half" idx="29"/>
          </p:nvPr>
        </p:nvSpPr>
        <p:spPr>
          <a:xfrm>
            <a:off x="8138915" y="1482038"/>
            <a:ext cx="3065691"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grpSp>
        <p:nvGrpSpPr>
          <p:cNvPr id="138" name="Group 34"/>
          <p:cNvGrpSpPr/>
          <p:nvPr userDrawn="1"/>
        </p:nvGrpSpPr>
        <p:grpSpPr>
          <a:xfrm>
            <a:off x="9183520" y="3754764"/>
            <a:ext cx="976480" cy="157888"/>
            <a:chOff x="990600" y="4400550"/>
            <a:chExt cx="1276352" cy="206376"/>
          </a:xfrm>
          <a:solidFill>
            <a:schemeClr val="bg2">
              <a:lumMod val="75000"/>
            </a:schemeClr>
          </a:solidFill>
        </p:grpSpPr>
        <p:sp>
          <p:nvSpPr>
            <p:cNvPr id="139" name="Freeform 116"/>
            <p:cNvSpPr>
              <a:spLocks/>
            </p:cNvSpPr>
            <p:nvPr userDrawn="1"/>
          </p:nvSpPr>
          <p:spPr bwMode="auto">
            <a:xfrm>
              <a:off x="990600" y="4400550"/>
              <a:ext cx="219076" cy="206376"/>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sp>
          <p:nvSpPr>
            <p:cNvPr id="140" name="Freeform 116"/>
            <p:cNvSpPr>
              <a:spLocks/>
            </p:cNvSpPr>
            <p:nvPr userDrawn="1"/>
          </p:nvSpPr>
          <p:spPr bwMode="auto">
            <a:xfrm>
              <a:off x="1254919" y="4400550"/>
              <a:ext cx="219076" cy="206376"/>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sp>
          <p:nvSpPr>
            <p:cNvPr id="141" name="Freeform 116"/>
            <p:cNvSpPr>
              <a:spLocks/>
            </p:cNvSpPr>
            <p:nvPr userDrawn="1"/>
          </p:nvSpPr>
          <p:spPr bwMode="auto">
            <a:xfrm>
              <a:off x="1519238" y="4400550"/>
              <a:ext cx="219076" cy="206376"/>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sp>
          <p:nvSpPr>
            <p:cNvPr id="142" name="Freeform 116"/>
            <p:cNvSpPr>
              <a:spLocks/>
            </p:cNvSpPr>
            <p:nvPr userDrawn="1"/>
          </p:nvSpPr>
          <p:spPr bwMode="auto">
            <a:xfrm>
              <a:off x="1783557" y="4400550"/>
              <a:ext cx="219076" cy="206376"/>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sp>
          <p:nvSpPr>
            <p:cNvPr id="143" name="Freeform 116"/>
            <p:cNvSpPr>
              <a:spLocks/>
            </p:cNvSpPr>
            <p:nvPr userDrawn="1"/>
          </p:nvSpPr>
          <p:spPr bwMode="auto">
            <a:xfrm>
              <a:off x="2047876" y="4400550"/>
              <a:ext cx="219076" cy="206376"/>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grpSp>
      <p:grpSp>
        <p:nvGrpSpPr>
          <p:cNvPr id="144" name="Group 37"/>
          <p:cNvGrpSpPr/>
          <p:nvPr userDrawn="1"/>
        </p:nvGrpSpPr>
        <p:grpSpPr>
          <a:xfrm>
            <a:off x="796593" y="4491499"/>
            <a:ext cx="3331900" cy="2022983"/>
            <a:chOff x="606825" y="1667896"/>
            <a:chExt cx="2311401" cy="1735704"/>
          </a:xfrm>
        </p:grpSpPr>
        <p:pic>
          <p:nvPicPr>
            <p:cNvPr id="145" name="Picture 144" descr="Shadow.png"/>
            <p:cNvPicPr>
              <a:picLocks noChangeAspect="1"/>
            </p:cNvPicPr>
            <p:nvPr userDrawn="1"/>
          </p:nvPicPr>
          <p:blipFill>
            <a:blip r:embed="rId2"/>
            <a:stretch>
              <a:fillRect/>
            </a:stretch>
          </p:blipFill>
          <p:spPr>
            <a:xfrm>
              <a:off x="606825" y="3206750"/>
              <a:ext cx="2311401" cy="196850"/>
            </a:xfrm>
            <a:prstGeom prst="rect">
              <a:avLst/>
            </a:prstGeom>
          </p:spPr>
        </p:pic>
        <p:sp>
          <p:nvSpPr>
            <p:cNvPr id="146" name="Rectangle 145"/>
            <p:cNvSpPr/>
            <p:nvPr userDrawn="1"/>
          </p:nvSpPr>
          <p:spPr>
            <a:xfrm>
              <a:off x="619526" y="1667896"/>
              <a:ext cx="2286000" cy="1538280"/>
            </a:xfrm>
            <a:prstGeom prst="rect">
              <a:avLst/>
            </a:prstGeom>
            <a:solidFill>
              <a:schemeClr val="bg2">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2400"/>
            </a:p>
          </p:txBody>
        </p:sp>
      </p:grpSp>
      <p:sp>
        <p:nvSpPr>
          <p:cNvPr id="147" name="Picture Placeholder 7"/>
          <p:cNvSpPr>
            <a:spLocks noGrp="1"/>
          </p:cNvSpPr>
          <p:nvPr>
            <p:ph type="pic" sz="quarter" idx="30" hasCustomPrompt="1"/>
          </p:nvPr>
        </p:nvSpPr>
        <p:spPr>
          <a:xfrm>
            <a:off x="969582" y="4626965"/>
            <a:ext cx="2985921" cy="1510128"/>
          </a:xfrm>
          <a:prstGeom prst="rect">
            <a:avLst/>
          </a:prstGeom>
          <a:solidFill>
            <a:schemeClr val="tx2">
              <a:lumMod val="25000"/>
              <a:lumOff val="75000"/>
            </a:schemeClr>
          </a:solidFill>
          <a:ln w="19050">
            <a:noFill/>
          </a:ln>
          <a:effectLst>
            <a:innerShdw blurRad="114300">
              <a:prstClr val="black">
                <a:alpha val="14000"/>
              </a:prstClr>
            </a:innerShdw>
          </a:effectLst>
        </p:spPr>
        <p:txBody>
          <a:bodyPr tIns="0" bIns="182880" anchor="b"/>
          <a:lstStyle>
            <a:lvl1pPr algn="ctr" rtl="0">
              <a:buNone/>
              <a:defRPr sz="1200" baseline="0">
                <a:solidFill>
                  <a:schemeClr val="tx1">
                    <a:lumMod val="50000"/>
                    <a:lumOff val="50000"/>
                  </a:schemeClr>
                </a:solidFill>
              </a:defRPr>
            </a:lvl1pPr>
          </a:lstStyle>
          <a:p>
            <a:r>
              <a:rPr lang="en-US" dirty="0"/>
              <a:t>Click Icon To Add Image</a:t>
            </a:r>
          </a:p>
        </p:txBody>
      </p:sp>
      <p:sp>
        <p:nvSpPr>
          <p:cNvPr id="148" name="Rectangle 147"/>
          <p:cNvSpPr/>
          <p:nvPr userDrawn="1"/>
        </p:nvSpPr>
        <p:spPr>
          <a:xfrm>
            <a:off x="815049" y="4012533"/>
            <a:ext cx="3294988"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149" name="Text Placeholder 3"/>
          <p:cNvSpPr>
            <a:spLocks noGrp="1"/>
          </p:cNvSpPr>
          <p:nvPr>
            <p:ph type="body" sz="half" idx="31"/>
          </p:nvPr>
        </p:nvSpPr>
        <p:spPr>
          <a:xfrm>
            <a:off x="929696" y="4132703"/>
            <a:ext cx="3065691"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grpSp>
        <p:nvGrpSpPr>
          <p:cNvPr id="150" name="Group 34"/>
          <p:cNvGrpSpPr/>
          <p:nvPr userDrawn="1"/>
        </p:nvGrpSpPr>
        <p:grpSpPr>
          <a:xfrm>
            <a:off x="1974301" y="6394181"/>
            <a:ext cx="976480" cy="157888"/>
            <a:chOff x="990600" y="4400550"/>
            <a:chExt cx="1276352" cy="206376"/>
          </a:xfrm>
          <a:solidFill>
            <a:schemeClr val="bg2">
              <a:lumMod val="75000"/>
            </a:schemeClr>
          </a:solidFill>
        </p:grpSpPr>
        <p:sp>
          <p:nvSpPr>
            <p:cNvPr id="151" name="Freeform 116"/>
            <p:cNvSpPr>
              <a:spLocks/>
            </p:cNvSpPr>
            <p:nvPr userDrawn="1"/>
          </p:nvSpPr>
          <p:spPr bwMode="auto">
            <a:xfrm>
              <a:off x="990600" y="4400550"/>
              <a:ext cx="219076" cy="206376"/>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sp>
          <p:nvSpPr>
            <p:cNvPr id="152" name="Freeform 116"/>
            <p:cNvSpPr>
              <a:spLocks/>
            </p:cNvSpPr>
            <p:nvPr userDrawn="1"/>
          </p:nvSpPr>
          <p:spPr bwMode="auto">
            <a:xfrm>
              <a:off x="1254919" y="4400550"/>
              <a:ext cx="219076" cy="206376"/>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sp>
          <p:nvSpPr>
            <p:cNvPr id="153" name="Freeform 116"/>
            <p:cNvSpPr>
              <a:spLocks/>
            </p:cNvSpPr>
            <p:nvPr userDrawn="1"/>
          </p:nvSpPr>
          <p:spPr bwMode="auto">
            <a:xfrm>
              <a:off x="1519238" y="4400550"/>
              <a:ext cx="219076" cy="206376"/>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sp>
          <p:nvSpPr>
            <p:cNvPr id="154" name="Freeform 116"/>
            <p:cNvSpPr>
              <a:spLocks/>
            </p:cNvSpPr>
            <p:nvPr userDrawn="1"/>
          </p:nvSpPr>
          <p:spPr bwMode="auto">
            <a:xfrm>
              <a:off x="1783557" y="4400550"/>
              <a:ext cx="219076" cy="206376"/>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sp>
          <p:nvSpPr>
            <p:cNvPr id="155" name="Freeform 116"/>
            <p:cNvSpPr>
              <a:spLocks/>
            </p:cNvSpPr>
            <p:nvPr userDrawn="1"/>
          </p:nvSpPr>
          <p:spPr bwMode="auto">
            <a:xfrm>
              <a:off x="2047876" y="4400550"/>
              <a:ext cx="219076" cy="206376"/>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grpSp>
      <p:grpSp>
        <p:nvGrpSpPr>
          <p:cNvPr id="156" name="Group 37"/>
          <p:cNvGrpSpPr/>
          <p:nvPr userDrawn="1"/>
        </p:nvGrpSpPr>
        <p:grpSpPr>
          <a:xfrm>
            <a:off x="4449811" y="4491499"/>
            <a:ext cx="3331900" cy="2022983"/>
            <a:chOff x="606825" y="1667896"/>
            <a:chExt cx="2311401" cy="1735704"/>
          </a:xfrm>
        </p:grpSpPr>
        <p:pic>
          <p:nvPicPr>
            <p:cNvPr id="157" name="Picture 156" descr="Shadow.png"/>
            <p:cNvPicPr>
              <a:picLocks noChangeAspect="1"/>
            </p:cNvPicPr>
            <p:nvPr userDrawn="1"/>
          </p:nvPicPr>
          <p:blipFill>
            <a:blip r:embed="rId2"/>
            <a:stretch>
              <a:fillRect/>
            </a:stretch>
          </p:blipFill>
          <p:spPr>
            <a:xfrm>
              <a:off x="606825" y="3206750"/>
              <a:ext cx="2311401" cy="196850"/>
            </a:xfrm>
            <a:prstGeom prst="rect">
              <a:avLst/>
            </a:prstGeom>
          </p:spPr>
        </p:pic>
        <p:sp>
          <p:nvSpPr>
            <p:cNvPr id="158" name="Rectangle 157"/>
            <p:cNvSpPr/>
            <p:nvPr userDrawn="1"/>
          </p:nvSpPr>
          <p:spPr>
            <a:xfrm>
              <a:off x="619526" y="1667896"/>
              <a:ext cx="2286000" cy="1538280"/>
            </a:xfrm>
            <a:prstGeom prst="rect">
              <a:avLst/>
            </a:prstGeom>
            <a:solidFill>
              <a:schemeClr val="bg2">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2400"/>
            </a:p>
          </p:txBody>
        </p:sp>
      </p:grpSp>
      <p:sp>
        <p:nvSpPr>
          <p:cNvPr id="159" name="Picture Placeholder 7"/>
          <p:cNvSpPr>
            <a:spLocks noGrp="1"/>
          </p:cNvSpPr>
          <p:nvPr>
            <p:ph type="pic" sz="quarter" idx="32" hasCustomPrompt="1"/>
          </p:nvPr>
        </p:nvSpPr>
        <p:spPr>
          <a:xfrm>
            <a:off x="4622801" y="4626965"/>
            <a:ext cx="2985921" cy="1510128"/>
          </a:xfrm>
          <a:prstGeom prst="rect">
            <a:avLst/>
          </a:prstGeom>
          <a:solidFill>
            <a:schemeClr val="tx2">
              <a:lumMod val="25000"/>
              <a:lumOff val="75000"/>
            </a:schemeClr>
          </a:solidFill>
          <a:ln w="19050">
            <a:noFill/>
          </a:ln>
          <a:effectLst>
            <a:innerShdw blurRad="114300">
              <a:prstClr val="black">
                <a:alpha val="14000"/>
              </a:prstClr>
            </a:innerShdw>
          </a:effectLst>
        </p:spPr>
        <p:txBody>
          <a:bodyPr tIns="0" bIns="182880" anchor="b"/>
          <a:lstStyle>
            <a:lvl1pPr algn="ctr" rtl="0">
              <a:buNone/>
              <a:defRPr sz="1200" baseline="0">
                <a:solidFill>
                  <a:schemeClr val="tx1">
                    <a:lumMod val="50000"/>
                    <a:lumOff val="50000"/>
                  </a:schemeClr>
                </a:solidFill>
              </a:defRPr>
            </a:lvl1pPr>
          </a:lstStyle>
          <a:p>
            <a:r>
              <a:rPr lang="en-US" dirty="0"/>
              <a:t>Click Icon To Add Image</a:t>
            </a:r>
          </a:p>
        </p:txBody>
      </p:sp>
      <p:sp>
        <p:nvSpPr>
          <p:cNvPr id="160" name="Rectangle 159"/>
          <p:cNvSpPr/>
          <p:nvPr userDrawn="1"/>
        </p:nvSpPr>
        <p:spPr>
          <a:xfrm>
            <a:off x="4468267" y="4012533"/>
            <a:ext cx="3294988" cy="50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161" name="Text Placeholder 3"/>
          <p:cNvSpPr>
            <a:spLocks noGrp="1"/>
          </p:cNvSpPr>
          <p:nvPr>
            <p:ph type="body" sz="half" idx="33"/>
          </p:nvPr>
        </p:nvSpPr>
        <p:spPr>
          <a:xfrm>
            <a:off x="4582915" y="4132703"/>
            <a:ext cx="3065691"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grpSp>
        <p:nvGrpSpPr>
          <p:cNvPr id="162" name="Group 34"/>
          <p:cNvGrpSpPr/>
          <p:nvPr userDrawn="1"/>
        </p:nvGrpSpPr>
        <p:grpSpPr>
          <a:xfrm>
            <a:off x="5627520" y="6394181"/>
            <a:ext cx="976480" cy="157888"/>
            <a:chOff x="990600" y="4400550"/>
            <a:chExt cx="1276352" cy="206376"/>
          </a:xfrm>
          <a:solidFill>
            <a:schemeClr val="bg2">
              <a:lumMod val="75000"/>
            </a:schemeClr>
          </a:solidFill>
        </p:grpSpPr>
        <p:sp>
          <p:nvSpPr>
            <p:cNvPr id="163" name="Freeform 116"/>
            <p:cNvSpPr>
              <a:spLocks/>
            </p:cNvSpPr>
            <p:nvPr userDrawn="1"/>
          </p:nvSpPr>
          <p:spPr bwMode="auto">
            <a:xfrm>
              <a:off x="990600" y="4400550"/>
              <a:ext cx="219076" cy="206376"/>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sp>
          <p:nvSpPr>
            <p:cNvPr id="164" name="Freeform 116"/>
            <p:cNvSpPr>
              <a:spLocks/>
            </p:cNvSpPr>
            <p:nvPr userDrawn="1"/>
          </p:nvSpPr>
          <p:spPr bwMode="auto">
            <a:xfrm>
              <a:off x="1254919" y="4400550"/>
              <a:ext cx="219076" cy="206376"/>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sp>
          <p:nvSpPr>
            <p:cNvPr id="165" name="Freeform 116"/>
            <p:cNvSpPr>
              <a:spLocks/>
            </p:cNvSpPr>
            <p:nvPr userDrawn="1"/>
          </p:nvSpPr>
          <p:spPr bwMode="auto">
            <a:xfrm>
              <a:off x="1519238" y="4400550"/>
              <a:ext cx="219076" cy="206376"/>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sp>
          <p:nvSpPr>
            <p:cNvPr id="166" name="Freeform 116"/>
            <p:cNvSpPr>
              <a:spLocks/>
            </p:cNvSpPr>
            <p:nvPr userDrawn="1"/>
          </p:nvSpPr>
          <p:spPr bwMode="auto">
            <a:xfrm>
              <a:off x="1783557" y="4400550"/>
              <a:ext cx="219076" cy="206376"/>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sp>
          <p:nvSpPr>
            <p:cNvPr id="167" name="Freeform 116"/>
            <p:cNvSpPr>
              <a:spLocks/>
            </p:cNvSpPr>
            <p:nvPr userDrawn="1"/>
          </p:nvSpPr>
          <p:spPr bwMode="auto">
            <a:xfrm>
              <a:off x="2047876" y="4400550"/>
              <a:ext cx="219076" cy="206376"/>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grpSp>
      <p:grpSp>
        <p:nvGrpSpPr>
          <p:cNvPr id="168" name="Group 37"/>
          <p:cNvGrpSpPr/>
          <p:nvPr userDrawn="1"/>
        </p:nvGrpSpPr>
        <p:grpSpPr>
          <a:xfrm>
            <a:off x="8005811" y="4491499"/>
            <a:ext cx="3331900" cy="2022983"/>
            <a:chOff x="606825" y="1667896"/>
            <a:chExt cx="2311401" cy="1735704"/>
          </a:xfrm>
        </p:grpSpPr>
        <p:pic>
          <p:nvPicPr>
            <p:cNvPr id="169" name="Picture 168" descr="Shadow.png"/>
            <p:cNvPicPr>
              <a:picLocks noChangeAspect="1"/>
            </p:cNvPicPr>
            <p:nvPr userDrawn="1"/>
          </p:nvPicPr>
          <p:blipFill>
            <a:blip r:embed="rId2"/>
            <a:stretch>
              <a:fillRect/>
            </a:stretch>
          </p:blipFill>
          <p:spPr>
            <a:xfrm>
              <a:off x="606825" y="3206750"/>
              <a:ext cx="2311401" cy="196850"/>
            </a:xfrm>
            <a:prstGeom prst="rect">
              <a:avLst/>
            </a:prstGeom>
          </p:spPr>
        </p:pic>
        <p:sp>
          <p:nvSpPr>
            <p:cNvPr id="170" name="Rectangle 169"/>
            <p:cNvSpPr/>
            <p:nvPr userDrawn="1"/>
          </p:nvSpPr>
          <p:spPr>
            <a:xfrm>
              <a:off x="619526" y="1667896"/>
              <a:ext cx="2286000" cy="1538280"/>
            </a:xfrm>
            <a:prstGeom prst="rect">
              <a:avLst/>
            </a:prstGeom>
            <a:solidFill>
              <a:schemeClr val="bg2">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2400"/>
            </a:p>
          </p:txBody>
        </p:sp>
      </p:grpSp>
      <p:sp>
        <p:nvSpPr>
          <p:cNvPr id="171" name="Picture Placeholder 7"/>
          <p:cNvSpPr>
            <a:spLocks noGrp="1"/>
          </p:cNvSpPr>
          <p:nvPr>
            <p:ph type="pic" sz="quarter" idx="34" hasCustomPrompt="1"/>
          </p:nvPr>
        </p:nvSpPr>
        <p:spPr>
          <a:xfrm>
            <a:off x="8178801" y="4626965"/>
            <a:ext cx="2985921" cy="1510128"/>
          </a:xfrm>
          <a:prstGeom prst="rect">
            <a:avLst/>
          </a:prstGeom>
          <a:solidFill>
            <a:schemeClr val="tx2">
              <a:lumMod val="25000"/>
              <a:lumOff val="75000"/>
            </a:schemeClr>
          </a:solidFill>
          <a:ln w="19050">
            <a:noFill/>
          </a:ln>
          <a:effectLst>
            <a:innerShdw blurRad="114300">
              <a:prstClr val="black">
                <a:alpha val="14000"/>
              </a:prstClr>
            </a:innerShdw>
          </a:effectLst>
        </p:spPr>
        <p:txBody>
          <a:bodyPr tIns="0" bIns="182880" anchor="b"/>
          <a:lstStyle>
            <a:lvl1pPr algn="ctr" rtl="0">
              <a:buNone/>
              <a:defRPr sz="1200" baseline="0">
                <a:solidFill>
                  <a:schemeClr val="tx1">
                    <a:lumMod val="50000"/>
                    <a:lumOff val="50000"/>
                  </a:schemeClr>
                </a:solidFill>
              </a:defRPr>
            </a:lvl1pPr>
          </a:lstStyle>
          <a:p>
            <a:r>
              <a:rPr lang="en-US" dirty="0"/>
              <a:t>Click Icon To Add Image</a:t>
            </a:r>
          </a:p>
        </p:txBody>
      </p:sp>
      <p:sp>
        <p:nvSpPr>
          <p:cNvPr id="172" name="Rectangle 171"/>
          <p:cNvSpPr/>
          <p:nvPr userDrawn="1"/>
        </p:nvSpPr>
        <p:spPr>
          <a:xfrm>
            <a:off x="8024267" y="4012533"/>
            <a:ext cx="3294988" cy="5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173" name="Text Placeholder 3"/>
          <p:cNvSpPr>
            <a:spLocks noGrp="1"/>
          </p:cNvSpPr>
          <p:nvPr>
            <p:ph type="body" sz="half" idx="35"/>
          </p:nvPr>
        </p:nvSpPr>
        <p:spPr>
          <a:xfrm>
            <a:off x="8138915" y="4132703"/>
            <a:ext cx="3065691"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grpSp>
        <p:nvGrpSpPr>
          <p:cNvPr id="174" name="Group 34"/>
          <p:cNvGrpSpPr/>
          <p:nvPr userDrawn="1"/>
        </p:nvGrpSpPr>
        <p:grpSpPr>
          <a:xfrm>
            <a:off x="9183520" y="6394181"/>
            <a:ext cx="976480" cy="157888"/>
            <a:chOff x="990600" y="4400550"/>
            <a:chExt cx="1276352" cy="206376"/>
          </a:xfrm>
          <a:solidFill>
            <a:schemeClr val="bg2">
              <a:lumMod val="75000"/>
            </a:schemeClr>
          </a:solidFill>
        </p:grpSpPr>
        <p:sp>
          <p:nvSpPr>
            <p:cNvPr id="175" name="Freeform 116"/>
            <p:cNvSpPr>
              <a:spLocks/>
            </p:cNvSpPr>
            <p:nvPr userDrawn="1"/>
          </p:nvSpPr>
          <p:spPr bwMode="auto">
            <a:xfrm>
              <a:off x="990600" y="4400550"/>
              <a:ext cx="219076" cy="206376"/>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sp>
          <p:nvSpPr>
            <p:cNvPr id="176" name="Freeform 116"/>
            <p:cNvSpPr>
              <a:spLocks/>
            </p:cNvSpPr>
            <p:nvPr userDrawn="1"/>
          </p:nvSpPr>
          <p:spPr bwMode="auto">
            <a:xfrm>
              <a:off x="1254919" y="4400550"/>
              <a:ext cx="219076" cy="206376"/>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sp>
          <p:nvSpPr>
            <p:cNvPr id="177" name="Freeform 116"/>
            <p:cNvSpPr>
              <a:spLocks/>
            </p:cNvSpPr>
            <p:nvPr userDrawn="1"/>
          </p:nvSpPr>
          <p:spPr bwMode="auto">
            <a:xfrm>
              <a:off x="1519238" y="4400550"/>
              <a:ext cx="219076" cy="206376"/>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sp>
          <p:nvSpPr>
            <p:cNvPr id="178" name="Freeform 116"/>
            <p:cNvSpPr>
              <a:spLocks/>
            </p:cNvSpPr>
            <p:nvPr userDrawn="1"/>
          </p:nvSpPr>
          <p:spPr bwMode="auto">
            <a:xfrm>
              <a:off x="1783557" y="4400550"/>
              <a:ext cx="219076" cy="206376"/>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sp>
          <p:nvSpPr>
            <p:cNvPr id="179" name="Freeform 116"/>
            <p:cNvSpPr>
              <a:spLocks/>
            </p:cNvSpPr>
            <p:nvPr userDrawn="1"/>
          </p:nvSpPr>
          <p:spPr bwMode="auto">
            <a:xfrm>
              <a:off x="2047876" y="4400550"/>
              <a:ext cx="219076" cy="206376"/>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grpSp>
    </p:spTree>
    <p:extLst>
      <p:ext uri="{BB962C8B-B14F-4D97-AF65-F5344CB8AC3E}">
        <p14:creationId xmlns:p14="http://schemas.microsoft.com/office/powerpoint/2010/main" val="4123396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nodePh="1">
                                  <p:stCondLst>
                                    <p:cond delay="0"/>
                                  </p:stCondLst>
                                  <p:endCondLst>
                                    <p:cond evt="begin" delay="0">
                                      <p:tn val="18"/>
                                    </p:cond>
                                  </p:end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wipe(down)">
                                      <p:cBhvr>
                                        <p:cTn id="20" dur="500"/>
                                        <p:tgtEl>
                                          <p:spTgt spid="17">
                                            <p:txEl>
                                              <p:pRg st="0" end="0"/>
                                            </p:txEl>
                                          </p:spTgt>
                                        </p:tgtEl>
                                      </p:cBhvr>
                                    </p:animEffect>
                                  </p:childTnLst>
                                </p:cTn>
                              </p:par>
                              <p:par>
                                <p:cTn id="21" presetID="2" presetClass="entr" presetSubtype="4" accel="50000" decel="5000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2" presetClass="entr" presetSubtype="4" fill="hold" grpId="0" nodeType="after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wipe(down)">
                                      <p:cBhvr>
                                        <p:cTn id="28" dur="500"/>
                                        <p:tgtEl>
                                          <p:spTgt spid="41"/>
                                        </p:tgtEl>
                                      </p:cBhvr>
                                    </p:animEffect>
                                  </p:childTnLst>
                                </p:cTn>
                              </p:par>
                            </p:childTnLst>
                          </p:cTn>
                        </p:par>
                        <p:par>
                          <p:cTn id="29" fill="hold">
                            <p:stCondLst>
                              <p:cond delay="2500"/>
                            </p:stCondLst>
                            <p:childTnLst>
                              <p:par>
                                <p:cTn id="30" presetID="53" presetClass="entr" presetSubtype="0"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p:cTn id="32" dur="500" fill="hold"/>
                                        <p:tgtEl>
                                          <p:spTgt spid="3"/>
                                        </p:tgtEl>
                                        <p:attrNameLst>
                                          <p:attrName>ppt_w</p:attrName>
                                        </p:attrNameLst>
                                      </p:cBhvr>
                                      <p:tavLst>
                                        <p:tav tm="0">
                                          <p:val>
                                            <p:fltVal val="0"/>
                                          </p:val>
                                        </p:tav>
                                        <p:tav tm="100000">
                                          <p:val>
                                            <p:strVal val="#ppt_w"/>
                                          </p:val>
                                        </p:tav>
                                      </p:tavLst>
                                    </p:anim>
                                    <p:anim calcmode="lin" valueType="num">
                                      <p:cBhvr>
                                        <p:cTn id="33" dur="500" fill="hold"/>
                                        <p:tgtEl>
                                          <p:spTgt spid="3"/>
                                        </p:tgtEl>
                                        <p:attrNameLst>
                                          <p:attrName>ppt_h</p:attrName>
                                        </p:attrNameLst>
                                      </p:cBhvr>
                                      <p:tavLst>
                                        <p:tav tm="0">
                                          <p:val>
                                            <p:fltVal val="0"/>
                                          </p:val>
                                        </p:tav>
                                        <p:tav tm="100000">
                                          <p:val>
                                            <p:strVal val="#ppt_h"/>
                                          </p:val>
                                        </p:tav>
                                      </p:tavLst>
                                    </p:anim>
                                    <p:animEffect transition="in" filter="fade">
                                      <p:cBhvr>
                                        <p:cTn id="34" dur="500"/>
                                        <p:tgtEl>
                                          <p:spTgt spid="3"/>
                                        </p:tgtEl>
                                      </p:cBhvr>
                                    </p:animEffect>
                                  </p:childTnLst>
                                </p:cTn>
                              </p:par>
                            </p:childTnLst>
                          </p:cTn>
                        </p:par>
                        <p:par>
                          <p:cTn id="35" fill="hold">
                            <p:stCondLst>
                              <p:cond delay="3000"/>
                            </p:stCondLst>
                            <p:childTnLst>
                              <p:par>
                                <p:cTn id="36" presetID="2" presetClass="entr" presetSubtype="1" accel="50000" decel="50000" fill="hold" grpId="0" nodeType="afterEffect">
                                  <p:stCondLst>
                                    <p:cond delay="0"/>
                                  </p:stCondLst>
                                  <p:childTnLst>
                                    <p:set>
                                      <p:cBhvr>
                                        <p:cTn id="37" dur="1" fill="hold">
                                          <p:stCondLst>
                                            <p:cond delay="0"/>
                                          </p:stCondLst>
                                        </p:cTn>
                                        <p:tgtEl>
                                          <p:spTgt spid="124"/>
                                        </p:tgtEl>
                                        <p:attrNameLst>
                                          <p:attrName>style.visibility</p:attrName>
                                        </p:attrNameLst>
                                      </p:cBhvr>
                                      <p:to>
                                        <p:strVal val="visible"/>
                                      </p:to>
                                    </p:set>
                                    <p:anim calcmode="lin" valueType="num">
                                      <p:cBhvr additive="base">
                                        <p:cTn id="38" dur="500" fill="hold"/>
                                        <p:tgtEl>
                                          <p:spTgt spid="124"/>
                                        </p:tgtEl>
                                        <p:attrNameLst>
                                          <p:attrName>ppt_x</p:attrName>
                                        </p:attrNameLst>
                                      </p:cBhvr>
                                      <p:tavLst>
                                        <p:tav tm="0">
                                          <p:val>
                                            <p:strVal val="#ppt_x"/>
                                          </p:val>
                                        </p:tav>
                                        <p:tav tm="100000">
                                          <p:val>
                                            <p:strVal val="#ppt_x"/>
                                          </p:val>
                                        </p:tav>
                                      </p:tavLst>
                                    </p:anim>
                                    <p:anim calcmode="lin" valueType="num">
                                      <p:cBhvr additive="base">
                                        <p:cTn id="39" dur="500" fill="hold"/>
                                        <p:tgtEl>
                                          <p:spTgt spid="124"/>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2" presetClass="entr" presetSubtype="4" fill="hold" grpId="0" nodeType="afterEffect" nodePh="1">
                                  <p:stCondLst>
                                    <p:cond delay="0"/>
                                  </p:stCondLst>
                                  <p:endCondLst>
                                    <p:cond evt="begin" delay="0">
                                      <p:tn val="41"/>
                                    </p:cond>
                                  </p:endCondLst>
                                  <p:childTnLst>
                                    <p:set>
                                      <p:cBhvr>
                                        <p:cTn id="42" dur="1" fill="hold">
                                          <p:stCondLst>
                                            <p:cond delay="0"/>
                                          </p:stCondLst>
                                        </p:cTn>
                                        <p:tgtEl>
                                          <p:spTgt spid="125">
                                            <p:txEl>
                                              <p:pRg st="0" end="0"/>
                                            </p:txEl>
                                          </p:spTgt>
                                        </p:tgtEl>
                                        <p:attrNameLst>
                                          <p:attrName>style.visibility</p:attrName>
                                        </p:attrNameLst>
                                      </p:cBhvr>
                                      <p:to>
                                        <p:strVal val="visible"/>
                                      </p:to>
                                    </p:set>
                                    <p:animEffect transition="in" filter="wipe(down)">
                                      <p:cBhvr>
                                        <p:cTn id="43" dur="500"/>
                                        <p:tgtEl>
                                          <p:spTgt spid="125">
                                            <p:txEl>
                                              <p:pRg st="0" end="0"/>
                                            </p:txEl>
                                          </p:spTgt>
                                        </p:tgtEl>
                                      </p:cBhvr>
                                    </p:animEffect>
                                  </p:childTnLst>
                                </p:cTn>
                              </p:par>
                              <p:par>
                                <p:cTn id="44" presetID="2" presetClass="entr" presetSubtype="4" accel="50000" decel="50000" fill="hold" nodeType="withEffect">
                                  <p:stCondLst>
                                    <p:cond delay="0"/>
                                  </p:stCondLst>
                                  <p:childTnLst>
                                    <p:set>
                                      <p:cBhvr>
                                        <p:cTn id="45" dur="1" fill="hold">
                                          <p:stCondLst>
                                            <p:cond delay="0"/>
                                          </p:stCondLst>
                                        </p:cTn>
                                        <p:tgtEl>
                                          <p:spTgt spid="120"/>
                                        </p:tgtEl>
                                        <p:attrNameLst>
                                          <p:attrName>style.visibility</p:attrName>
                                        </p:attrNameLst>
                                      </p:cBhvr>
                                      <p:to>
                                        <p:strVal val="visible"/>
                                      </p:to>
                                    </p:set>
                                    <p:anim calcmode="lin" valueType="num">
                                      <p:cBhvr additive="base">
                                        <p:cTn id="46" dur="500" fill="hold"/>
                                        <p:tgtEl>
                                          <p:spTgt spid="120"/>
                                        </p:tgtEl>
                                        <p:attrNameLst>
                                          <p:attrName>ppt_x</p:attrName>
                                        </p:attrNameLst>
                                      </p:cBhvr>
                                      <p:tavLst>
                                        <p:tav tm="0">
                                          <p:val>
                                            <p:strVal val="#ppt_x"/>
                                          </p:val>
                                        </p:tav>
                                        <p:tav tm="100000">
                                          <p:val>
                                            <p:strVal val="#ppt_x"/>
                                          </p:val>
                                        </p:tav>
                                      </p:tavLst>
                                    </p:anim>
                                    <p:anim calcmode="lin" valueType="num">
                                      <p:cBhvr additive="base">
                                        <p:cTn id="47" dur="500" fill="hold"/>
                                        <p:tgtEl>
                                          <p:spTgt spid="120"/>
                                        </p:tgtEl>
                                        <p:attrNameLst>
                                          <p:attrName>ppt_y</p:attrName>
                                        </p:attrNameLst>
                                      </p:cBhvr>
                                      <p:tavLst>
                                        <p:tav tm="0">
                                          <p:val>
                                            <p:strVal val="1+#ppt_h/2"/>
                                          </p:val>
                                        </p:tav>
                                        <p:tav tm="100000">
                                          <p:val>
                                            <p:strVal val="#ppt_y"/>
                                          </p:val>
                                        </p:tav>
                                      </p:tavLst>
                                    </p:anim>
                                  </p:childTnLst>
                                </p:cTn>
                              </p:par>
                            </p:childTnLst>
                          </p:cTn>
                        </p:par>
                        <p:par>
                          <p:cTn id="48" fill="hold">
                            <p:stCondLst>
                              <p:cond delay="4000"/>
                            </p:stCondLst>
                            <p:childTnLst>
                              <p:par>
                                <p:cTn id="49" presetID="22" presetClass="entr" presetSubtype="4" fill="hold" grpId="0" nodeType="afterEffect">
                                  <p:stCondLst>
                                    <p:cond delay="0"/>
                                  </p:stCondLst>
                                  <p:childTnLst>
                                    <p:set>
                                      <p:cBhvr>
                                        <p:cTn id="50" dur="1" fill="hold">
                                          <p:stCondLst>
                                            <p:cond delay="0"/>
                                          </p:stCondLst>
                                        </p:cTn>
                                        <p:tgtEl>
                                          <p:spTgt spid="123"/>
                                        </p:tgtEl>
                                        <p:attrNameLst>
                                          <p:attrName>style.visibility</p:attrName>
                                        </p:attrNameLst>
                                      </p:cBhvr>
                                      <p:to>
                                        <p:strVal val="visible"/>
                                      </p:to>
                                    </p:set>
                                    <p:animEffect transition="in" filter="wipe(down)">
                                      <p:cBhvr>
                                        <p:cTn id="51" dur="500"/>
                                        <p:tgtEl>
                                          <p:spTgt spid="123"/>
                                        </p:tgtEl>
                                      </p:cBhvr>
                                    </p:animEffect>
                                  </p:childTnLst>
                                </p:cTn>
                              </p:par>
                            </p:childTnLst>
                          </p:cTn>
                        </p:par>
                        <p:par>
                          <p:cTn id="52" fill="hold">
                            <p:stCondLst>
                              <p:cond delay="4500"/>
                            </p:stCondLst>
                            <p:childTnLst>
                              <p:par>
                                <p:cTn id="53" presetID="53" presetClass="entr" presetSubtype="0" fill="hold" nodeType="afterEffect">
                                  <p:stCondLst>
                                    <p:cond delay="0"/>
                                  </p:stCondLst>
                                  <p:childTnLst>
                                    <p:set>
                                      <p:cBhvr>
                                        <p:cTn id="54" dur="1" fill="hold">
                                          <p:stCondLst>
                                            <p:cond delay="0"/>
                                          </p:stCondLst>
                                        </p:cTn>
                                        <p:tgtEl>
                                          <p:spTgt spid="126"/>
                                        </p:tgtEl>
                                        <p:attrNameLst>
                                          <p:attrName>style.visibility</p:attrName>
                                        </p:attrNameLst>
                                      </p:cBhvr>
                                      <p:to>
                                        <p:strVal val="visible"/>
                                      </p:to>
                                    </p:set>
                                    <p:anim calcmode="lin" valueType="num">
                                      <p:cBhvr>
                                        <p:cTn id="55" dur="500" fill="hold"/>
                                        <p:tgtEl>
                                          <p:spTgt spid="126"/>
                                        </p:tgtEl>
                                        <p:attrNameLst>
                                          <p:attrName>ppt_w</p:attrName>
                                        </p:attrNameLst>
                                      </p:cBhvr>
                                      <p:tavLst>
                                        <p:tav tm="0">
                                          <p:val>
                                            <p:fltVal val="0"/>
                                          </p:val>
                                        </p:tav>
                                        <p:tav tm="100000">
                                          <p:val>
                                            <p:strVal val="#ppt_w"/>
                                          </p:val>
                                        </p:tav>
                                      </p:tavLst>
                                    </p:anim>
                                    <p:anim calcmode="lin" valueType="num">
                                      <p:cBhvr>
                                        <p:cTn id="56" dur="500" fill="hold"/>
                                        <p:tgtEl>
                                          <p:spTgt spid="126"/>
                                        </p:tgtEl>
                                        <p:attrNameLst>
                                          <p:attrName>ppt_h</p:attrName>
                                        </p:attrNameLst>
                                      </p:cBhvr>
                                      <p:tavLst>
                                        <p:tav tm="0">
                                          <p:val>
                                            <p:fltVal val="0"/>
                                          </p:val>
                                        </p:tav>
                                        <p:tav tm="100000">
                                          <p:val>
                                            <p:strVal val="#ppt_h"/>
                                          </p:val>
                                        </p:tav>
                                      </p:tavLst>
                                    </p:anim>
                                    <p:animEffect transition="in" filter="fade">
                                      <p:cBhvr>
                                        <p:cTn id="57" dur="500"/>
                                        <p:tgtEl>
                                          <p:spTgt spid="126"/>
                                        </p:tgtEl>
                                      </p:cBhvr>
                                    </p:animEffect>
                                  </p:childTnLst>
                                </p:cTn>
                              </p:par>
                            </p:childTnLst>
                          </p:cTn>
                        </p:par>
                        <p:par>
                          <p:cTn id="58" fill="hold">
                            <p:stCondLst>
                              <p:cond delay="5000"/>
                            </p:stCondLst>
                            <p:childTnLst>
                              <p:par>
                                <p:cTn id="59" presetID="2" presetClass="entr" presetSubtype="1" accel="50000" decel="50000" fill="hold" grpId="0" nodeType="afterEffect">
                                  <p:stCondLst>
                                    <p:cond delay="0"/>
                                  </p:stCondLst>
                                  <p:childTnLst>
                                    <p:set>
                                      <p:cBhvr>
                                        <p:cTn id="60" dur="1" fill="hold">
                                          <p:stCondLst>
                                            <p:cond delay="0"/>
                                          </p:stCondLst>
                                        </p:cTn>
                                        <p:tgtEl>
                                          <p:spTgt spid="136"/>
                                        </p:tgtEl>
                                        <p:attrNameLst>
                                          <p:attrName>style.visibility</p:attrName>
                                        </p:attrNameLst>
                                      </p:cBhvr>
                                      <p:to>
                                        <p:strVal val="visible"/>
                                      </p:to>
                                    </p:set>
                                    <p:anim calcmode="lin" valueType="num">
                                      <p:cBhvr additive="base">
                                        <p:cTn id="61" dur="500" fill="hold"/>
                                        <p:tgtEl>
                                          <p:spTgt spid="136"/>
                                        </p:tgtEl>
                                        <p:attrNameLst>
                                          <p:attrName>ppt_x</p:attrName>
                                        </p:attrNameLst>
                                      </p:cBhvr>
                                      <p:tavLst>
                                        <p:tav tm="0">
                                          <p:val>
                                            <p:strVal val="#ppt_x"/>
                                          </p:val>
                                        </p:tav>
                                        <p:tav tm="100000">
                                          <p:val>
                                            <p:strVal val="#ppt_x"/>
                                          </p:val>
                                        </p:tav>
                                      </p:tavLst>
                                    </p:anim>
                                    <p:anim calcmode="lin" valueType="num">
                                      <p:cBhvr additive="base">
                                        <p:cTn id="62" dur="500" fill="hold"/>
                                        <p:tgtEl>
                                          <p:spTgt spid="136"/>
                                        </p:tgtEl>
                                        <p:attrNameLst>
                                          <p:attrName>ppt_y</p:attrName>
                                        </p:attrNameLst>
                                      </p:cBhvr>
                                      <p:tavLst>
                                        <p:tav tm="0">
                                          <p:val>
                                            <p:strVal val="0-#ppt_h/2"/>
                                          </p:val>
                                        </p:tav>
                                        <p:tav tm="100000">
                                          <p:val>
                                            <p:strVal val="#ppt_y"/>
                                          </p:val>
                                        </p:tav>
                                      </p:tavLst>
                                    </p:anim>
                                  </p:childTnLst>
                                </p:cTn>
                              </p:par>
                            </p:childTnLst>
                          </p:cTn>
                        </p:par>
                        <p:par>
                          <p:cTn id="63" fill="hold">
                            <p:stCondLst>
                              <p:cond delay="55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137">
                                            <p:txEl>
                                              <p:pRg st="0" end="0"/>
                                            </p:txEl>
                                          </p:spTgt>
                                        </p:tgtEl>
                                        <p:attrNameLst>
                                          <p:attrName>style.visibility</p:attrName>
                                        </p:attrNameLst>
                                      </p:cBhvr>
                                      <p:to>
                                        <p:strVal val="visible"/>
                                      </p:to>
                                    </p:set>
                                    <p:animEffect transition="in" filter="wipe(down)">
                                      <p:cBhvr>
                                        <p:cTn id="66" dur="500"/>
                                        <p:tgtEl>
                                          <p:spTgt spid="137">
                                            <p:txEl>
                                              <p:pRg st="0" end="0"/>
                                            </p:txEl>
                                          </p:spTgt>
                                        </p:tgtEl>
                                      </p:cBhvr>
                                    </p:animEffect>
                                  </p:childTnLst>
                                </p:cTn>
                              </p:par>
                              <p:par>
                                <p:cTn id="67" presetID="2" presetClass="entr" presetSubtype="4" accel="50000" decel="50000" fill="hold" nodeType="withEffect">
                                  <p:stCondLst>
                                    <p:cond delay="0"/>
                                  </p:stCondLst>
                                  <p:childTnLst>
                                    <p:set>
                                      <p:cBhvr>
                                        <p:cTn id="68" dur="1" fill="hold">
                                          <p:stCondLst>
                                            <p:cond delay="0"/>
                                          </p:stCondLst>
                                        </p:cTn>
                                        <p:tgtEl>
                                          <p:spTgt spid="132"/>
                                        </p:tgtEl>
                                        <p:attrNameLst>
                                          <p:attrName>style.visibility</p:attrName>
                                        </p:attrNameLst>
                                      </p:cBhvr>
                                      <p:to>
                                        <p:strVal val="visible"/>
                                      </p:to>
                                    </p:set>
                                    <p:anim calcmode="lin" valueType="num">
                                      <p:cBhvr additive="base">
                                        <p:cTn id="69" dur="500" fill="hold"/>
                                        <p:tgtEl>
                                          <p:spTgt spid="132"/>
                                        </p:tgtEl>
                                        <p:attrNameLst>
                                          <p:attrName>ppt_x</p:attrName>
                                        </p:attrNameLst>
                                      </p:cBhvr>
                                      <p:tavLst>
                                        <p:tav tm="0">
                                          <p:val>
                                            <p:strVal val="#ppt_x"/>
                                          </p:val>
                                        </p:tav>
                                        <p:tav tm="100000">
                                          <p:val>
                                            <p:strVal val="#ppt_x"/>
                                          </p:val>
                                        </p:tav>
                                      </p:tavLst>
                                    </p:anim>
                                    <p:anim calcmode="lin" valueType="num">
                                      <p:cBhvr additive="base">
                                        <p:cTn id="70" dur="500" fill="hold"/>
                                        <p:tgtEl>
                                          <p:spTgt spid="132"/>
                                        </p:tgtEl>
                                        <p:attrNameLst>
                                          <p:attrName>ppt_y</p:attrName>
                                        </p:attrNameLst>
                                      </p:cBhvr>
                                      <p:tavLst>
                                        <p:tav tm="0">
                                          <p:val>
                                            <p:strVal val="1+#ppt_h/2"/>
                                          </p:val>
                                        </p:tav>
                                        <p:tav tm="100000">
                                          <p:val>
                                            <p:strVal val="#ppt_y"/>
                                          </p:val>
                                        </p:tav>
                                      </p:tavLst>
                                    </p:anim>
                                  </p:childTnLst>
                                </p:cTn>
                              </p:par>
                            </p:childTnLst>
                          </p:cTn>
                        </p:par>
                        <p:par>
                          <p:cTn id="71" fill="hold">
                            <p:stCondLst>
                              <p:cond delay="6000"/>
                            </p:stCondLst>
                            <p:childTnLst>
                              <p:par>
                                <p:cTn id="72" presetID="22" presetClass="entr" presetSubtype="4" fill="hold" grpId="0" nodeType="afterEffect">
                                  <p:stCondLst>
                                    <p:cond delay="0"/>
                                  </p:stCondLst>
                                  <p:childTnLst>
                                    <p:set>
                                      <p:cBhvr>
                                        <p:cTn id="73" dur="1" fill="hold">
                                          <p:stCondLst>
                                            <p:cond delay="0"/>
                                          </p:stCondLst>
                                        </p:cTn>
                                        <p:tgtEl>
                                          <p:spTgt spid="135"/>
                                        </p:tgtEl>
                                        <p:attrNameLst>
                                          <p:attrName>style.visibility</p:attrName>
                                        </p:attrNameLst>
                                      </p:cBhvr>
                                      <p:to>
                                        <p:strVal val="visible"/>
                                      </p:to>
                                    </p:set>
                                    <p:animEffect transition="in" filter="wipe(down)">
                                      <p:cBhvr>
                                        <p:cTn id="74" dur="500"/>
                                        <p:tgtEl>
                                          <p:spTgt spid="135"/>
                                        </p:tgtEl>
                                      </p:cBhvr>
                                    </p:animEffect>
                                  </p:childTnLst>
                                </p:cTn>
                              </p:par>
                            </p:childTnLst>
                          </p:cTn>
                        </p:par>
                        <p:par>
                          <p:cTn id="75" fill="hold">
                            <p:stCondLst>
                              <p:cond delay="6500"/>
                            </p:stCondLst>
                            <p:childTnLst>
                              <p:par>
                                <p:cTn id="76" presetID="53" presetClass="entr" presetSubtype="0" fill="hold" nodeType="afterEffect">
                                  <p:stCondLst>
                                    <p:cond delay="0"/>
                                  </p:stCondLst>
                                  <p:childTnLst>
                                    <p:set>
                                      <p:cBhvr>
                                        <p:cTn id="77" dur="1" fill="hold">
                                          <p:stCondLst>
                                            <p:cond delay="0"/>
                                          </p:stCondLst>
                                        </p:cTn>
                                        <p:tgtEl>
                                          <p:spTgt spid="138"/>
                                        </p:tgtEl>
                                        <p:attrNameLst>
                                          <p:attrName>style.visibility</p:attrName>
                                        </p:attrNameLst>
                                      </p:cBhvr>
                                      <p:to>
                                        <p:strVal val="visible"/>
                                      </p:to>
                                    </p:set>
                                    <p:anim calcmode="lin" valueType="num">
                                      <p:cBhvr>
                                        <p:cTn id="78" dur="500" fill="hold"/>
                                        <p:tgtEl>
                                          <p:spTgt spid="138"/>
                                        </p:tgtEl>
                                        <p:attrNameLst>
                                          <p:attrName>ppt_w</p:attrName>
                                        </p:attrNameLst>
                                      </p:cBhvr>
                                      <p:tavLst>
                                        <p:tav tm="0">
                                          <p:val>
                                            <p:fltVal val="0"/>
                                          </p:val>
                                        </p:tav>
                                        <p:tav tm="100000">
                                          <p:val>
                                            <p:strVal val="#ppt_w"/>
                                          </p:val>
                                        </p:tav>
                                      </p:tavLst>
                                    </p:anim>
                                    <p:anim calcmode="lin" valueType="num">
                                      <p:cBhvr>
                                        <p:cTn id="79" dur="500" fill="hold"/>
                                        <p:tgtEl>
                                          <p:spTgt spid="138"/>
                                        </p:tgtEl>
                                        <p:attrNameLst>
                                          <p:attrName>ppt_h</p:attrName>
                                        </p:attrNameLst>
                                      </p:cBhvr>
                                      <p:tavLst>
                                        <p:tav tm="0">
                                          <p:val>
                                            <p:fltVal val="0"/>
                                          </p:val>
                                        </p:tav>
                                        <p:tav tm="100000">
                                          <p:val>
                                            <p:strVal val="#ppt_h"/>
                                          </p:val>
                                        </p:tav>
                                      </p:tavLst>
                                    </p:anim>
                                    <p:animEffect transition="in" filter="fade">
                                      <p:cBhvr>
                                        <p:cTn id="80" dur="500"/>
                                        <p:tgtEl>
                                          <p:spTgt spid="138"/>
                                        </p:tgtEl>
                                      </p:cBhvr>
                                    </p:animEffect>
                                  </p:childTnLst>
                                </p:cTn>
                              </p:par>
                            </p:childTnLst>
                          </p:cTn>
                        </p:par>
                        <p:par>
                          <p:cTn id="81" fill="hold">
                            <p:stCondLst>
                              <p:cond delay="7000"/>
                            </p:stCondLst>
                            <p:childTnLst>
                              <p:par>
                                <p:cTn id="82" presetID="2" presetClass="entr" presetSubtype="1" accel="50000" decel="50000" fill="hold" grpId="0" nodeType="afterEffect">
                                  <p:stCondLst>
                                    <p:cond delay="0"/>
                                  </p:stCondLst>
                                  <p:childTnLst>
                                    <p:set>
                                      <p:cBhvr>
                                        <p:cTn id="83" dur="1" fill="hold">
                                          <p:stCondLst>
                                            <p:cond delay="0"/>
                                          </p:stCondLst>
                                        </p:cTn>
                                        <p:tgtEl>
                                          <p:spTgt spid="148"/>
                                        </p:tgtEl>
                                        <p:attrNameLst>
                                          <p:attrName>style.visibility</p:attrName>
                                        </p:attrNameLst>
                                      </p:cBhvr>
                                      <p:to>
                                        <p:strVal val="visible"/>
                                      </p:to>
                                    </p:set>
                                    <p:anim calcmode="lin" valueType="num">
                                      <p:cBhvr additive="base">
                                        <p:cTn id="84" dur="500" fill="hold"/>
                                        <p:tgtEl>
                                          <p:spTgt spid="148"/>
                                        </p:tgtEl>
                                        <p:attrNameLst>
                                          <p:attrName>ppt_x</p:attrName>
                                        </p:attrNameLst>
                                      </p:cBhvr>
                                      <p:tavLst>
                                        <p:tav tm="0">
                                          <p:val>
                                            <p:strVal val="#ppt_x"/>
                                          </p:val>
                                        </p:tav>
                                        <p:tav tm="100000">
                                          <p:val>
                                            <p:strVal val="#ppt_x"/>
                                          </p:val>
                                        </p:tav>
                                      </p:tavLst>
                                    </p:anim>
                                    <p:anim calcmode="lin" valueType="num">
                                      <p:cBhvr additive="base">
                                        <p:cTn id="85" dur="500" fill="hold"/>
                                        <p:tgtEl>
                                          <p:spTgt spid="148"/>
                                        </p:tgtEl>
                                        <p:attrNameLst>
                                          <p:attrName>ppt_y</p:attrName>
                                        </p:attrNameLst>
                                      </p:cBhvr>
                                      <p:tavLst>
                                        <p:tav tm="0">
                                          <p:val>
                                            <p:strVal val="0-#ppt_h/2"/>
                                          </p:val>
                                        </p:tav>
                                        <p:tav tm="100000">
                                          <p:val>
                                            <p:strVal val="#ppt_y"/>
                                          </p:val>
                                        </p:tav>
                                      </p:tavLst>
                                    </p:anim>
                                  </p:childTnLst>
                                </p:cTn>
                              </p:par>
                            </p:childTnLst>
                          </p:cTn>
                        </p:par>
                        <p:par>
                          <p:cTn id="86" fill="hold">
                            <p:stCondLst>
                              <p:cond delay="7500"/>
                            </p:stCondLst>
                            <p:childTnLst>
                              <p:par>
                                <p:cTn id="87" presetID="22" presetClass="entr" presetSubtype="4" fill="hold" grpId="0" nodeType="afterEffect" nodePh="1">
                                  <p:stCondLst>
                                    <p:cond delay="0"/>
                                  </p:stCondLst>
                                  <p:endCondLst>
                                    <p:cond evt="begin" delay="0">
                                      <p:tn val="87"/>
                                    </p:cond>
                                  </p:endCondLst>
                                  <p:childTnLst>
                                    <p:set>
                                      <p:cBhvr>
                                        <p:cTn id="88" dur="1" fill="hold">
                                          <p:stCondLst>
                                            <p:cond delay="0"/>
                                          </p:stCondLst>
                                        </p:cTn>
                                        <p:tgtEl>
                                          <p:spTgt spid="149">
                                            <p:txEl>
                                              <p:pRg st="0" end="0"/>
                                            </p:txEl>
                                          </p:spTgt>
                                        </p:tgtEl>
                                        <p:attrNameLst>
                                          <p:attrName>style.visibility</p:attrName>
                                        </p:attrNameLst>
                                      </p:cBhvr>
                                      <p:to>
                                        <p:strVal val="visible"/>
                                      </p:to>
                                    </p:set>
                                    <p:animEffect transition="in" filter="wipe(down)">
                                      <p:cBhvr>
                                        <p:cTn id="89" dur="500"/>
                                        <p:tgtEl>
                                          <p:spTgt spid="149">
                                            <p:txEl>
                                              <p:pRg st="0" end="0"/>
                                            </p:txEl>
                                          </p:spTgt>
                                        </p:tgtEl>
                                      </p:cBhvr>
                                    </p:animEffect>
                                  </p:childTnLst>
                                </p:cTn>
                              </p:par>
                              <p:par>
                                <p:cTn id="90" presetID="2" presetClass="entr" presetSubtype="4" accel="50000" decel="50000" fill="hold" nodeType="withEffect">
                                  <p:stCondLst>
                                    <p:cond delay="0"/>
                                  </p:stCondLst>
                                  <p:childTnLst>
                                    <p:set>
                                      <p:cBhvr>
                                        <p:cTn id="91" dur="1" fill="hold">
                                          <p:stCondLst>
                                            <p:cond delay="0"/>
                                          </p:stCondLst>
                                        </p:cTn>
                                        <p:tgtEl>
                                          <p:spTgt spid="144"/>
                                        </p:tgtEl>
                                        <p:attrNameLst>
                                          <p:attrName>style.visibility</p:attrName>
                                        </p:attrNameLst>
                                      </p:cBhvr>
                                      <p:to>
                                        <p:strVal val="visible"/>
                                      </p:to>
                                    </p:set>
                                    <p:anim calcmode="lin" valueType="num">
                                      <p:cBhvr additive="base">
                                        <p:cTn id="92" dur="500" fill="hold"/>
                                        <p:tgtEl>
                                          <p:spTgt spid="144"/>
                                        </p:tgtEl>
                                        <p:attrNameLst>
                                          <p:attrName>ppt_x</p:attrName>
                                        </p:attrNameLst>
                                      </p:cBhvr>
                                      <p:tavLst>
                                        <p:tav tm="0">
                                          <p:val>
                                            <p:strVal val="#ppt_x"/>
                                          </p:val>
                                        </p:tav>
                                        <p:tav tm="100000">
                                          <p:val>
                                            <p:strVal val="#ppt_x"/>
                                          </p:val>
                                        </p:tav>
                                      </p:tavLst>
                                    </p:anim>
                                    <p:anim calcmode="lin" valueType="num">
                                      <p:cBhvr additive="base">
                                        <p:cTn id="93" dur="500" fill="hold"/>
                                        <p:tgtEl>
                                          <p:spTgt spid="144"/>
                                        </p:tgtEl>
                                        <p:attrNameLst>
                                          <p:attrName>ppt_y</p:attrName>
                                        </p:attrNameLst>
                                      </p:cBhvr>
                                      <p:tavLst>
                                        <p:tav tm="0">
                                          <p:val>
                                            <p:strVal val="1+#ppt_h/2"/>
                                          </p:val>
                                        </p:tav>
                                        <p:tav tm="100000">
                                          <p:val>
                                            <p:strVal val="#ppt_y"/>
                                          </p:val>
                                        </p:tav>
                                      </p:tavLst>
                                    </p:anim>
                                  </p:childTnLst>
                                </p:cTn>
                              </p:par>
                            </p:childTnLst>
                          </p:cTn>
                        </p:par>
                        <p:par>
                          <p:cTn id="94" fill="hold">
                            <p:stCondLst>
                              <p:cond delay="8000"/>
                            </p:stCondLst>
                            <p:childTnLst>
                              <p:par>
                                <p:cTn id="95" presetID="22" presetClass="entr" presetSubtype="4" fill="hold" grpId="0" nodeType="afterEffect">
                                  <p:stCondLst>
                                    <p:cond delay="0"/>
                                  </p:stCondLst>
                                  <p:childTnLst>
                                    <p:set>
                                      <p:cBhvr>
                                        <p:cTn id="96" dur="1" fill="hold">
                                          <p:stCondLst>
                                            <p:cond delay="0"/>
                                          </p:stCondLst>
                                        </p:cTn>
                                        <p:tgtEl>
                                          <p:spTgt spid="147"/>
                                        </p:tgtEl>
                                        <p:attrNameLst>
                                          <p:attrName>style.visibility</p:attrName>
                                        </p:attrNameLst>
                                      </p:cBhvr>
                                      <p:to>
                                        <p:strVal val="visible"/>
                                      </p:to>
                                    </p:set>
                                    <p:animEffect transition="in" filter="wipe(down)">
                                      <p:cBhvr>
                                        <p:cTn id="97" dur="500"/>
                                        <p:tgtEl>
                                          <p:spTgt spid="147"/>
                                        </p:tgtEl>
                                      </p:cBhvr>
                                    </p:animEffect>
                                  </p:childTnLst>
                                </p:cTn>
                              </p:par>
                            </p:childTnLst>
                          </p:cTn>
                        </p:par>
                        <p:par>
                          <p:cTn id="98" fill="hold">
                            <p:stCondLst>
                              <p:cond delay="8500"/>
                            </p:stCondLst>
                            <p:childTnLst>
                              <p:par>
                                <p:cTn id="99" presetID="53" presetClass="entr" presetSubtype="0" fill="hold" nodeType="afterEffect">
                                  <p:stCondLst>
                                    <p:cond delay="0"/>
                                  </p:stCondLst>
                                  <p:childTnLst>
                                    <p:set>
                                      <p:cBhvr>
                                        <p:cTn id="100" dur="1" fill="hold">
                                          <p:stCondLst>
                                            <p:cond delay="0"/>
                                          </p:stCondLst>
                                        </p:cTn>
                                        <p:tgtEl>
                                          <p:spTgt spid="150"/>
                                        </p:tgtEl>
                                        <p:attrNameLst>
                                          <p:attrName>style.visibility</p:attrName>
                                        </p:attrNameLst>
                                      </p:cBhvr>
                                      <p:to>
                                        <p:strVal val="visible"/>
                                      </p:to>
                                    </p:set>
                                    <p:anim calcmode="lin" valueType="num">
                                      <p:cBhvr>
                                        <p:cTn id="101" dur="500" fill="hold"/>
                                        <p:tgtEl>
                                          <p:spTgt spid="150"/>
                                        </p:tgtEl>
                                        <p:attrNameLst>
                                          <p:attrName>ppt_w</p:attrName>
                                        </p:attrNameLst>
                                      </p:cBhvr>
                                      <p:tavLst>
                                        <p:tav tm="0">
                                          <p:val>
                                            <p:fltVal val="0"/>
                                          </p:val>
                                        </p:tav>
                                        <p:tav tm="100000">
                                          <p:val>
                                            <p:strVal val="#ppt_w"/>
                                          </p:val>
                                        </p:tav>
                                      </p:tavLst>
                                    </p:anim>
                                    <p:anim calcmode="lin" valueType="num">
                                      <p:cBhvr>
                                        <p:cTn id="102" dur="500" fill="hold"/>
                                        <p:tgtEl>
                                          <p:spTgt spid="150"/>
                                        </p:tgtEl>
                                        <p:attrNameLst>
                                          <p:attrName>ppt_h</p:attrName>
                                        </p:attrNameLst>
                                      </p:cBhvr>
                                      <p:tavLst>
                                        <p:tav tm="0">
                                          <p:val>
                                            <p:fltVal val="0"/>
                                          </p:val>
                                        </p:tav>
                                        <p:tav tm="100000">
                                          <p:val>
                                            <p:strVal val="#ppt_h"/>
                                          </p:val>
                                        </p:tav>
                                      </p:tavLst>
                                    </p:anim>
                                    <p:animEffect transition="in" filter="fade">
                                      <p:cBhvr>
                                        <p:cTn id="103" dur="500"/>
                                        <p:tgtEl>
                                          <p:spTgt spid="150"/>
                                        </p:tgtEl>
                                      </p:cBhvr>
                                    </p:animEffect>
                                  </p:childTnLst>
                                </p:cTn>
                              </p:par>
                            </p:childTnLst>
                          </p:cTn>
                        </p:par>
                        <p:par>
                          <p:cTn id="104" fill="hold">
                            <p:stCondLst>
                              <p:cond delay="9000"/>
                            </p:stCondLst>
                            <p:childTnLst>
                              <p:par>
                                <p:cTn id="105" presetID="2" presetClass="entr" presetSubtype="1" accel="50000" decel="50000" fill="hold" grpId="0" nodeType="afterEffect">
                                  <p:stCondLst>
                                    <p:cond delay="0"/>
                                  </p:stCondLst>
                                  <p:childTnLst>
                                    <p:set>
                                      <p:cBhvr>
                                        <p:cTn id="106" dur="1" fill="hold">
                                          <p:stCondLst>
                                            <p:cond delay="0"/>
                                          </p:stCondLst>
                                        </p:cTn>
                                        <p:tgtEl>
                                          <p:spTgt spid="160"/>
                                        </p:tgtEl>
                                        <p:attrNameLst>
                                          <p:attrName>style.visibility</p:attrName>
                                        </p:attrNameLst>
                                      </p:cBhvr>
                                      <p:to>
                                        <p:strVal val="visible"/>
                                      </p:to>
                                    </p:set>
                                    <p:anim calcmode="lin" valueType="num">
                                      <p:cBhvr additive="base">
                                        <p:cTn id="107" dur="500" fill="hold"/>
                                        <p:tgtEl>
                                          <p:spTgt spid="160"/>
                                        </p:tgtEl>
                                        <p:attrNameLst>
                                          <p:attrName>ppt_x</p:attrName>
                                        </p:attrNameLst>
                                      </p:cBhvr>
                                      <p:tavLst>
                                        <p:tav tm="0">
                                          <p:val>
                                            <p:strVal val="#ppt_x"/>
                                          </p:val>
                                        </p:tav>
                                        <p:tav tm="100000">
                                          <p:val>
                                            <p:strVal val="#ppt_x"/>
                                          </p:val>
                                        </p:tav>
                                      </p:tavLst>
                                    </p:anim>
                                    <p:anim calcmode="lin" valueType="num">
                                      <p:cBhvr additive="base">
                                        <p:cTn id="108" dur="500" fill="hold"/>
                                        <p:tgtEl>
                                          <p:spTgt spid="160"/>
                                        </p:tgtEl>
                                        <p:attrNameLst>
                                          <p:attrName>ppt_y</p:attrName>
                                        </p:attrNameLst>
                                      </p:cBhvr>
                                      <p:tavLst>
                                        <p:tav tm="0">
                                          <p:val>
                                            <p:strVal val="0-#ppt_h/2"/>
                                          </p:val>
                                        </p:tav>
                                        <p:tav tm="100000">
                                          <p:val>
                                            <p:strVal val="#ppt_y"/>
                                          </p:val>
                                        </p:tav>
                                      </p:tavLst>
                                    </p:anim>
                                  </p:childTnLst>
                                </p:cTn>
                              </p:par>
                            </p:childTnLst>
                          </p:cTn>
                        </p:par>
                        <p:par>
                          <p:cTn id="109" fill="hold">
                            <p:stCondLst>
                              <p:cond delay="9500"/>
                            </p:stCondLst>
                            <p:childTnLst>
                              <p:par>
                                <p:cTn id="110" presetID="22" presetClass="entr" presetSubtype="4" fill="hold" grpId="0" nodeType="afterEffect" nodePh="1">
                                  <p:stCondLst>
                                    <p:cond delay="0"/>
                                  </p:stCondLst>
                                  <p:endCondLst>
                                    <p:cond evt="begin" delay="0">
                                      <p:tn val="110"/>
                                    </p:cond>
                                  </p:endCondLst>
                                  <p:childTnLst>
                                    <p:set>
                                      <p:cBhvr>
                                        <p:cTn id="111" dur="1" fill="hold">
                                          <p:stCondLst>
                                            <p:cond delay="0"/>
                                          </p:stCondLst>
                                        </p:cTn>
                                        <p:tgtEl>
                                          <p:spTgt spid="161">
                                            <p:txEl>
                                              <p:pRg st="0" end="0"/>
                                            </p:txEl>
                                          </p:spTgt>
                                        </p:tgtEl>
                                        <p:attrNameLst>
                                          <p:attrName>style.visibility</p:attrName>
                                        </p:attrNameLst>
                                      </p:cBhvr>
                                      <p:to>
                                        <p:strVal val="visible"/>
                                      </p:to>
                                    </p:set>
                                    <p:animEffect transition="in" filter="wipe(down)">
                                      <p:cBhvr>
                                        <p:cTn id="112" dur="500"/>
                                        <p:tgtEl>
                                          <p:spTgt spid="161">
                                            <p:txEl>
                                              <p:pRg st="0" end="0"/>
                                            </p:txEl>
                                          </p:spTgt>
                                        </p:tgtEl>
                                      </p:cBhvr>
                                    </p:animEffect>
                                  </p:childTnLst>
                                </p:cTn>
                              </p:par>
                              <p:par>
                                <p:cTn id="113" presetID="2" presetClass="entr" presetSubtype="4" accel="50000" decel="50000" fill="hold" nodeType="withEffect">
                                  <p:stCondLst>
                                    <p:cond delay="0"/>
                                  </p:stCondLst>
                                  <p:childTnLst>
                                    <p:set>
                                      <p:cBhvr>
                                        <p:cTn id="114" dur="1" fill="hold">
                                          <p:stCondLst>
                                            <p:cond delay="0"/>
                                          </p:stCondLst>
                                        </p:cTn>
                                        <p:tgtEl>
                                          <p:spTgt spid="156"/>
                                        </p:tgtEl>
                                        <p:attrNameLst>
                                          <p:attrName>style.visibility</p:attrName>
                                        </p:attrNameLst>
                                      </p:cBhvr>
                                      <p:to>
                                        <p:strVal val="visible"/>
                                      </p:to>
                                    </p:set>
                                    <p:anim calcmode="lin" valueType="num">
                                      <p:cBhvr additive="base">
                                        <p:cTn id="115" dur="500" fill="hold"/>
                                        <p:tgtEl>
                                          <p:spTgt spid="156"/>
                                        </p:tgtEl>
                                        <p:attrNameLst>
                                          <p:attrName>ppt_x</p:attrName>
                                        </p:attrNameLst>
                                      </p:cBhvr>
                                      <p:tavLst>
                                        <p:tav tm="0">
                                          <p:val>
                                            <p:strVal val="#ppt_x"/>
                                          </p:val>
                                        </p:tav>
                                        <p:tav tm="100000">
                                          <p:val>
                                            <p:strVal val="#ppt_x"/>
                                          </p:val>
                                        </p:tav>
                                      </p:tavLst>
                                    </p:anim>
                                    <p:anim calcmode="lin" valueType="num">
                                      <p:cBhvr additive="base">
                                        <p:cTn id="116" dur="500" fill="hold"/>
                                        <p:tgtEl>
                                          <p:spTgt spid="156"/>
                                        </p:tgtEl>
                                        <p:attrNameLst>
                                          <p:attrName>ppt_y</p:attrName>
                                        </p:attrNameLst>
                                      </p:cBhvr>
                                      <p:tavLst>
                                        <p:tav tm="0">
                                          <p:val>
                                            <p:strVal val="1+#ppt_h/2"/>
                                          </p:val>
                                        </p:tav>
                                        <p:tav tm="100000">
                                          <p:val>
                                            <p:strVal val="#ppt_y"/>
                                          </p:val>
                                        </p:tav>
                                      </p:tavLst>
                                    </p:anim>
                                  </p:childTnLst>
                                </p:cTn>
                              </p:par>
                            </p:childTnLst>
                          </p:cTn>
                        </p:par>
                        <p:par>
                          <p:cTn id="117" fill="hold">
                            <p:stCondLst>
                              <p:cond delay="10000"/>
                            </p:stCondLst>
                            <p:childTnLst>
                              <p:par>
                                <p:cTn id="118" presetID="22" presetClass="entr" presetSubtype="4" fill="hold" grpId="0" nodeType="afterEffect">
                                  <p:stCondLst>
                                    <p:cond delay="0"/>
                                  </p:stCondLst>
                                  <p:childTnLst>
                                    <p:set>
                                      <p:cBhvr>
                                        <p:cTn id="119" dur="1" fill="hold">
                                          <p:stCondLst>
                                            <p:cond delay="0"/>
                                          </p:stCondLst>
                                        </p:cTn>
                                        <p:tgtEl>
                                          <p:spTgt spid="159"/>
                                        </p:tgtEl>
                                        <p:attrNameLst>
                                          <p:attrName>style.visibility</p:attrName>
                                        </p:attrNameLst>
                                      </p:cBhvr>
                                      <p:to>
                                        <p:strVal val="visible"/>
                                      </p:to>
                                    </p:set>
                                    <p:animEffect transition="in" filter="wipe(down)">
                                      <p:cBhvr>
                                        <p:cTn id="120" dur="500"/>
                                        <p:tgtEl>
                                          <p:spTgt spid="159"/>
                                        </p:tgtEl>
                                      </p:cBhvr>
                                    </p:animEffect>
                                  </p:childTnLst>
                                </p:cTn>
                              </p:par>
                            </p:childTnLst>
                          </p:cTn>
                        </p:par>
                        <p:par>
                          <p:cTn id="121" fill="hold">
                            <p:stCondLst>
                              <p:cond delay="10500"/>
                            </p:stCondLst>
                            <p:childTnLst>
                              <p:par>
                                <p:cTn id="122" presetID="53" presetClass="entr" presetSubtype="0" fill="hold" nodeType="afterEffect">
                                  <p:stCondLst>
                                    <p:cond delay="0"/>
                                  </p:stCondLst>
                                  <p:childTnLst>
                                    <p:set>
                                      <p:cBhvr>
                                        <p:cTn id="123" dur="1" fill="hold">
                                          <p:stCondLst>
                                            <p:cond delay="0"/>
                                          </p:stCondLst>
                                        </p:cTn>
                                        <p:tgtEl>
                                          <p:spTgt spid="162"/>
                                        </p:tgtEl>
                                        <p:attrNameLst>
                                          <p:attrName>style.visibility</p:attrName>
                                        </p:attrNameLst>
                                      </p:cBhvr>
                                      <p:to>
                                        <p:strVal val="visible"/>
                                      </p:to>
                                    </p:set>
                                    <p:anim calcmode="lin" valueType="num">
                                      <p:cBhvr>
                                        <p:cTn id="124" dur="500" fill="hold"/>
                                        <p:tgtEl>
                                          <p:spTgt spid="162"/>
                                        </p:tgtEl>
                                        <p:attrNameLst>
                                          <p:attrName>ppt_w</p:attrName>
                                        </p:attrNameLst>
                                      </p:cBhvr>
                                      <p:tavLst>
                                        <p:tav tm="0">
                                          <p:val>
                                            <p:fltVal val="0"/>
                                          </p:val>
                                        </p:tav>
                                        <p:tav tm="100000">
                                          <p:val>
                                            <p:strVal val="#ppt_w"/>
                                          </p:val>
                                        </p:tav>
                                      </p:tavLst>
                                    </p:anim>
                                    <p:anim calcmode="lin" valueType="num">
                                      <p:cBhvr>
                                        <p:cTn id="125" dur="500" fill="hold"/>
                                        <p:tgtEl>
                                          <p:spTgt spid="162"/>
                                        </p:tgtEl>
                                        <p:attrNameLst>
                                          <p:attrName>ppt_h</p:attrName>
                                        </p:attrNameLst>
                                      </p:cBhvr>
                                      <p:tavLst>
                                        <p:tav tm="0">
                                          <p:val>
                                            <p:fltVal val="0"/>
                                          </p:val>
                                        </p:tav>
                                        <p:tav tm="100000">
                                          <p:val>
                                            <p:strVal val="#ppt_h"/>
                                          </p:val>
                                        </p:tav>
                                      </p:tavLst>
                                    </p:anim>
                                    <p:animEffect transition="in" filter="fade">
                                      <p:cBhvr>
                                        <p:cTn id="126" dur="500"/>
                                        <p:tgtEl>
                                          <p:spTgt spid="162"/>
                                        </p:tgtEl>
                                      </p:cBhvr>
                                    </p:animEffect>
                                  </p:childTnLst>
                                </p:cTn>
                              </p:par>
                            </p:childTnLst>
                          </p:cTn>
                        </p:par>
                        <p:par>
                          <p:cTn id="127" fill="hold">
                            <p:stCondLst>
                              <p:cond delay="11000"/>
                            </p:stCondLst>
                            <p:childTnLst>
                              <p:par>
                                <p:cTn id="128" presetID="2" presetClass="entr" presetSubtype="1" accel="50000" decel="50000" fill="hold" grpId="0" nodeType="afterEffect">
                                  <p:stCondLst>
                                    <p:cond delay="0"/>
                                  </p:stCondLst>
                                  <p:childTnLst>
                                    <p:set>
                                      <p:cBhvr>
                                        <p:cTn id="129" dur="1" fill="hold">
                                          <p:stCondLst>
                                            <p:cond delay="0"/>
                                          </p:stCondLst>
                                        </p:cTn>
                                        <p:tgtEl>
                                          <p:spTgt spid="172"/>
                                        </p:tgtEl>
                                        <p:attrNameLst>
                                          <p:attrName>style.visibility</p:attrName>
                                        </p:attrNameLst>
                                      </p:cBhvr>
                                      <p:to>
                                        <p:strVal val="visible"/>
                                      </p:to>
                                    </p:set>
                                    <p:anim calcmode="lin" valueType="num">
                                      <p:cBhvr additive="base">
                                        <p:cTn id="130" dur="500" fill="hold"/>
                                        <p:tgtEl>
                                          <p:spTgt spid="172"/>
                                        </p:tgtEl>
                                        <p:attrNameLst>
                                          <p:attrName>ppt_x</p:attrName>
                                        </p:attrNameLst>
                                      </p:cBhvr>
                                      <p:tavLst>
                                        <p:tav tm="0">
                                          <p:val>
                                            <p:strVal val="#ppt_x"/>
                                          </p:val>
                                        </p:tav>
                                        <p:tav tm="100000">
                                          <p:val>
                                            <p:strVal val="#ppt_x"/>
                                          </p:val>
                                        </p:tav>
                                      </p:tavLst>
                                    </p:anim>
                                    <p:anim calcmode="lin" valueType="num">
                                      <p:cBhvr additive="base">
                                        <p:cTn id="131" dur="500" fill="hold"/>
                                        <p:tgtEl>
                                          <p:spTgt spid="172"/>
                                        </p:tgtEl>
                                        <p:attrNameLst>
                                          <p:attrName>ppt_y</p:attrName>
                                        </p:attrNameLst>
                                      </p:cBhvr>
                                      <p:tavLst>
                                        <p:tav tm="0">
                                          <p:val>
                                            <p:strVal val="0-#ppt_h/2"/>
                                          </p:val>
                                        </p:tav>
                                        <p:tav tm="100000">
                                          <p:val>
                                            <p:strVal val="#ppt_y"/>
                                          </p:val>
                                        </p:tav>
                                      </p:tavLst>
                                    </p:anim>
                                  </p:childTnLst>
                                </p:cTn>
                              </p:par>
                            </p:childTnLst>
                          </p:cTn>
                        </p:par>
                        <p:par>
                          <p:cTn id="132" fill="hold">
                            <p:stCondLst>
                              <p:cond delay="11500"/>
                            </p:stCondLst>
                            <p:childTnLst>
                              <p:par>
                                <p:cTn id="133" presetID="22" presetClass="entr" presetSubtype="4" fill="hold" grpId="0" nodeType="afterEffect" nodePh="1">
                                  <p:stCondLst>
                                    <p:cond delay="0"/>
                                  </p:stCondLst>
                                  <p:endCondLst>
                                    <p:cond evt="begin" delay="0">
                                      <p:tn val="133"/>
                                    </p:cond>
                                  </p:endCondLst>
                                  <p:childTnLst>
                                    <p:set>
                                      <p:cBhvr>
                                        <p:cTn id="134" dur="1" fill="hold">
                                          <p:stCondLst>
                                            <p:cond delay="0"/>
                                          </p:stCondLst>
                                        </p:cTn>
                                        <p:tgtEl>
                                          <p:spTgt spid="173">
                                            <p:txEl>
                                              <p:pRg st="0" end="0"/>
                                            </p:txEl>
                                          </p:spTgt>
                                        </p:tgtEl>
                                        <p:attrNameLst>
                                          <p:attrName>style.visibility</p:attrName>
                                        </p:attrNameLst>
                                      </p:cBhvr>
                                      <p:to>
                                        <p:strVal val="visible"/>
                                      </p:to>
                                    </p:set>
                                    <p:animEffect transition="in" filter="wipe(down)">
                                      <p:cBhvr>
                                        <p:cTn id="135" dur="500"/>
                                        <p:tgtEl>
                                          <p:spTgt spid="173">
                                            <p:txEl>
                                              <p:pRg st="0" end="0"/>
                                            </p:txEl>
                                          </p:spTgt>
                                        </p:tgtEl>
                                      </p:cBhvr>
                                    </p:animEffect>
                                  </p:childTnLst>
                                </p:cTn>
                              </p:par>
                              <p:par>
                                <p:cTn id="136" presetID="2" presetClass="entr" presetSubtype="4" accel="50000" decel="50000" fill="hold" nodeType="withEffect">
                                  <p:stCondLst>
                                    <p:cond delay="0"/>
                                  </p:stCondLst>
                                  <p:childTnLst>
                                    <p:set>
                                      <p:cBhvr>
                                        <p:cTn id="137" dur="1" fill="hold">
                                          <p:stCondLst>
                                            <p:cond delay="0"/>
                                          </p:stCondLst>
                                        </p:cTn>
                                        <p:tgtEl>
                                          <p:spTgt spid="168"/>
                                        </p:tgtEl>
                                        <p:attrNameLst>
                                          <p:attrName>style.visibility</p:attrName>
                                        </p:attrNameLst>
                                      </p:cBhvr>
                                      <p:to>
                                        <p:strVal val="visible"/>
                                      </p:to>
                                    </p:set>
                                    <p:anim calcmode="lin" valueType="num">
                                      <p:cBhvr additive="base">
                                        <p:cTn id="138" dur="500" fill="hold"/>
                                        <p:tgtEl>
                                          <p:spTgt spid="168"/>
                                        </p:tgtEl>
                                        <p:attrNameLst>
                                          <p:attrName>ppt_x</p:attrName>
                                        </p:attrNameLst>
                                      </p:cBhvr>
                                      <p:tavLst>
                                        <p:tav tm="0">
                                          <p:val>
                                            <p:strVal val="#ppt_x"/>
                                          </p:val>
                                        </p:tav>
                                        <p:tav tm="100000">
                                          <p:val>
                                            <p:strVal val="#ppt_x"/>
                                          </p:val>
                                        </p:tav>
                                      </p:tavLst>
                                    </p:anim>
                                    <p:anim calcmode="lin" valueType="num">
                                      <p:cBhvr additive="base">
                                        <p:cTn id="139" dur="500" fill="hold"/>
                                        <p:tgtEl>
                                          <p:spTgt spid="168"/>
                                        </p:tgtEl>
                                        <p:attrNameLst>
                                          <p:attrName>ppt_y</p:attrName>
                                        </p:attrNameLst>
                                      </p:cBhvr>
                                      <p:tavLst>
                                        <p:tav tm="0">
                                          <p:val>
                                            <p:strVal val="1+#ppt_h/2"/>
                                          </p:val>
                                        </p:tav>
                                        <p:tav tm="100000">
                                          <p:val>
                                            <p:strVal val="#ppt_y"/>
                                          </p:val>
                                        </p:tav>
                                      </p:tavLst>
                                    </p:anim>
                                  </p:childTnLst>
                                </p:cTn>
                              </p:par>
                            </p:childTnLst>
                          </p:cTn>
                        </p:par>
                        <p:par>
                          <p:cTn id="140" fill="hold">
                            <p:stCondLst>
                              <p:cond delay="12000"/>
                            </p:stCondLst>
                            <p:childTnLst>
                              <p:par>
                                <p:cTn id="141" presetID="22" presetClass="entr" presetSubtype="4" fill="hold" grpId="0" nodeType="afterEffect">
                                  <p:stCondLst>
                                    <p:cond delay="0"/>
                                  </p:stCondLst>
                                  <p:childTnLst>
                                    <p:set>
                                      <p:cBhvr>
                                        <p:cTn id="142" dur="1" fill="hold">
                                          <p:stCondLst>
                                            <p:cond delay="0"/>
                                          </p:stCondLst>
                                        </p:cTn>
                                        <p:tgtEl>
                                          <p:spTgt spid="171"/>
                                        </p:tgtEl>
                                        <p:attrNameLst>
                                          <p:attrName>style.visibility</p:attrName>
                                        </p:attrNameLst>
                                      </p:cBhvr>
                                      <p:to>
                                        <p:strVal val="visible"/>
                                      </p:to>
                                    </p:set>
                                    <p:animEffect transition="in" filter="wipe(down)">
                                      <p:cBhvr>
                                        <p:cTn id="143" dur="500"/>
                                        <p:tgtEl>
                                          <p:spTgt spid="171"/>
                                        </p:tgtEl>
                                      </p:cBhvr>
                                    </p:animEffect>
                                  </p:childTnLst>
                                </p:cTn>
                              </p:par>
                            </p:childTnLst>
                          </p:cTn>
                        </p:par>
                        <p:par>
                          <p:cTn id="144" fill="hold">
                            <p:stCondLst>
                              <p:cond delay="12500"/>
                            </p:stCondLst>
                            <p:childTnLst>
                              <p:par>
                                <p:cTn id="145" presetID="53" presetClass="entr" presetSubtype="0" fill="hold" nodeType="afterEffect">
                                  <p:stCondLst>
                                    <p:cond delay="0"/>
                                  </p:stCondLst>
                                  <p:childTnLst>
                                    <p:set>
                                      <p:cBhvr>
                                        <p:cTn id="146" dur="1" fill="hold">
                                          <p:stCondLst>
                                            <p:cond delay="0"/>
                                          </p:stCondLst>
                                        </p:cTn>
                                        <p:tgtEl>
                                          <p:spTgt spid="174"/>
                                        </p:tgtEl>
                                        <p:attrNameLst>
                                          <p:attrName>style.visibility</p:attrName>
                                        </p:attrNameLst>
                                      </p:cBhvr>
                                      <p:to>
                                        <p:strVal val="visible"/>
                                      </p:to>
                                    </p:set>
                                    <p:anim calcmode="lin" valueType="num">
                                      <p:cBhvr>
                                        <p:cTn id="147" dur="500" fill="hold"/>
                                        <p:tgtEl>
                                          <p:spTgt spid="174"/>
                                        </p:tgtEl>
                                        <p:attrNameLst>
                                          <p:attrName>ppt_w</p:attrName>
                                        </p:attrNameLst>
                                      </p:cBhvr>
                                      <p:tavLst>
                                        <p:tav tm="0">
                                          <p:val>
                                            <p:fltVal val="0"/>
                                          </p:val>
                                        </p:tav>
                                        <p:tav tm="100000">
                                          <p:val>
                                            <p:strVal val="#ppt_w"/>
                                          </p:val>
                                        </p:tav>
                                      </p:tavLst>
                                    </p:anim>
                                    <p:anim calcmode="lin" valueType="num">
                                      <p:cBhvr>
                                        <p:cTn id="148" dur="500" fill="hold"/>
                                        <p:tgtEl>
                                          <p:spTgt spid="174"/>
                                        </p:tgtEl>
                                        <p:attrNameLst>
                                          <p:attrName>ppt_h</p:attrName>
                                        </p:attrNameLst>
                                      </p:cBhvr>
                                      <p:tavLst>
                                        <p:tav tm="0">
                                          <p:val>
                                            <p:fltVal val="0"/>
                                          </p:val>
                                        </p:tav>
                                        <p:tav tm="100000">
                                          <p:val>
                                            <p:strVal val="#ppt_h"/>
                                          </p:val>
                                        </p:tav>
                                      </p:tavLst>
                                    </p:anim>
                                    <p:animEffect transition="in" filter="fade">
                                      <p:cBhvr>
                                        <p:cTn id="149" dur="5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41" grpId="0" animBg="1"/>
      <p:bldP spid="16" grpId="0" animBg="1"/>
      <p:bldP spid="1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123" grpId="0" animBg="1"/>
      <p:bldP spid="124" grpId="0" animBg="1"/>
      <p:bldP spid="12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25"/>
                        </p:tgtEl>
                        <p:attrNameLst>
                          <p:attrName>style.visibility</p:attrName>
                        </p:attrNameLst>
                      </p:cBhvr>
                      <p:to>
                        <p:strVal val="visible"/>
                      </p:to>
                    </p:set>
                    <p:animEffect transition="in" filter="wipe(down)">
                      <p:cBhvr>
                        <p:cTn dur="500"/>
                        <p:tgtEl>
                          <p:spTgt spid="125"/>
                        </p:tgtEl>
                      </p:cBhvr>
                    </p:animEffect>
                  </p:childTnLst>
                </p:cTn>
              </p:par>
            </p:tnLst>
          </p:tmpl>
        </p:tmplLst>
      </p:bldP>
      <p:bldP spid="135" grpId="0" animBg="1"/>
      <p:bldP spid="136" grpId="0" animBg="1"/>
      <p:bldP spid="13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37"/>
                        </p:tgtEl>
                        <p:attrNameLst>
                          <p:attrName>style.visibility</p:attrName>
                        </p:attrNameLst>
                      </p:cBhvr>
                      <p:to>
                        <p:strVal val="visible"/>
                      </p:to>
                    </p:set>
                    <p:animEffect transition="in" filter="wipe(down)">
                      <p:cBhvr>
                        <p:cTn dur="500"/>
                        <p:tgtEl>
                          <p:spTgt spid="137"/>
                        </p:tgtEl>
                      </p:cBhvr>
                    </p:animEffect>
                  </p:childTnLst>
                </p:cTn>
              </p:par>
            </p:tnLst>
          </p:tmpl>
        </p:tmplLst>
      </p:bldP>
      <p:bldP spid="147" grpId="0" animBg="1"/>
      <p:bldP spid="148" grpId="0" animBg="1"/>
      <p:bldP spid="14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49"/>
                        </p:tgtEl>
                        <p:attrNameLst>
                          <p:attrName>style.visibility</p:attrName>
                        </p:attrNameLst>
                      </p:cBhvr>
                      <p:to>
                        <p:strVal val="visible"/>
                      </p:to>
                    </p:set>
                    <p:animEffect transition="in" filter="wipe(down)">
                      <p:cBhvr>
                        <p:cTn dur="500"/>
                        <p:tgtEl>
                          <p:spTgt spid="149"/>
                        </p:tgtEl>
                      </p:cBhvr>
                    </p:animEffect>
                  </p:childTnLst>
                </p:cTn>
              </p:par>
            </p:tnLst>
          </p:tmpl>
        </p:tmplLst>
      </p:bldP>
      <p:bldP spid="159" grpId="0" animBg="1"/>
      <p:bldP spid="160" grpId="0" animBg="1"/>
      <p:bldP spid="16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61"/>
                        </p:tgtEl>
                        <p:attrNameLst>
                          <p:attrName>style.visibility</p:attrName>
                        </p:attrNameLst>
                      </p:cBhvr>
                      <p:to>
                        <p:strVal val="visible"/>
                      </p:to>
                    </p:set>
                    <p:animEffect transition="in" filter="wipe(down)">
                      <p:cBhvr>
                        <p:cTn dur="500"/>
                        <p:tgtEl>
                          <p:spTgt spid="161"/>
                        </p:tgtEl>
                      </p:cBhvr>
                    </p:animEffect>
                  </p:childTnLst>
                </p:cTn>
              </p:par>
            </p:tnLst>
          </p:tmpl>
        </p:tmplLst>
      </p:bldP>
      <p:bldP spid="171" grpId="0" animBg="1"/>
      <p:bldP spid="172" grpId="0" animBg="1"/>
      <p:bldP spid="17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73"/>
                        </p:tgtEl>
                        <p:attrNameLst>
                          <p:attrName>style.visibility</p:attrName>
                        </p:attrNameLst>
                      </p:cBhvr>
                      <p:to>
                        <p:strVal val="visible"/>
                      </p:to>
                    </p:set>
                    <p:animEffect transition="in" filter="wipe(down)">
                      <p:cBhvr>
                        <p:cTn dur="500"/>
                        <p:tgtEl>
                          <p:spTgt spid="173"/>
                        </p:tgtEl>
                      </p:cBhvr>
                    </p:animEffect>
                  </p:childTnLst>
                </p:cTn>
              </p:par>
            </p:tnLst>
          </p:tmpl>
        </p:tmplLst>
      </p:bldP>
    </p:bld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6_Pic4">
    <p:spTree>
      <p:nvGrpSpPr>
        <p:cNvPr id="1" name=""/>
        <p:cNvGrpSpPr/>
        <p:nvPr/>
      </p:nvGrpSpPr>
      <p:grpSpPr>
        <a:xfrm>
          <a:off x="0" y="0"/>
          <a:ext cx="0" cy="0"/>
          <a:chOff x="0" y="0"/>
          <a:chExt cx="0" cy="0"/>
        </a:xfrm>
      </p:grpSpPr>
      <p:sp>
        <p:nvSpPr>
          <p:cNvPr id="19" name="Title 1"/>
          <p:cNvSpPr>
            <a:spLocks noGrp="1"/>
          </p:cNvSpPr>
          <p:nvPr>
            <p:ph type="title" hasCustomPrompt="1"/>
          </p:nvPr>
        </p:nvSpPr>
        <p:spPr>
          <a:xfrm>
            <a:off x="2336800" y="482600"/>
            <a:ext cx="7518400" cy="471365"/>
          </a:xfrm>
          <a:prstGeom prst="rect">
            <a:avLst/>
          </a:prstGeom>
        </p:spPr>
        <p:txBody>
          <a:bodyPr wrap="none" lIns="0" tIns="0" rIns="0" bIns="0" anchor="ctr">
            <a:noAutofit/>
          </a:bodyPr>
          <a:lstStyle>
            <a:lvl1pPr algn="ctr">
              <a:defRPr sz="3200"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3352800" y="951922"/>
            <a:ext cx="5486400" cy="267661"/>
          </a:xfrm>
          <a:prstGeom prst="rect">
            <a:avLst/>
          </a:prstGeom>
        </p:spPr>
        <p:txBody>
          <a:bodyPr wrap="none" lIns="0" tIns="0" rIns="0" bIns="0" anchor="ctr">
            <a:noAutofit/>
          </a:bodyPr>
          <a:lstStyle>
            <a:lvl1pPr marL="0" indent="0" algn="ctr">
              <a:buNone/>
              <a:defRPr sz="1600"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grpSp>
        <p:nvGrpSpPr>
          <p:cNvPr id="2" name="Group 37"/>
          <p:cNvGrpSpPr/>
          <p:nvPr userDrawn="1"/>
        </p:nvGrpSpPr>
        <p:grpSpPr>
          <a:xfrm>
            <a:off x="796593" y="1840834"/>
            <a:ext cx="3331900" cy="2022983"/>
            <a:chOff x="606825" y="1667896"/>
            <a:chExt cx="2311401" cy="1735704"/>
          </a:xfrm>
        </p:grpSpPr>
        <p:pic>
          <p:nvPicPr>
            <p:cNvPr id="39" name="Picture 38" descr="Shadow.png"/>
            <p:cNvPicPr>
              <a:picLocks noChangeAspect="1"/>
            </p:cNvPicPr>
            <p:nvPr userDrawn="1"/>
          </p:nvPicPr>
          <p:blipFill>
            <a:blip r:embed="rId2"/>
            <a:stretch>
              <a:fillRect/>
            </a:stretch>
          </p:blipFill>
          <p:spPr>
            <a:xfrm>
              <a:off x="606825" y="3206750"/>
              <a:ext cx="2311401" cy="196850"/>
            </a:xfrm>
            <a:prstGeom prst="rect">
              <a:avLst/>
            </a:prstGeom>
          </p:spPr>
        </p:pic>
        <p:sp>
          <p:nvSpPr>
            <p:cNvPr id="40" name="Rectangle 39"/>
            <p:cNvSpPr/>
            <p:nvPr userDrawn="1"/>
          </p:nvSpPr>
          <p:spPr>
            <a:xfrm>
              <a:off x="619526" y="1667896"/>
              <a:ext cx="2286000" cy="1538280"/>
            </a:xfrm>
            <a:prstGeom prst="rect">
              <a:avLst/>
            </a:prstGeom>
            <a:solidFill>
              <a:schemeClr val="bg2">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2400"/>
            </a:p>
          </p:txBody>
        </p:sp>
      </p:grpSp>
      <p:sp>
        <p:nvSpPr>
          <p:cNvPr id="41" name="Picture Placeholder 7"/>
          <p:cNvSpPr>
            <a:spLocks noGrp="1"/>
          </p:cNvSpPr>
          <p:nvPr>
            <p:ph type="pic" sz="quarter" idx="25" hasCustomPrompt="1"/>
          </p:nvPr>
        </p:nvSpPr>
        <p:spPr>
          <a:xfrm>
            <a:off x="969582" y="1976300"/>
            <a:ext cx="2985921" cy="1510128"/>
          </a:xfrm>
          <a:prstGeom prst="rect">
            <a:avLst/>
          </a:prstGeom>
          <a:solidFill>
            <a:schemeClr val="tx2">
              <a:lumMod val="25000"/>
              <a:lumOff val="75000"/>
            </a:schemeClr>
          </a:solidFill>
          <a:ln w="19050">
            <a:noFill/>
          </a:ln>
          <a:effectLst>
            <a:innerShdw blurRad="114300">
              <a:prstClr val="black">
                <a:alpha val="14000"/>
              </a:prstClr>
            </a:innerShdw>
          </a:effectLst>
        </p:spPr>
        <p:txBody>
          <a:bodyPr tIns="0" bIns="182880" anchor="b"/>
          <a:lstStyle>
            <a:lvl1pPr algn="ctr" rtl="0">
              <a:buNone/>
              <a:defRPr sz="1200" baseline="0">
                <a:solidFill>
                  <a:schemeClr val="tx1">
                    <a:lumMod val="50000"/>
                    <a:lumOff val="50000"/>
                  </a:schemeClr>
                </a:solidFill>
              </a:defRPr>
            </a:lvl1pPr>
          </a:lstStyle>
          <a:p>
            <a:r>
              <a:rPr lang="en-US" dirty="0"/>
              <a:t>Click Icon To Add Image</a:t>
            </a:r>
          </a:p>
        </p:txBody>
      </p:sp>
      <p:sp>
        <p:nvSpPr>
          <p:cNvPr id="16" name="Rectangle 15"/>
          <p:cNvSpPr/>
          <p:nvPr userDrawn="1"/>
        </p:nvSpPr>
        <p:spPr>
          <a:xfrm>
            <a:off x="815049" y="1361868"/>
            <a:ext cx="3294988"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17" name="Text Placeholder 3"/>
          <p:cNvSpPr>
            <a:spLocks noGrp="1"/>
          </p:cNvSpPr>
          <p:nvPr>
            <p:ph type="body" sz="half" idx="16"/>
          </p:nvPr>
        </p:nvSpPr>
        <p:spPr>
          <a:xfrm>
            <a:off x="929696" y="1482038"/>
            <a:ext cx="3065691"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grpSp>
        <p:nvGrpSpPr>
          <p:cNvPr id="3" name="Group 34"/>
          <p:cNvGrpSpPr/>
          <p:nvPr userDrawn="1"/>
        </p:nvGrpSpPr>
        <p:grpSpPr>
          <a:xfrm>
            <a:off x="1775483" y="3722616"/>
            <a:ext cx="1374117" cy="222184"/>
            <a:chOff x="990600" y="4400550"/>
            <a:chExt cx="1276352" cy="206376"/>
          </a:xfrm>
          <a:solidFill>
            <a:schemeClr val="bg2">
              <a:lumMod val="75000"/>
            </a:schemeClr>
          </a:solidFill>
        </p:grpSpPr>
        <p:sp>
          <p:nvSpPr>
            <p:cNvPr id="24" name="Freeform 116"/>
            <p:cNvSpPr>
              <a:spLocks/>
            </p:cNvSpPr>
            <p:nvPr userDrawn="1"/>
          </p:nvSpPr>
          <p:spPr bwMode="auto">
            <a:xfrm>
              <a:off x="990600" y="4400550"/>
              <a:ext cx="219076" cy="206376"/>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sp>
          <p:nvSpPr>
            <p:cNvPr id="25" name="Freeform 116"/>
            <p:cNvSpPr>
              <a:spLocks/>
            </p:cNvSpPr>
            <p:nvPr userDrawn="1"/>
          </p:nvSpPr>
          <p:spPr bwMode="auto">
            <a:xfrm>
              <a:off x="1254919" y="4400550"/>
              <a:ext cx="219076" cy="206376"/>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sp>
          <p:nvSpPr>
            <p:cNvPr id="26" name="Freeform 116"/>
            <p:cNvSpPr>
              <a:spLocks/>
            </p:cNvSpPr>
            <p:nvPr userDrawn="1"/>
          </p:nvSpPr>
          <p:spPr bwMode="auto">
            <a:xfrm>
              <a:off x="1519238" y="4400550"/>
              <a:ext cx="219076" cy="206376"/>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sp>
          <p:nvSpPr>
            <p:cNvPr id="30" name="Freeform 116"/>
            <p:cNvSpPr>
              <a:spLocks/>
            </p:cNvSpPr>
            <p:nvPr userDrawn="1"/>
          </p:nvSpPr>
          <p:spPr bwMode="auto">
            <a:xfrm>
              <a:off x="1783557" y="4400550"/>
              <a:ext cx="219076" cy="206376"/>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sp>
          <p:nvSpPr>
            <p:cNvPr id="34" name="Freeform 116"/>
            <p:cNvSpPr>
              <a:spLocks/>
            </p:cNvSpPr>
            <p:nvPr userDrawn="1"/>
          </p:nvSpPr>
          <p:spPr bwMode="auto">
            <a:xfrm>
              <a:off x="2047876" y="4400550"/>
              <a:ext cx="219076" cy="206376"/>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grpSp>
      <p:grpSp>
        <p:nvGrpSpPr>
          <p:cNvPr id="8" name="Group 37"/>
          <p:cNvGrpSpPr/>
          <p:nvPr userDrawn="1"/>
        </p:nvGrpSpPr>
        <p:grpSpPr>
          <a:xfrm>
            <a:off x="796593" y="4491499"/>
            <a:ext cx="3331900" cy="2022983"/>
            <a:chOff x="606825" y="1667896"/>
            <a:chExt cx="2311401" cy="1735704"/>
          </a:xfrm>
        </p:grpSpPr>
        <p:pic>
          <p:nvPicPr>
            <p:cNvPr id="145" name="Picture 144" descr="Shadow.png"/>
            <p:cNvPicPr>
              <a:picLocks noChangeAspect="1"/>
            </p:cNvPicPr>
            <p:nvPr userDrawn="1"/>
          </p:nvPicPr>
          <p:blipFill>
            <a:blip r:embed="rId2"/>
            <a:stretch>
              <a:fillRect/>
            </a:stretch>
          </p:blipFill>
          <p:spPr>
            <a:xfrm>
              <a:off x="606825" y="3206750"/>
              <a:ext cx="2311401" cy="196850"/>
            </a:xfrm>
            <a:prstGeom prst="rect">
              <a:avLst/>
            </a:prstGeom>
          </p:spPr>
        </p:pic>
        <p:sp>
          <p:nvSpPr>
            <p:cNvPr id="146" name="Rectangle 145"/>
            <p:cNvSpPr/>
            <p:nvPr userDrawn="1"/>
          </p:nvSpPr>
          <p:spPr>
            <a:xfrm>
              <a:off x="619526" y="1667896"/>
              <a:ext cx="2286000" cy="1538280"/>
            </a:xfrm>
            <a:prstGeom prst="rect">
              <a:avLst/>
            </a:prstGeom>
            <a:solidFill>
              <a:schemeClr val="bg2">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2400"/>
            </a:p>
          </p:txBody>
        </p:sp>
      </p:grpSp>
      <p:sp>
        <p:nvSpPr>
          <p:cNvPr id="147" name="Picture Placeholder 7"/>
          <p:cNvSpPr>
            <a:spLocks noGrp="1"/>
          </p:cNvSpPr>
          <p:nvPr>
            <p:ph type="pic" sz="quarter" idx="30" hasCustomPrompt="1"/>
          </p:nvPr>
        </p:nvSpPr>
        <p:spPr>
          <a:xfrm>
            <a:off x="969582" y="4626965"/>
            <a:ext cx="2985921" cy="1510128"/>
          </a:xfrm>
          <a:prstGeom prst="rect">
            <a:avLst/>
          </a:prstGeom>
          <a:solidFill>
            <a:schemeClr val="tx2">
              <a:lumMod val="25000"/>
              <a:lumOff val="75000"/>
            </a:schemeClr>
          </a:solidFill>
          <a:ln w="19050">
            <a:noFill/>
          </a:ln>
          <a:effectLst>
            <a:innerShdw blurRad="114300">
              <a:prstClr val="black">
                <a:alpha val="14000"/>
              </a:prstClr>
            </a:innerShdw>
          </a:effectLst>
        </p:spPr>
        <p:txBody>
          <a:bodyPr tIns="0" bIns="182880" anchor="b"/>
          <a:lstStyle>
            <a:lvl1pPr algn="ctr" rtl="0">
              <a:buNone/>
              <a:defRPr sz="1200" baseline="0">
                <a:solidFill>
                  <a:schemeClr val="tx1">
                    <a:lumMod val="50000"/>
                    <a:lumOff val="50000"/>
                  </a:schemeClr>
                </a:solidFill>
              </a:defRPr>
            </a:lvl1pPr>
          </a:lstStyle>
          <a:p>
            <a:r>
              <a:rPr lang="en-US" dirty="0"/>
              <a:t>Click Icon To Add Image</a:t>
            </a:r>
          </a:p>
        </p:txBody>
      </p:sp>
      <p:sp>
        <p:nvSpPr>
          <p:cNvPr id="148" name="Rectangle 147"/>
          <p:cNvSpPr/>
          <p:nvPr userDrawn="1"/>
        </p:nvSpPr>
        <p:spPr>
          <a:xfrm>
            <a:off x="815049" y="4012533"/>
            <a:ext cx="3294988" cy="5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149" name="Text Placeholder 3"/>
          <p:cNvSpPr>
            <a:spLocks noGrp="1"/>
          </p:cNvSpPr>
          <p:nvPr>
            <p:ph type="body" sz="half" idx="31"/>
          </p:nvPr>
        </p:nvSpPr>
        <p:spPr>
          <a:xfrm>
            <a:off x="929696" y="4132703"/>
            <a:ext cx="3065691"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grpSp>
        <p:nvGrpSpPr>
          <p:cNvPr id="9" name="Group 34"/>
          <p:cNvGrpSpPr/>
          <p:nvPr userDrawn="1"/>
        </p:nvGrpSpPr>
        <p:grpSpPr>
          <a:xfrm>
            <a:off x="1775483" y="6362033"/>
            <a:ext cx="1374117" cy="222184"/>
            <a:chOff x="990600" y="4400550"/>
            <a:chExt cx="1276352" cy="206376"/>
          </a:xfrm>
          <a:solidFill>
            <a:schemeClr val="bg2">
              <a:lumMod val="75000"/>
            </a:schemeClr>
          </a:solidFill>
        </p:grpSpPr>
        <p:sp>
          <p:nvSpPr>
            <p:cNvPr id="151" name="Freeform 116"/>
            <p:cNvSpPr>
              <a:spLocks/>
            </p:cNvSpPr>
            <p:nvPr userDrawn="1"/>
          </p:nvSpPr>
          <p:spPr bwMode="auto">
            <a:xfrm>
              <a:off x="990600" y="4400550"/>
              <a:ext cx="219076" cy="206376"/>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sp>
          <p:nvSpPr>
            <p:cNvPr id="152" name="Freeform 116"/>
            <p:cNvSpPr>
              <a:spLocks/>
            </p:cNvSpPr>
            <p:nvPr userDrawn="1"/>
          </p:nvSpPr>
          <p:spPr bwMode="auto">
            <a:xfrm>
              <a:off x="1254919" y="4400550"/>
              <a:ext cx="219076" cy="206376"/>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sp>
          <p:nvSpPr>
            <p:cNvPr id="153" name="Freeform 116"/>
            <p:cNvSpPr>
              <a:spLocks/>
            </p:cNvSpPr>
            <p:nvPr userDrawn="1"/>
          </p:nvSpPr>
          <p:spPr bwMode="auto">
            <a:xfrm>
              <a:off x="1519238" y="4400550"/>
              <a:ext cx="219076" cy="206376"/>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sp>
          <p:nvSpPr>
            <p:cNvPr id="154" name="Freeform 116"/>
            <p:cNvSpPr>
              <a:spLocks/>
            </p:cNvSpPr>
            <p:nvPr userDrawn="1"/>
          </p:nvSpPr>
          <p:spPr bwMode="auto">
            <a:xfrm>
              <a:off x="1783557" y="4400550"/>
              <a:ext cx="219076" cy="206376"/>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sp>
          <p:nvSpPr>
            <p:cNvPr id="155" name="Freeform 116"/>
            <p:cNvSpPr>
              <a:spLocks/>
            </p:cNvSpPr>
            <p:nvPr userDrawn="1"/>
          </p:nvSpPr>
          <p:spPr bwMode="auto">
            <a:xfrm>
              <a:off x="2047876" y="4400550"/>
              <a:ext cx="219076" cy="206376"/>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grpSp>
      <p:grpSp>
        <p:nvGrpSpPr>
          <p:cNvPr id="76" name="Group 75"/>
          <p:cNvGrpSpPr/>
          <p:nvPr userDrawn="1"/>
        </p:nvGrpSpPr>
        <p:grpSpPr>
          <a:xfrm>
            <a:off x="4470400" y="1359568"/>
            <a:ext cx="3251200" cy="5015833"/>
            <a:chOff x="6066183" y="1163792"/>
            <a:chExt cx="2438400" cy="3761875"/>
          </a:xfrm>
          <a:solidFill>
            <a:schemeClr val="tx2">
              <a:lumMod val="10000"/>
              <a:lumOff val="90000"/>
            </a:schemeClr>
          </a:solidFill>
        </p:grpSpPr>
        <p:sp>
          <p:nvSpPr>
            <p:cNvPr id="77" name="Rectangle 76"/>
            <p:cNvSpPr/>
            <p:nvPr userDrawn="1"/>
          </p:nvSpPr>
          <p:spPr>
            <a:xfrm>
              <a:off x="6066183" y="1163792"/>
              <a:ext cx="2438400" cy="37618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8" name="Isosceles Triangle 77"/>
            <p:cNvSpPr/>
            <p:nvPr userDrawn="1"/>
          </p:nvSpPr>
          <p:spPr>
            <a:xfrm>
              <a:off x="7094883" y="4697067"/>
              <a:ext cx="381000" cy="228600"/>
            </a:xfrm>
            <a:prstGeom prst="triangl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79" name="Text Placeholder 3"/>
          <p:cNvSpPr>
            <a:spLocks noGrp="1"/>
          </p:cNvSpPr>
          <p:nvPr>
            <p:ph type="body" sz="half" idx="15"/>
          </p:nvPr>
        </p:nvSpPr>
        <p:spPr>
          <a:xfrm>
            <a:off x="4778712" y="2328205"/>
            <a:ext cx="2634576" cy="2561295"/>
          </a:xfrm>
          <a:prstGeom prst="rect">
            <a:avLst/>
          </a:prstGeom>
        </p:spPr>
        <p:txBody>
          <a:bodyPr wrap="square" lIns="0" tIns="0" rIns="0" bIns="0" anchor="t">
            <a:noAutofit/>
          </a:bodyPr>
          <a:lstStyle>
            <a:lvl1pPr marL="0" indent="0" algn="ctr">
              <a:buNone/>
              <a:defRPr sz="1467" b="0"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80" name="Text Placeholder 3"/>
          <p:cNvSpPr>
            <a:spLocks noGrp="1"/>
          </p:cNvSpPr>
          <p:nvPr>
            <p:ph type="body" sz="half" idx="17"/>
          </p:nvPr>
        </p:nvSpPr>
        <p:spPr>
          <a:xfrm>
            <a:off x="4775024" y="1946964"/>
            <a:ext cx="2641952" cy="257040"/>
          </a:xfrm>
          <a:prstGeom prst="rect">
            <a:avLst/>
          </a:prstGeom>
        </p:spPr>
        <p:txBody>
          <a:bodyPr wrap="none" lIns="0" tIns="0" rIns="0" bIns="0" anchor="ctr">
            <a:noAutofit/>
          </a:bodyPr>
          <a:lstStyle>
            <a:lvl1pPr marL="0" indent="0" algn="ctr">
              <a:buNone/>
              <a:defRPr sz="2133" b="1"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81" name="Freeform 5"/>
          <p:cNvSpPr>
            <a:spLocks noEditPoints="1"/>
          </p:cNvSpPr>
          <p:nvPr userDrawn="1"/>
        </p:nvSpPr>
        <p:spPr bwMode="auto">
          <a:xfrm>
            <a:off x="4822519" y="5151772"/>
            <a:ext cx="398837" cy="398837"/>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tx2">
              <a:lumMod val="50000"/>
              <a:lumOff val="50000"/>
            </a:schemeClr>
          </a:solidFill>
          <a:ln w="9525">
            <a:noFill/>
            <a:round/>
            <a:headEnd/>
            <a:tailEnd/>
          </a:ln>
        </p:spPr>
        <p:txBody>
          <a:bodyPr vert="horz" wrap="square" lIns="121920" tIns="60960" rIns="121920" bIns="60960" numCol="1" anchor="t" anchorCtr="0" compatLnSpc="1">
            <a:prstTxWarp prst="textNoShape">
              <a:avLst/>
            </a:prstTxWarp>
          </a:bodyPr>
          <a:lstStyle/>
          <a:p>
            <a:pPr rtl="0"/>
            <a:endParaRPr lang="en-US" sz="2400" dirty="0">
              <a:solidFill>
                <a:schemeClr val="tx1">
                  <a:lumMod val="50000"/>
                  <a:lumOff val="50000"/>
                </a:schemeClr>
              </a:solidFill>
            </a:endParaRPr>
          </a:p>
        </p:txBody>
      </p:sp>
      <p:sp>
        <p:nvSpPr>
          <p:cNvPr id="82" name="Text Placeholder 3"/>
          <p:cNvSpPr>
            <a:spLocks noGrp="1"/>
          </p:cNvSpPr>
          <p:nvPr>
            <p:ph type="body" sz="half" idx="18"/>
          </p:nvPr>
        </p:nvSpPr>
        <p:spPr>
          <a:xfrm>
            <a:off x="5283297" y="5215004"/>
            <a:ext cx="2148125" cy="257040"/>
          </a:xfrm>
          <a:prstGeom prst="rect">
            <a:avLst/>
          </a:prstGeom>
        </p:spPr>
        <p:txBody>
          <a:bodyPr wrap="none" lIns="0" tIns="0" rIns="0" bIns="0" anchor="ctr">
            <a:noAutofit/>
          </a:bodyPr>
          <a:lstStyle>
            <a:lvl1pPr marL="0" indent="0" algn="l">
              <a:buNone/>
              <a:defRPr sz="1600" b="0"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grpSp>
        <p:nvGrpSpPr>
          <p:cNvPr id="83" name="Group 37"/>
          <p:cNvGrpSpPr/>
          <p:nvPr userDrawn="1"/>
        </p:nvGrpSpPr>
        <p:grpSpPr>
          <a:xfrm>
            <a:off x="8005811" y="1840834"/>
            <a:ext cx="3331900" cy="2022983"/>
            <a:chOff x="606825" y="1667896"/>
            <a:chExt cx="2311401" cy="1735704"/>
          </a:xfrm>
        </p:grpSpPr>
        <p:pic>
          <p:nvPicPr>
            <p:cNvPr id="84" name="Picture 83" descr="Shadow.png"/>
            <p:cNvPicPr>
              <a:picLocks noChangeAspect="1"/>
            </p:cNvPicPr>
            <p:nvPr userDrawn="1"/>
          </p:nvPicPr>
          <p:blipFill>
            <a:blip r:embed="rId2"/>
            <a:stretch>
              <a:fillRect/>
            </a:stretch>
          </p:blipFill>
          <p:spPr>
            <a:xfrm>
              <a:off x="606825" y="3206750"/>
              <a:ext cx="2311401" cy="196850"/>
            </a:xfrm>
            <a:prstGeom prst="rect">
              <a:avLst/>
            </a:prstGeom>
          </p:spPr>
        </p:pic>
        <p:sp>
          <p:nvSpPr>
            <p:cNvPr id="85" name="Rectangle 84"/>
            <p:cNvSpPr/>
            <p:nvPr userDrawn="1"/>
          </p:nvSpPr>
          <p:spPr>
            <a:xfrm>
              <a:off x="619526" y="1667896"/>
              <a:ext cx="2286000" cy="1538280"/>
            </a:xfrm>
            <a:prstGeom prst="rect">
              <a:avLst/>
            </a:prstGeom>
            <a:solidFill>
              <a:schemeClr val="bg2">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2400"/>
            </a:p>
          </p:txBody>
        </p:sp>
      </p:grpSp>
      <p:sp>
        <p:nvSpPr>
          <p:cNvPr id="86" name="Picture Placeholder 7"/>
          <p:cNvSpPr>
            <a:spLocks noGrp="1"/>
          </p:cNvSpPr>
          <p:nvPr>
            <p:ph type="pic" sz="quarter" idx="28" hasCustomPrompt="1"/>
          </p:nvPr>
        </p:nvSpPr>
        <p:spPr>
          <a:xfrm>
            <a:off x="8178801" y="1976300"/>
            <a:ext cx="2985921" cy="1510128"/>
          </a:xfrm>
          <a:prstGeom prst="rect">
            <a:avLst/>
          </a:prstGeom>
          <a:solidFill>
            <a:schemeClr val="tx2">
              <a:lumMod val="25000"/>
              <a:lumOff val="75000"/>
            </a:schemeClr>
          </a:solidFill>
          <a:ln w="19050">
            <a:noFill/>
          </a:ln>
          <a:effectLst>
            <a:innerShdw blurRad="114300">
              <a:prstClr val="black">
                <a:alpha val="14000"/>
              </a:prstClr>
            </a:innerShdw>
          </a:effectLst>
        </p:spPr>
        <p:txBody>
          <a:bodyPr tIns="0" bIns="182880" anchor="b"/>
          <a:lstStyle>
            <a:lvl1pPr algn="ctr" rtl="0">
              <a:buNone/>
              <a:defRPr sz="1200" baseline="0">
                <a:solidFill>
                  <a:schemeClr val="tx1">
                    <a:lumMod val="50000"/>
                    <a:lumOff val="50000"/>
                  </a:schemeClr>
                </a:solidFill>
              </a:defRPr>
            </a:lvl1pPr>
          </a:lstStyle>
          <a:p>
            <a:r>
              <a:rPr lang="en-US" dirty="0"/>
              <a:t>Click Icon To Add Image</a:t>
            </a:r>
          </a:p>
        </p:txBody>
      </p:sp>
      <p:sp>
        <p:nvSpPr>
          <p:cNvPr id="87" name="Rectangle 86"/>
          <p:cNvSpPr/>
          <p:nvPr userDrawn="1"/>
        </p:nvSpPr>
        <p:spPr>
          <a:xfrm>
            <a:off x="8024267" y="1361868"/>
            <a:ext cx="3294988" cy="5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88" name="Text Placeholder 3"/>
          <p:cNvSpPr>
            <a:spLocks noGrp="1"/>
          </p:cNvSpPr>
          <p:nvPr>
            <p:ph type="body" sz="half" idx="29"/>
          </p:nvPr>
        </p:nvSpPr>
        <p:spPr>
          <a:xfrm>
            <a:off x="8138915" y="1482038"/>
            <a:ext cx="3065691"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grpSp>
        <p:nvGrpSpPr>
          <p:cNvPr id="89" name="Group 34"/>
          <p:cNvGrpSpPr/>
          <p:nvPr userDrawn="1"/>
        </p:nvGrpSpPr>
        <p:grpSpPr>
          <a:xfrm>
            <a:off x="8984702" y="3722616"/>
            <a:ext cx="1374117" cy="222184"/>
            <a:chOff x="990600" y="4400550"/>
            <a:chExt cx="1276352" cy="206376"/>
          </a:xfrm>
          <a:solidFill>
            <a:schemeClr val="bg2">
              <a:lumMod val="75000"/>
            </a:schemeClr>
          </a:solidFill>
        </p:grpSpPr>
        <p:sp>
          <p:nvSpPr>
            <p:cNvPr id="90" name="Freeform 116"/>
            <p:cNvSpPr>
              <a:spLocks/>
            </p:cNvSpPr>
            <p:nvPr userDrawn="1"/>
          </p:nvSpPr>
          <p:spPr bwMode="auto">
            <a:xfrm>
              <a:off x="990600" y="4400550"/>
              <a:ext cx="219076" cy="206376"/>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sp>
          <p:nvSpPr>
            <p:cNvPr id="91" name="Freeform 116"/>
            <p:cNvSpPr>
              <a:spLocks/>
            </p:cNvSpPr>
            <p:nvPr userDrawn="1"/>
          </p:nvSpPr>
          <p:spPr bwMode="auto">
            <a:xfrm>
              <a:off x="1254919" y="4400550"/>
              <a:ext cx="219076" cy="206376"/>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sp>
          <p:nvSpPr>
            <p:cNvPr id="92" name="Freeform 116"/>
            <p:cNvSpPr>
              <a:spLocks/>
            </p:cNvSpPr>
            <p:nvPr userDrawn="1"/>
          </p:nvSpPr>
          <p:spPr bwMode="auto">
            <a:xfrm>
              <a:off x="1519238" y="4400550"/>
              <a:ext cx="219076" cy="206376"/>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sp>
          <p:nvSpPr>
            <p:cNvPr id="93" name="Freeform 116"/>
            <p:cNvSpPr>
              <a:spLocks/>
            </p:cNvSpPr>
            <p:nvPr userDrawn="1"/>
          </p:nvSpPr>
          <p:spPr bwMode="auto">
            <a:xfrm>
              <a:off x="1783557" y="4400550"/>
              <a:ext cx="219076" cy="206376"/>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sp>
          <p:nvSpPr>
            <p:cNvPr id="94" name="Freeform 116"/>
            <p:cNvSpPr>
              <a:spLocks/>
            </p:cNvSpPr>
            <p:nvPr userDrawn="1"/>
          </p:nvSpPr>
          <p:spPr bwMode="auto">
            <a:xfrm>
              <a:off x="2047876" y="4400550"/>
              <a:ext cx="219076" cy="206376"/>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grpSp>
      <p:grpSp>
        <p:nvGrpSpPr>
          <p:cNvPr id="95" name="Group 37"/>
          <p:cNvGrpSpPr/>
          <p:nvPr userDrawn="1"/>
        </p:nvGrpSpPr>
        <p:grpSpPr>
          <a:xfrm>
            <a:off x="8005811" y="4491499"/>
            <a:ext cx="3331900" cy="2022983"/>
            <a:chOff x="606825" y="1667896"/>
            <a:chExt cx="2311401" cy="1735704"/>
          </a:xfrm>
        </p:grpSpPr>
        <p:pic>
          <p:nvPicPr>
            <p:cNvPr id="96" name="Picture 95" descr="Shadow.png"/>
            <p:cNvPicPr>
              <a:picLocks noChangeAspect="1"/>
            </p:cNvPicPr>
            <p:nvPr userDrawn="1"/>
          </p:nvPicPr>
          <p:blipFill>
            <a:blip r:embed="rId2"/>
            <a:stretch>
              <a:fillRect/>
            </a:stretch>
          </p:blipFill>
          <p:spPr>
            <a:xfrm>
              <a:off x="606825" y="3206750"/>
              <a:ext cx="2311401" cy="196850"/>
            </a:xfrm>
            <a:prstGeom prst="rect">
              <a:avLst/>
            </a:prstGeom>
          </p:spPr>
        </p:pic>
        <p:sp>
          <p:nvSpPr>
            <p:cNvPr id="97" name="Rectangle 96"/>
            <p:cNvSpPr/>
            <p:nvPr userDrawn="1"/>
          </p:nvSpPr>
          <p:spPr>
            <a:xfrm>
              <a:off x="619526" y="1667896"/>
              <a:ext cx="2286000" cy="1538280"/>
            </a:xfrm>
            <a:prstGeom prst="rect">
              <a:avLst/>
            </a:prstGeom>
            <a:solidFill>
              <a:schemeClr val="bg2">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2400"/>
            </a:p>
          </p:txBody>
        </p:sp>
      </p:grpSp>
      <p:sp>
        <p:nvSpPr>
          <p:cNvPr id="98" name="Picture Placeholder 7"/>
          <p:cNvSpPr>
            <a:spLocks noGrp="1"/>
          </p:cNvSpPr>
          <p:nvPr>
            <p:ph type="pic" sz="quarter" idx="34" hasCustomPrompt="1"/>
          </p:nvPr>
        </p:nvSpPr>
        <p:spPr>
          <a:xfrm>
            <a:off x="8178801" y="4626965"/>
            <a:ext cx="2985921" cy="1510128"/>
          </a:xfrm>
          <a:prstGeom prst="rect">
            <a:avLst/>
          </a:prstGeom>
          <a:solidFill>
            <a:schemeClr val="tx2">
              <a:lumMod val="25000"/>
              <a:lumOff val="75000"/>
            </a:schemeClr>
          </a:solidFill>
          <a:ln w="19050">
            <a:noFill/>
          </a:ln>
          <a:effectLst>
            <a:innerShdw blurRad="114300">
              <a:prstClr val="black">
                <a:alpha val="14000"/>
              </a:prstClr>
            </a:innerShdw>
          </a:effectLst>
        </p:spPr>
        <p:txBody>
          <a:bodyPr tIns="0" bIns="182880" anchor="b"/>
          <a:lstStyle>
            <a:lvl1pPr algn="ctr" rtl="0">
              <a:buNone/>
              <a:defRPr sz="1200" baseline="0">
                <a:solidFill>
                  <a:schemeClr val="tx1">
                    <a:lumMod val="50000"/>
                    <a:lumOff val="50000"/>
                  </a:schemeClr>
                </a:solidFill>
              </a:defRPr>
            </a:lvl1pPr>
          </a:lstStyle>
          <a:p>
            <a:r>
              <a:rPr lang="en-US" dirty="0"/>
              <a:t>Click Icon To Add Image</a:t>
            </a:r>
          </a:p>
        </p:txBody>
      </p:sp>
      <p:sp>
        <p:nvSpPr>
          <p:cNvPr id="99" name="Rectangle 98"/>
          <p:cNvSpPr/>
          <p:nvPr userDrawn="1"/>
        </p:nvSpPr>
        <p:spPr>
          <a:xfrm>
            <a:off x="8024267" y="4012533"/>
            <a:ext cx="3294988"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100" name="Text Placeholder 3"/>
          <p:cNvSpPr>
            <a:spLocks noGrp="1"/>
          </p:cNvSpPr>
          <p:nvPr>
            <p:ph type="body" sz="half" idx="35"/>
          </p:nvPr>
        </p:nvSpPr>
        <p:spPr>
          <a:xfrm>
            <a:off x="8138915" y="4132703"/>
            <a:ext cx="3065691"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grpSp>
        <p:nvGrpSpPr>
          <p:cNvPr id="101" name="Group 34"/>
          <p:cNvGrpSpPr/>
          <p:nvPr userDrawn="1"/>
        </p:nvGrpSpPr>
        <p:grpSpPr>
          <a:xfrm>
            <a:off x="8984702" y="6362033"/>
            <a:ext cx="1374117" cy="222184"/>
            <a:chOff x="990600" y="4400550"/>
            <a:chExt cx="1276352" cy="206376"/>
          </a:xfrm>
          <a:solidFill>
            <a:schemeClr val="bg2">
              <a:lumMod val="75000"/>
            </a:schemeClr>
          </a:solidFill>
        </p:grpSpPr>
        <p:sp>
          <p:nvSpPr>
            <p:cNvPr id="102" name="Freeform 116"/>
            <p:cNvSpPr>
              <a:spLocks/>
            </p:cNvSpPr>
            <p:nvPr userDrawn="1"/>
          </p:nvSpPr>
          <p:spPr bwMode="auto">
            <a:xfrm>
              <a:off x="990600" y="4400550"/>
              <a:ext cx="219076" cy="206376"/>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sp>
          <p:nvSpPr>
            <p:cNvPr id="103" name="Freeform 116"/>
            <p:cNvSpPr>
              <a:spLocks/>
            </p:cNvSpPr>
            <p:nvPr userDrawn="1"/>
          </p:nvSpPr>
          <p:spPr bwMode="auto">
            <a:xfrm>
              <a:off x="1254919" y="4400550"/>
              <a:ext cx="219076" cy="206376"/>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sp>
          <p:nvSpPr>
            <p:cNvPr id="104" name="Freeform 116"/>
            <p:cNvSpPr>
              <a:spLocks/>
            </p:cNvSpPr>
            <p:nvPr userDrawn="1"/>
          </p:nvSpPr>
          <p:spPr bwMode="auto">
            <a:xfrm>
              <a:off x="1519238" y="4400550"/>
              <a:ext cx="219076" cy="206376"/>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sp>
          <p:nvSpPr>
            <p:cNvPr id="105" name="Freeform 116"/>
            <p:cNvSpPr>
              <a:spLocks/>
            </p:cNvSpPr>
            <p:nvPr userDrawn="1"/>
          </p:nvSpPr>
          <p:spPr bwMode="auto">
            <a:xfrm>
              <a:off x="1783557" y="4400550"/>
              <a:ext cx="219076" cy="206376"/>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sp>
          <p:nvSpPr>
            <p:cNvPr id="106" name="Freeform 116"/>
            <p:cNvSpPr>
              <a:spLocks/>
            </p:cNvSpPr>
            <p:nvPr userDrawn="1"/>
          </p:nvSpPr>
          <p:spPr bwMode="auto">
            <a:xfrm>
              <a:off x="2047876" y="4400550"/>
              <a:ext cx="219076" cy="206376"/>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grpSp>
    </p:spTree>
    <p:extLst>
      <p:ext uri="{BB962C8B-B14F-4D97-AF65-F5344CB8AC3E}">
        <p14:creationId xmlns:p14="http://schemas.microsoft.com/office/powerpoint/2010/main" val="3211593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nodePh="1">
                                  <p:stCondLst>
                                    <p:cond delay="0"/>
                                  </p:stCondLst>
                                  <p:endCondLst>
                                    <p:cond evt="begin" delay="0">
                                      <p:tn val="18"/>
                                    </p:cond>
                                  </p:end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wipe(down)">
                                      <p:cBhvr>
                                        <p:cTn id="20" dur="500"/>
                                        <p:tgtEl>
                                          <p:spTgt spid="17">
                                            <p:txEl>
                                              <p:pRg st="0" end="0"/>
                                            </p:txEl>
                                          </p:spTgt>
                                        </p:tgtEl>
                                      </p:cBhvr>
                                    </p:animEffect>
                                  </p:childTnLst>
                                </p:cTn>
                              </p:par>
                              <p:par>
                                <p:cTn id="21" presetID="2" presetClass="entr" presetSubtype="4" accel="50000" decel="5000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2" presetClass="entr" presetSubtype="4" fill="hold" grpId="0" nodeType="after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wipe(down)">
                                      <p:cBhvr>
                                        <p:cTn id="28" dur="500"/>
                                        <p:tgtEl>
                                          <p:spTgt spid="41"/>
                                        </p:tgtEl>
                                      </p:cBhvr>
                                    </p:animEffect>
                                  </p:childTnLst>
                                </p:cTn>
                              </p:par>
                            </p:childTnLst>
                          </p:cTn>
                        </p:par>
                        <p:par>
                          <p:cTn id="29" fill="hold">
                            <p:stCondLst>
                              <p:cond delay="2500"/>
                            </p:stCondLst>
                            <p:childTnLst>
                              <p:par>
                                <p:cTn id="30" presetID="53" presetClass="entr" presetSubtype="0"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p:cTn id="32" dur="500" fill="hold"/>
                                        <p:tgtEl>
                                          <p:spTgt spid="3"/>
                                        </p:tgtEl>
                                        <p:attrNameLst>
                                          <p:attrName>ppt_w</p:attrName>
                                        </p:attrNameLst>
                                      </p:cBhvr>
                                      <p:tavLst>
                                        <p:tav tm="0">
                                          <p:val>
                                            <p:fltVal val="0"/>
                                          </p:val>
                                        </p:tav>
                                        <p:tav tm="100000">
                                          <p:val>
                                            <p:strVal val="#ppt_w"/>
                                          </p:val>
                                        </p:tav>
                                      </p:tavLst>
                                    </p:anim>
                                    <p:anim calcmode="lin" valueType="num">
                                      <p:cBhvr>
                                        <p:cTn id="33" dur="500" fill="hold"/>
                                        <p:tgtEl>
                                          <p:spTgt spid="3"/>
                                        </p:tgtEl>
                                        <p:attrNameLst>
                                          <p:attrName>ppt_h</p:attrName>
                                        </p:attrNameLst>
                                      </p:cBhvr>
                                      <p:tavLst>
                                        <p:tav tm="0">
                                          <p:val>
                                            <p:fltVal val="0"/>
                                          </p:val>
                                        </p:tav>
                                        <p:tav tm="100000">
                                          <p:val>
                                            <p:strVal val="#ppt_h"/>
                                          </p:val>
                                        </p:tav>
                                      </p:tavLst>
                                    </p:anim>
                                    <p:animEffect transition="in" filter="fade">
                                      <p:cBhvr>
                                        <p:cTn id="34" dur="500"/>
                                        <p:tgtEl>
                                          <p:spTgt spid="3"/>
                                        </p:tgtEl>
                                      </p:cBhvr>
                                    </p:animEffect>
                                  </p:childTnLst>
                                </p:cTn>
                              </p:par>
                            </p:childTnLst>
                          </p:cTn>
                        </p:par>
                        <p:par>
                          <p:cTn id="35" fill="hold">
                            <p:stCondLst>
                              <p:cond delay="3000"/>
                            </p:stCondLst>
                            <p:childTnLst>
                              <p:par>
                                <p:cTn id="36" presetID="2" presetClass="entr" presetSubtype="1" accel="50000" decel="50000" fill="hold" grpId="0" nodeType="afterEffect">
                                  <p:stCondLst>
                                    <p:cond delay="0"/>
                                  </p:stCondLst>
                                  <p:childTnLst>
                                    <p:set>
                                      <p:cBhvr>
                                        <p:cTn id="37" dur="1" fill="hold">
                                          <p:stCondLst>
                                            <p:cond delay="0"/>
                                          </p:stCondLst>
                                        </p:cTn>
                                        <p:tgtEl>
                                          <p:spTgt spid="148"/>
                                        </p:tgtEl>
                                        <p:attrNameLst>
                                          <p:attrName>style.visibility</p:attrName>
                                        </p:attrNameLst>
                                      </p:cBhvr>
                                      <p:to>
                                        <p:strVal val="visible"/>
                                      </p:to>
                                    </p:set>
                                    <p:anim calcmode="lin" valueType="num">
                                      <p:cBhvr additive="base">
                                        <p:cTn id="38" dur="500" fill="hold"/>
                                        <p:tgtEl>
                                          <p:spTgt spid="148"/>
                                        </p:tgtEl>
                                        <p:attrNameLst>
                                          <p:attrName>ppt_x</p:attrName>
                                        </p:attrNameLst>
                                      </p:cBhvr>
                                      <p:tavLst>
                                        <p:tav tm="0">
                                          <p:val>
                                            <p:strVal val="#ppt_x"/>
                                          </p:val>
                                        </p:tav>
                                        <p:tav tm="100000">
                                          <p:val>
                                            <p:strVal val="#ppt_x"/>
                                          </p:val>
                                        </p:tav>
                                      </p:tavLst>
                                    </p:anim>
                                    <p:anim calcmode="lin" valueType="num">
                                      <p:cBhvr additive="base">
                                        <p:cTn id="39" dur="500" fill="hold"/>
                                        <p:tgtEl>
                                          <p:spTgt spid="148"/>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2" presetClass="entr" presetSubtype="4" fill="hold" grpId="0" nodeType="afterEffect" nodePh="1">
                                  <p:stCondLst>
                                    <p:cond delay="0"/>
                                  </p:stCondLst>
                                  <p:endCondLst>
                                    <p:cond evt="begin" delay="0">
                                      <p:tn val="41"/>
                                    </p:cond>
                                  </p:endCondLst>
                                  <p:childTnLst>
                                    <p:set>
                                      <p:cBhvr>
                                        <p:cTn id="42" dur="1" fill="hold">
                                          <p:stCondLst>
                                            <p:cond delay="0"/>
                                          </p:stCondLst>
                                        </p:cTn>
                                        <p:tgtEl>
                                          <p:spTgt spid="149">
                                            <p:txEl>
                                              <p:pRg st="0" end="0"/>
                                            </p:txEl>
                                          </p:spTgt>
                                        </p:tgtEl>
                                        <p:attrNameLst>
                                          <p:attrName>style.visibility</p:attrName>
                                        </p:attrNameLst>
                                      </p:cBhvr>
                                      <p:to>
                                        <p:strVal val="visible"/>
                                      </p:to>
                                    </p:set>
                                    <p:animEffect transition="in" filter="wipe(down)">
                                      <p:cBhvr>
                                        <p:cTn id="43" dur="500"/>
                                        <p:tgtEl>
                                          <p:spTgt spid="149">
                                            <p:txEl>
                                              <p:pRg st="0" end="0"/>
                                            </p:txEl>
                                          </p:spTgt>
                                        </p:tgtEl>
                                      </p:cBhvr>
                                    </p:animEffect>
                                  </p:childTnLst>
                                </p:cTn>
                              </p:par>
                              <p:par>
                                <p:cTn id="44" presetID="2" presetClass="entr" presetSubtype="4" accel="50000" decel="50000" fill="hold" nodeType="with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additive="base">
                                        <p:cTn id="46" dur="500" fill="hold"/>
                                        <p:tgtEl>
                                          <p:spTgt spid="8"/>
                                        </p:tgtEl>
                                        <p:attrNameLst>
                                          <p:attrName>ppt_x</p:attrName>
                                        </p:attrNameLst>
                                      </p:cBhvr>
                                      <p:tavLst>
                                        <p:tav tm="0">
                                          <p:val>
                                            <p:strVal val="#ppt_x"/>
                                          </p:val>
                                        </p:tav>
                                        <p:tav tm="100000">
                                          <p:val>
                                            <p:strVal val="#ppt_x"/>
                                          </p:val>
                                        </p:tav>
                                      </p:tavLst>
                                    </p:anim>
                                    <p:anim calcmode="lin" valueType="num">
                                      <p:cBhvr additive="base">
                                        <p:cTn id="47" dur="500" fill="hold"/>
                                        <p:tgtEl>
                                          <p:spTgt spid="8"/>
                                        </p:tgtEl>
                                        <p:attrNameLst>
                                          <p:attrName>ppt_y</p:attrName>
                                        </p:attrNameLst>
                                      </p:cBhvr>
                                      <p:tavLst>
                                        <p:tav tm="0">
                                          <p:val>
                                            <p:strVal val="1+#ppt_h/2"/>
                                          </p:val>
                                        </p:tav>
                                        <p:tav tm="100000">
                                          <p:val>
                                            <p:strVal val="#ppt_y"/>
                                          </p:val>
                                        </p:tav>
                                      </p:tavLst>
                                    </p:anim>
                                  </p:childTnLst>
                                </p:cTn>
                              </p:par>
                            </p:childTnLst>
                          </p:cTn>
                        </p:par>
                        <p:par>
                          <p:cTn id="48" fill="hold">
                            <p:stCondLst>
                              <p:cond delay="4000"/>
                            </p:stCondLst>
                            <p:childTnLst>
                              <p:par>
                                <p:cTn id="49" presetID="22" presetClass="entr" presetSubtype="4" fill="hold" grpId="0" nodeType="afterEffect">
                                  <p:stCondLst>
                                    <p:cond delay="0"/>
                                  </p:stCondLst>
                                  <p:childTnLst>
                                    <p:set>
                                      <p:cBhvr>
                                        <p:cTn id="50" dur="1" fill="hold">
                                          <p:stCondLst>
                                            <p:cond delay="0"/>
                                          </p:stCondLst>
                                        </p:cTn>
                                        <p:tgtEl>
                                          <p:spTgt spid="147"/>
                                        </p:tgtEl>
                                        <p:attrNameLst>
                                          <p:attrName>style.visibility</p:attrName>
                                        </p:attrNameLst>
                                      </p:cBhvr>
                                      <p:to>
                                        <p:strVal val="visible"/>
                                      </p:to>
                                    </p:set>
                                    <p:animEffect transition="in" filter="wipe(down)">
                                      <p:cBhvr>
                                        <p:cTn id="51" dur="500"/>
                                        <p:tgtEl>
                                          <p:spTgt spid="147"/>
                                        </p:tgtEl>
                                      </p:cBhvr>
                                    </p:animEffect>
                                  </p:childTnLst>
                                </p:cTn>
                              </p:par>
                            </p:childTnLst>
                          </p:cTn>
                        </p:par>
                        <p:par>
                          <p:cTn id="52" fill="hold">
                            <p:stCondLst>
                              <p:cond delay="4500"/>
                            </p:stCondLst>
                            <p:childTnLst>
                              <p:par>
                                <p:cTn id="53" presetID="53" presetClass="entr" presetSubtype="0"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p:cTn id="55" dur="500" fill="hold"/>
                                        <p:tgtEl>
                                          <p:spTgt spid="9"/>
                                        </p:tgtEl>
                                        <p:attrNameLst>
                                          <p:attrName>ppt_w</p:attrName>
                                        </p:attrNameLst>
                                      </p:cBhvr>
                                      <p:tavLst>
                                        <p:tav tm="0">
                                          <p:val>
                                            <p:fltVal val="0"/>
                                          </p:val>
                                        </p:tav>
                                        <p:tav tm="100000">
                                          <p:val>
                                            <p:strVal val="#ppt_w"/>
                                          </p:val>
                                        </p:tav>
                                      </p:tavLst>
                                    </p:anim>
                                    <p:anim calcmode="lin" valueType="num">
                                      <p:cBhvr>
                                        <p:cTn id="56" dur="500" fill="hold"/>
                                        <p:tgtEl>
                                          <p:spTgt spid="9"/>
                                        </p:tgtEl>
                                        <p:attrNameLst>
                                          <p:attrName>ppt_h</p:attrName>
                                        </p:attrNameLst>
                                      </p:cBhvr>
                                      <p:tavLst>
                                        <p:tav tm="0">
                                          <p:val>
                                            <p:fltVal val="0"/>
                                          </p:val>
                                        </p:tav>
                                        <p:tav tm="100000">
                                          <p:val>
                                            <p:strVal val="#ppt_h"/>
                                          </p:val>
                                        </p:tav>
                                      </p:tavLst>
                                    </p:anim>
                                    <p:animEffect transition="in" filter="fade">
                                      <p:cBhvr>
                                        <p:cTn id="57" dur="500"/>
                                        <p:tgtEl>
                                          <p:spTgt spid="9"/>
                                        </p:tgtEl>
                                      </p:cBhvr>
                                    </p:animEffect>
                                  </p:childTnLst>
                                </p:cTn>
                              </p:par>
                            </p:childTnLst>
                          </p:cTn>
                        </p:par>
                        <p:par>
                          <p:cTn id="58" fill="hold">
                            <p:stCondLst>
                              <p:cond delay="5000"/>
                            </p:stCondLst>
                            <p:childTnLst>
                              <p:par>
                                <p:cTn id="59" presetID="2" presetClass="entr" presetSubtype="4" accel="50000" decel="50000" fill="hold" nodeType="afterEffect">
                                  <p:stCondLst>
                                    <p:cond delay="0"/>
                                  </p:stCondLst>
                                  <p:childTnLst>
                                    <p:set>
                                      <p:cBhvr>
                                        <p:cTn id="60" dur="1" fill="hold">
                                          <p:stCondLst>
                                            <p:cond delay="0"/>
                                          </p:stCondLst>
                                        </p:cTn>
                                        <p:tgtEl>
                                          <p:spTgt spid="76"/>
                                        </p:tgtEl>
                                        <p:attrNameLst>
                                          <p:attrName>style.visibility</p:attrName>
                                        </p:attrNameLst>
                                      </p:cBhvr>
                                      <p:to>
                                        <p:strVal val="visible"/>
                                      </p:to>
                                    </p:set>
                                    <p:anim calcmode="lin" valueType="num">
                                      <p:cBhvr additive="base">
                                        <p:cTn id="61" dur="500" fill="hold"/>
                                        <p:tgtEl>
                                          <p:spTgt spid="76"/>
                                        </p:tgtEl>
                                        <p:attrNameLst>
                                          <p:attrName>ppt_x</p:attrName>
                                        </p:attrNameLst>
                                      </p:cBhvr>
                                      <p:tavLst>
                                        <p:tav tm="0">
                                          <p:val>
                                            <p:strVal val="#ppt_x"/>
                                          </p:val>
                                        </p:tav>
                                        <p:tav tm="100000">
                                          <p:val>
                                            <p:strVal val="#ppt_x"/>
                                          </p:val>
                                        </p:tav>
                                      </p:tavLst>
                                    </p:anim>
                                    <p:anim calcmode="lin" valueType="num">
                                      <p:cBhvr additive="base">
                                        <p:cTn id="62" dur="500" fill="hold"/>
                                        <p:tgtEl>
                                          <p:spTgt spid="76"/>
                                        </p:tgtEl>
                                        <p:attrNameLst>
                                          <p:attrName>ppt_y</p:attrName>
                                        </p:attrNameLst>
                                      </p:cBhvr>
                                      <p:tavLst>
                                        <p:tav tm="0">
                                          <p:val>
                                            <p:strVal val="1+#ppt_h/2"/>
                                          </p:val>
                                        </p:tav>
                                        <p:tav tm="100000">
                                          <p:val>
                                            <p:strVal val="#ppt_y"/>
                                          </p:val>
                                        </p:tav>
                                      </p:tavLst>
                                    </p:anim>
                                  </p:childTnLst>
                                </p:cTn>
                              </p:par>
                            </p:childTnLst>
                          </p:cTn>
                        </p:par>
                        <p:par>
                          <p:cTn id="63" fill="hold">
                            <p:stCondLst>
                              <p:cond delay="55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80">
                                            <p:txEl>
                                              <p:pRg st="0" end="0"/>
                                            </p:txEl>
                                          </p:spTgt>
                                        </p:tgtEl>
                                        <p:attrNameLst>
                                          <p:attrName>style.visibility</p:attrName>
                                        </p:attrNameLst>
                                      </p:cBhvr>
                                      <p:to>
                                        <p:strVal val="visible"/>
                                      </p:to>
                                    </p:set>
                                    <p:animEffect transition="in" filter="wipe(down)">
                                      <p:cBhvr>
                                        <p:cTn id="66" dur="500"/>
                                        <p:tgtEl>
                                          <p:spTgt spid="80">
                                            <p:txEl>
                                              <p:pRg st="0" end="0"/>
                                            </p:txEl>
                                          </p:spTgt>
                                        </p:tgtEl>
                                      </p:cBhvr>
                                    </p:animEffect>
                                  </p:childTnLst>
                                </p:cTn>
                              </p:par>
                            </p:childTnLst>
                          </p:cTn>
                        </p:par>
                        <p:par>
                          <p:cTn id="67" fill="hold">
                            <p:stCondLst>
                              <p:cond delay="6000"/>
                            </p:stCondLst>
                            <p:childTnLst>
                              <p:par>
                                <p:cTn id="68" presetID="22" presetClass="entr" presetSubtype="1" fill="hold" grpId="0" nodeType="afterEffect" nodePh="1">
                                  <p:stCondLst>
                                    <p:cond delay="0"/>
                                  </p:stCondLst>
                                  <p:endCondLst>
                                    <p:cond evt="begin" delay="0">
                                      <p:tn val="68"/>
                                    </p:cond>
                                  </p:endCondLst>
                                  <p:childTnLst>
                                    <p:set>
                                      <p:cBhvr>
                                        <p:cTn id="69" dur="1" fill="hold">
                                          <p:stCondLst>
                                            <p:cond delay="0"/>
                                          </p:stCondLst>
                                        </p:cTn>
                                        <p:tgtEl>
                                          <p:spTgt spid="79">
                                            <p:txEl>
                                              <p:pRg st="0" end="0"/>
                                            </p:txEl>
                                          </p:spTgt>
                                        </p:tgtEl>
                                        <p:attrNameLst>
                                          <p:attrName>style.visibility</p:attrName>
                                        </p:attrNameLst>
                                      </p:cBhvr>
                                      <p:to>
                                        <p:strVal val="visible"/>
                                      </p:to>
                                    </p:set>
                                    <p:animEffect transition="in" filter="wipe(up)">
                                      <p:cBhvr>
                                        <p:cTn id="70" dur="500"/>
                                        <p:tgtEl>
                                          <p:spTgt spid="79">
                                            <p:txEl>
                                              <p:pRg st="0" end="0"/>
                                            </p:txEl>
                                          </p:spTgt>
                                        </p:tgtEl>
                                      </p:cBhvr>
                                    </p:animEffect>
                                  </p:childTnLst>
                                </p:cTn>
                              </p:par>
                            </p:childTnLst>
                          </p:cTn>
                        </p:par>
                        <p:par>
                          <p:cTn id="71" fill="hold">
                            <p:stCondLst>
                              <p:cond delay="6500"/>
                            </p:stCondLst>
                            <p:childTnLst>
                              <p:par>
                                <p:cTn id="72" presetID="53" presetClass="entr" presetSubtype="0" fill="hold" grpId="0" nodeType="afterEffect">
                                  <p:stCondLst>
                                    <p:cond delay="0"/>
                                  </p:stCondLst>
                                  <p:childTnLst>
                                    <p:set>
                                      <p:cBhvr>
                                        <p:cTn id="73" dur="1" fill="hold">
                                          <p:stCondLst>
                                            <p:cond delay="0"/>
                                          </p:stCondLst>
                                        </p:cTn>
                                        <p:tgtEl>
                                          <p:spTgt spid="81"/>
                                        </p:tgtEl>
                                        <p:attrNameLst>
                                          <p:attrName>style.visibility</p:attrName>
                                        </p:attrNameLst>
                                      </p:cBhvr>
                                      <p:to>
                                        <p:strVal val="visible"/>
                                      </p:to>
                                    </p:set>
                                    <p:anim calcmode="lin" valueType="num">
                                      <p:cBhvr>
                                        <p:cTn id="74" dur="500" fill="hold"/>
                                        <p:tgtEl>
                                          <p:spTgt spid="81"/>
                                        </p:tgtEl>
                                        <p:attrNameLst>
                                          <p:attrName>ppt_w</p:attrName>
                                        </p:attrNameLst>
                                      </p:cBhvr>
                                      <p:tavLst>
                                        <p:tav tm="0">
                                          <p:val>
                                            <p:fltVal val="0"/>
                                          </p:val>
                                        </p:tav>
                                        <p:tav tm="100000">
                                          <p:val>
                                            <p:strVal val="#ppt_w"/>
                                          </p:val>
                                        </p:tav>
                                      </p:tavLst>
                                    </p:anim>
                                    <p:anim calcmode="lin" valueType="num">
                                      <p:cBhvr>
                                        <p:cTn id="75" dur="500" fill="hold"/>
                                        <p:tgtEl>
                                          <p:spTgt spid="81"/>
                                        </p:tgtEl>
                                        <p:attrNameLst>
                                          <p:attrName>ppt_h</p:attrName>
                                        </p:attrNameLst>
                                      </p:cBhvr>
                                      <p:tavLst>
                                        <p:tav tm="0">
                                          <p:val>
                                            <p:fltVal val="0"/>
                                          </p:val>
                                        </p:tav>
                                        <p:tav tm="100000">
                                          <p:val>
                                            <p:strVal val="#ppt_h"/>
                                          </p:val>
                                        </p:tav>
                                      </p:tavLst>
                                    </p:anim>
                                    <p:animEffect transition="in" filter="fade">
                                      <p:cBhvr>
                                        <p:cTn id="76" dur="500"/>
                                        <p:tgtEl>
                                          <p:spTgt spid="81"/>
                                        </p:tgtEl>
                                      </p:cBhvr>
                                    </p:animEffect>
                                  </p:childTnLst>
                                </p:cTn>
                              </p:par>
                            </p:childTnLst>
                          </p:cTn>
                        </p:par>
                        <p:par>
                          <p:cTn id="77" fill="hold">
                            <p:stCondLst>
                              <p:cond delay="7000"/>
                            </p:stCondLst>
                            <p:childTnLst>
                              <p:par>
                                <p:cTn id="78" presetID="22" presetClass="entr" presetSubtype="8" fill="hold" grpId="0" nodeType="afterEffect" nodePh="1">
                                  <p:stCondLst>
                                    <p:cond delay="0"/>
                                  </p:stCondLst>
                                  <p:endCondLst>
                                    <p:cond evt="begin" delay="0">
                                      <p:tn val="78"/>
                                    </p:cond>
                                  </p:endCondLst>
                                  <p:childTnLst>
                                    <p:set>
                                      <p:cBhvr>
                                        <p:cTn id="79" dur="1" fill="hold">
                                          <p:stCondLst>
                                            <p:cond delay="0"/>
                                          </p:stCondLst>
                                        </p:cTn>
                                        <p:tgtEl>
                                          <p:spTgt spid="82">
                                            <p:txEl>
                                              <p:pRg st="0" end="0"/>
                                            </p:txEl>
                                          </p:spTgt>
                                        </p:tgtEl>
                                        <p:attrNameLst>
                                          <p:attrName>style.visibility</p:attrName>
                                        </p:attrNameLst>
                                      </p:cBhvr>
                                      <p:to>
                                        <p:strVal val="visible"/>
                                      </p:to>
                                    </p:set>
                                    <p:animEffect transition="in" filter="wipe(left)">
                                      <p:cBhvr>
                                        <p:cTn id="80" dur="500"/>
                                        <p:tgtEl>
                                          <p:spTgt spid="82">
                                            <p:txEl>
                                              <p:pRg st="0" end="0"/>
                                            </p:txEl>
                                          </p:spTgt>
                                        </p:tgtEl>
                                      </p:cBhvr>
                                    </p:animEffect>
                                  </p:childTnLst>
                                </p:cTn>
                              </p:par>
                            </p:childTnLst>
                          </p:cTn>
                        </p:par>
                        <p:par>
                          <p:cTn id="81" fill="hold">
                            <p:stCondLst>
                              <p:cond delay="7500"/>
                            </p:stCondLst>
                            <p:childTnLst>
                              <p:par>
                                <p:cTn id="82" presetID="2" presetClass="entr" presetSubtype="1" accel="50000" decel="50000" fill="hold" grpId="0" nodeType="afterEffect">
                                  <p:stCondLst>
                                    <p:cond delay="0"/>
                                  </p:stCondLst>
                                  <p:childTnLst>
                                    <p:set>
                                      <p:cBhvr>
                                        <p:cTn id="83" dur="1" fill="hold">
                                          <p:stCondLst>
                                            <p:cond delay="0"/>
                                          </p:stCondLst>
                                        </p:cTn>
                                        <p:tgtEl>
                                          <p:spTgt spid="87"/>
                                        </p:tgtEl>
                                        <p:attrNameLst>
                                          <p:attrName>style.visibility</p:attrName>
                                        </p:attrNameLst>
                                      </p:cBhvr>
                                      <p:to>
                                        <p:strVal val="visible"/>
                                      </p:to>
                                    </p:set>
                                    <p:anim calcmode="lin" valueType="num">
                                      <p:cBhvr additive="base">
                                        <p:cTn id="84" dur="500" fill="hold"/>
                                        <p:tgtEl>
                                          <p:spTgt spid="87"/>
                                        </p:tgtEl>
                                        <p:attrNameLst>
                                          <p:attrName>ppt_x</p:attrName>
                                        </p:attrNameLst>
                                      </p:cBhvr>
                                      <p:tavLst>
                                        <p:tav tm="0">
                                          <p:val>
                                            <p:strVal val="#ppt_x"/>
                                          </p:val>
                                        </p:tav>
                                        <p:tav tm="100000">
                                          <p:val>
                                            <p:strVal val="#ppt_x"/>
                                          </p:val>
                                        </p:tav>
                                      </p:tavLst>
                                    </p:anim>
                                    <p:anim calcmode="lin" valueType="num">
                                      <p:cBhvr additive="base">
                                        <p:cTn id="85" dur="500" fill="hold"/>
                                        <p:tgtEl>
                                          <p:spTgt spid="87"/>
                                        </p:tgtEl>
                                        <p:attrNameLst>
                                          <p:attrName>ppt_y</p:attrName>
                                        </p:attrNameLst>
                                      </p:cBhvr>
                                      <p:tavLst>
                                        <p:tav tm="0">
                                          <p:val>
                                            <p:strVal val="0-#ppt_h/2"/>
                                          </p:val>
                                        </p:tav>
                                        <p:tav tm="100000">
                                          <p:val>
                                            <p:strVal val="#ppt_y"/>
                                          </p:val>
                                        </p:tav>
                                      </p:tavLst>
                                    </p:anim>
                                  </p:childTnLst>
                                </p:cTn>
                              </p:par>
                            </p:childTnLst>
                          </p:cTn>
                        </p:par>
                        <p:par>
                          <p:cTn id="86" fill="hold">
                            <p:stCondLst>
                              <p:cond delay="8000"/>
                            </p:stCondLst>
                            <p:childTnLst>
                              <p:par>
                                <p:cTn id="87" presetID="22" presetClass="entr" presetSubtype="4" fill="hold" grpId="0" nodeType="afterEffect" nodePh="1">
                                  <p:stCondLst>
                                    <p:cond delay="0"/>
                                  </p:stCondLst>
                                  <p:endCondLst>
                                    <p:cond evt="begin" delay="0">
                                      <p:tn val="87"/>
                                    </p:cond>
                                  </p:endCondLst>
                                  <p:childTnLst>
                                    <p:set>
                                      <p:cBhvr>
                                        <p:cTn id="88" dur="1" fill="hold">
                                          <p:stCondLst>
                                            <p:cond delay="0"/>
                                          </p:stCondLst>
                                        </p:cTn>
                                        <p:tgtEl>
                                          <p:spTgt spid="88">
                                            <p:txEl>
                                              <p:pRg st="0" end="0"/>
                                            </p:txEl>
                                          </p:spTgt>
                                        </p:tgtEl>
                                        <p:attrNameLst>
                                          <p:attrName>style.visibility</p:attrName>
                                        </p:attrNameLst>
                                      </p:cBhvr>
                                      <p:to>
                                        <p:strVal val="visible"/>
                                      </p:to>
                                    </p:set>
                                    <p:animEffect transition="in" filter="wipe(down)">
                                      <p:cBhvr>
                                        <p:cTn id="89" dur="500"/>
                                        <p:tgtEl>
                                          <p:spTgt spid="88">
                                            <p:txEl>
                                              <p:pRg st="0" end="0"/>
                                            </p:txEl>
                                          </p:spTgt>
                                        </p:tgtEl>
                                      </p:cBhvr>
                                    </p:animEffect>
                                  </p:childTnLst>
                                </p:cTn>
                              </p:par>
                              <p:par>
                                <p:cTn id="90" presetID="2" presetClass="entr" presetSubtype="4" accel="50000" decel="50000" fill="hold" nodeType="withEffect">
                                  <p:stCondLst>
                                    <p:cond delay="0"/>
                                  </p:stCondLst>
                                  <p:childTnLst>
                                    <p:set>
                                      <p:cBhvr>
                                        <p:cTn id="91" dur="1" fill="hold">
                                          <p:stCondLst>
                                            <p:cond delay="0"/>
                                          </p:stCondLst>
                                        </p:cTn>
                                        <p:tgtEl>
                                          <p:spTgt spid="83"/>
                                        </p:tgtEl>
                                        <p:attrNameLst>
                                          <p:attrName>style.visibility</p:attrName>
                                        </p:attrNameLst>
                                      </p:cBhvr>
                                      <p:to>
                                        <p:strVal val="visible"/>
                                      </p:to>
                                    </p:set>
                                    <p:anim calcmode="lin" valueType="num">
                                      <p:cBhvr additive="base">
                                        <p:cTn id="92" dur="500" fill="hold"/>
                                        <p:tgtEl>
                                          <p:spTgt spid="83"/>
                                        </p:tgtEl>
                                        <p:attrNameLst>
                                          <p:attrName>ppt_x</p:attrName>
                                        </p:attrNameLst>
                                      </p:cBhvr>
                                      <p:tavLst>
                                        <p:tav tm="0">
                                          <p:val>
                                            <p:strVal val="#ppt_x"/>
                                          </p:val>
                                        </p:tav>
                                        <p:tav tm="100000">
                                          <p:val>
                                            <p:strVal val="#ppt_x"/>
                                          </p:val>
                                        </p:tav>
                                      </p:tavLst>
                                    </p:anim>
                                    <p:anim calcmode="lin" valueType="num">
                                      <p:cBhvr additive="base">
                                        <p:cTn id="93" dur="500" fill="hold"/>
                                        <p:tgtEl>
                                          <p:spTgt spid="83"/>
                                        </p:tgtEl>
                                        <p:attrNameLst>
                                          <p:attrName>ppt_y</p:attrName>
                                        </p:attrNameLst>
                                      </p:cBhvr>
                                      <p:tavLst>
                                        <p:tav tm="0">
                                          <p:val>
                                            <p:strVal val="1+#ppt_h/2"/>
                                          </p:val>
                                        </p:tav>
                                        <p:tav tm="100000">
                                          <p:val>
                                            <p:strVal val="#ppt_y"/>
                                          </p:val>
                                        </p:tav>
                                      </p:tavLst>
                                    </p:anim>
                                  </p:childTnLst>
                                </p:cTn>
                              </p:par>
                            </p:childTnLst>
                          </p:cTn>
                        </p:par>
                        <p:par>
                          <p:cTn id="94" fill="hold">
                            <p:stCondLst>
                              <p:cond delay="8500"/>
                            </p:stCondLst>
                            <p:childTnLst>
                              <p:par>
                                <p:cTn id="95" presetID="22" presetClass="entr" presetSubtype="4" fill="hold" grpId="0" nodeType="afterEffect">
                                  <p:stCondLst>
                                    <p:cond delay="0"/>
                                  </p:stCondLst>
                                  <p:childTnLst>
                                    <p:set>
                                      <p:cBhvr>
                                        <p:cTn id="96" dur="1" fill="hold">
                                          <p:stCondLst>
                                            <p:cond delay="0"/>
                                          </p:stCondLst>
                                        </p:cTn>
                                        <p:tgtEl>
                                          <p:spTgt spid="86"/>
                                        </p:tgtEl>
                                        <p:attrNameLst>
                                          <p:attrName>style.visibility</p:attrName>
                                        </p:attrNameLst>
                                      </p:cBhvr>
                                      <p:to>
                                        <p:strVal val="visible"/>
                                      </p:to>
                                    </p:set>
                                    <p:animEffect transition="in" filter="wipe(down)">
                                      <p:cBhvr>
                                        <p:cTn id="97" dur="500"/>
                                        <p:tgtEl>
                                          <p:spTgt spid="86"/>
                                        </p:tgtEl>
                                      </p:cBhvr>
                                    </p:animEffect>
                                  </p:childTnLst>
                                </p:cTn>
                              </p:par>
                            </p:childTnLst>
                          </p:cTn>
                        </p:par>
                        <p:par>
                          <p:cTn id="98" fill="hold">
                            <p:stCondLst>
                              <p:cond delay="9000"/>
                            </p:stCondLst>
                            <p:childTnLst>
                              <p:par>
                                <p:cTn id="99" presetID="53" presetClass="entr" presetSubtype="0" fill="hold" nodeType="afterEffect">
                                  <p:stCondLst>
                                    <p:cond delay="0"/>
                                  </p:stCondLst>
                                  <p:childTnLst>
                                    <p:set>
                                      <p:cBhvr>
                                        <p:cTn id="100" dur="1" fill="hold">
                                          <p:stCondLst>
                                            <p:cond delay="0"/>
                                          </p:stCondLst>
                                        </p:cTn>
                                        <p:tgtEl>
                                          <p:spTgt spid="89"/>
                                        </p:tgtEl>
                                        <p:attrNameLst>
                                          <p:attrName>style.visibility</p:attrName>
                                        </p:attrNameLst>
                                      </p:cBhvr>
                                      <p:to>
                                        <p:strVal val="visible"/>
                                      </p:to>
                                    </p:set>
                                    <p:anim calcmode="lin" valueType="num">
                                      <p:cBhvr>
                                        <p:cTn id="101" dur="500" fill="hold"/>
                                        <p:tgtEl>
                                          <p:spTgt spid="89"/>
                                        </p:tgtEl>
                                        <p:attrNameLst>
                                          <p:attrName>ppt_w</p:attrName>
                                        </p:attrNameLst>
                                      </p:cBhvr>
                                      <p:tavLst>
                                        <p:tav tm="0">
                                          <p:val>
                                            <p:fltVal val="0"/>
                                          </p:val>
                                        </p:tav>
                                        <p:tav tm="100000">
                                          <p:val>
                                            <p:strVal val="#ppt_w"/>
                                          </p:val>
                                        </p:tav>
                                      </p:tavLst>
                                    </p:anim>
                                    <p:anim calcmode="lin" valueType="num">
                                      <p:cBhvr>
                                        <p:cTn id="102" dur="500" fill="hold"/>
                                        <p:tgtEl>
                                          <p:spTgt spid="89"/>
                                        </p:tgtEl>
                                        <p:attrNameLst>
                                          <p:attrName>ppt_h</p:attrName>
                                        </p:attrNameLst>
                                      </p:cBhvr>
                                      <p:tavLst>
                                        <p:tav tm="0">
                                          <p:val>
                                            <p:fltVal val="0"/>
                                          </p:val>
                                        </p:tav>
                                        <p:tav tm="100000">
                                          <p:val>
                                            <p:strVal val="#ppt_h"/>
                                          </p:val>
                                        </p:tav>
                                      </p:tavLst>
                                    </p:anim>
                                    <p:animEffect transition="in" filter="fade">
                                      <p:cBhvr>
                                        <p:cTn id="103" dur="500"/>
                                        <p:tgtEl>
                                          <p:spTgt spid="89"/>
                                        </p:tgtEl>
                                      </p:cBhvr>
                                    </p:animEffect>
                                  </p:childTnLst>
                                </p:cTn>
                              </p:par>
                            </p:childTnLst>
                          </p:cTn>
                        </p:par>
                        <p:par>
                          <p:cTn id="104" fill="hold">
                            <p:stCondLst>
                              <p:cond delay="9500"/>
                            </p:stCondLst>
                            <p:childTnLst>
                              <p:par>
                                <p:cTn id="105" presetID="2" presetClass="entr" presetSubtype="1" accel="50000" decel="50000" fill="hold" grpId="0" nodeType="afterEffect">
                                  <p:stCondLst>
                                    <p:cond delay="0"/>
                                  </p:stCondLst>
                                  <p:childTnLst>
                                    <p:set>
                                      <p:cBhvr>
                                        <p:cTn id="106" dur="1" fill="hold">
                                          <p:stCondLst>
                                            <p:cond delay="0"/>
                                          </p:stCondLst>
                                        </p:cTn>
                                        <p:tgtEl>
                                          <p:spTgt spid="99"/>
                                        </p:tgtEl>
                                        <p:attrNameLst>
                                          <p:attrName>style.visibility</p:attrName>
                                        </p:attrNameLst>
                                      </p:cBhvr>
                                      <p:to>
                                        <p:strVal val="visible"/>
                                      </p:to>
                                    </p:set>
                                    <p:anim calcmode="lin" valueType="num">
                                      <p:cBhvr additive="base">
                                        <p:cTn id="107" dur="500" fill="hold"/>
                                        <p:tgtEl>
                                          <p:spTgt spid="99"/>
                                        </p:tgtEl>
                                        <p:attrNameLst>
                                          <p:attrName>ppt_x</p:attrName>
                                        </p:attrNameLst>
                                      </p:cBhvr>
                                      <p:tavLst>
                                        <p:tav tm="0">
                                          <p:val>
                                            <p:strVal val="#ppt_x"/>
                                          </p:val>
                                        </p:tav>
                                        <p:tav tm="100000">
                                          <p:val>
                                            <p:strVal val="#ppt_x"/>
                                          </p:val>
                                        </p:tav>
                                      </p:tavLst>
                                    </p:anim>
                                    <p:anim calcmode="lin" valueType="num">
                                      <p:cBhvr additive="base">
                                        <p:cTn id="108" dur="500" fill="hold"/>
                                        <p:tgtEl>
                                          <p:spTgt spid="99"/>
                                        </p:tgtEl>
                                        <p:attrNameLst>
                                          <p:attrName>ppt_y</p:attrName>
                                        </p:attrNameLst>
                                      </p:cBhvr>
                                      <p:tavLst>
                                        <p:tav tm="0">
                                          <p:val>
                                            <p:strVal val="0-#ppt_h/2"/>
                                          </p:val>
                                        </p:tav>
                                        <p:tav tm="100000">
                                          <p:val>
                                            <p:strVal val="#ppt_y"/>
                                          </p:val>
                                        </p:tav>
                                      </p:tavLst>
                                    </p:anim>
                                  </p:childTnLst>
                                </p:cTn>
                              </p:par>
                            </p:childTnLst>
                          </p:cTn>
                        </p:par>
                        <p:par>
                          <p:cTn id="109" fill="hold">
                            <p:stCondLst>
                              <p:cond delay="10000"/>
                            </p:stCondLst>
                            <p:childTnLst>
                              <p:par>
                                <p:cTn id="110" presetID="22" presetClass="entr" presetSubtype="4" fill="hold" grpId="0" nodeType="afterEffect" nodePh="1">
                                  <p:stCondLst>
                                    <p:cond delay="0"/>
                                  </p:stCondLst>
                                  <p:endCondLst>
                                    <p:cond evt="begin" delay="0">
                                      <p:tn val="110"/>
                                    </p:cond>
                                  </p:endCondLst>
                                  <p:childTnLst>
                                    <p:set>
                                      <p:cBhvr>
                                        <p:cTn id="111" dur="1" fill="hold">
                                          <p:stCondLst>
                                            <p:cond delay="0"/>
                                          </p:stCondLst>
                                        </p:cTn>
                                        <p:tgtEl>
                                          <p:spTgt spid="100">
                                            <p:txEl>
                                              <p:pRg st="0" end="0"/>
                                            </p:txEl>
                                          </p:spTgt>
                                        </p:tgtEl>
                                        <p:attrNameLst>
                                          <p:attrName>style.visibility</p:attrName>
                                        </p:attrNameLst>
                                      </p:cBhvr>
                                      <p:to>
                                        <p:strVal val="visible"/>
                                      </p:to>
                                    </p:set>
                                    <p:animEffect transition="in" filter="wipe(down)">
                                      <p:cBhvr>
                                        <p:cTn id="112" dur="500"/>
                                        <p:tgtEl>
                                          <p:spTgt spid="100">
                                            <p:txEl>
                                              <p:pRg st="0" end="0"/>
                                            </p:txEl>
                                          </p:spTgt>
                                        </p:tgtEl>
                                      </p:cBhvr>
                                    </p:animEffect>
                                  </p:childTnLst>
                                </p:cTn>
                              </p:par>
                              <p:par>
                                <p:cTn id="113" presetID="2" presetClass="entr" presetSubtype="4" accel="50000" decel="50000" fill="hold" nodeType="withEffect">
                                  <p:stCondLst>
                                    <p:cond delay="0"/>
                                  </p:stCondLst>
                                  <p:childTnLst>
                                    <p:set>
                                      <p:cBhvr>
                                        <p:cTn id="114" dur="1" fill="hold">
                                          <p:stCondLst>
                                            <p:cond delay="0"/>
                                          </p:stCondLst>
                                        </p:cTn>
                                        <p:tgtEl>
                                          <p:spTgt spid="95"/>
                                        </p:tgtEl>
                                        <p:attrNameLst>
                                          <p:attrName>style.visibility</p:attrName>
                                        </p:attrNameLst>
                                      </p:cBhvr>
                                      <p:to>
                                        <p:strVal val="visible"/>
                                      </p:to>
                                    </p:set>
                                    <p:anim calcmode="lin" valueType="num">
                                      <p:cBhvr additive="base">
                                        <p:cTn id="115" dur="500" fill="hold"/>
                                        <p:tgtEl>
                                          <p:spTgt spid="95"/>
                                        </p:tgtEl>
                                        <p:attrNameLst>
                                          <p:attrName>ppt_x</p:attrName>
                                        </p:attrNameLst>
                                      </p:cBhvr>
                                      <p:tavLst>
                                        <p:tav tm="0">
                                          <p:val>
                                            <p:strVal val="#ppt_x"/>
                                          </p:val>
                                        </p:tav>
                                        <p:tav tm="100000">
                                          <p:val>
                                            <p:strVal val="#ppt_x"/>
                                          </p:val>
                                        </p:tav>
                                      </p:tavLst>
                                    </p:anim>
                                    <p:anim calcmode="lin" valueType="num">
                                      <p:cBhvr additive="base">
                                        <p:cTn id="116" dur="500" fill="hold"/>
                                        <p:tgtEl>
                                          <p:spTgt spid="95"/>
                                        </p:tgtEl>
                                        <p:attrNameLst>
                                          <p:attrName>ppt_y</p:attrName>
                                        </p:attrNameLst>
                                      </p:cBhvr>
                                      <p:tavLst>
                                        <p:tav tm="0">
                                          <p:val>
                                            <p:strVal val="1+#ppt_h/2"/>
                                          </p:val>
                                        </p:tav>
                                        <p:tav tm="100000">
                                          <p:val>
                                            <p:strVal val="#ppt_y"/>
                                          </p:val>
                                        </p:tav>
                                      </p:tavLst>
                                    </p:anim>
                                  </p:childTnLst>
                                </p:cTn>
                              </p:par>
                            </p:childTnLst>
                          </p:cTn>
                        </p:par>
                        <p:par>
                          <p:cTn id="117" fill="hold">
                            <p:stCondLst>
                              <p:cond delay="10500"/>
                            </p:stCondLst>
                            <p:childTnLst>
                              <p:par>
                                <p:cTn id="118" presetID="22" presetClass="entr" presetSubtype="4" fill="hold" grpId="0" nodeType="afterEffect">
                                  <p:stCondLst>
                                    <p:cond delay="0"/>
                                  </p:stCondLst>
                                  <p:childTnLst>
                                    <p:set>
                                      <p:cBhvr>
                                        <p:cTn id="119" dur="1" fill="hold">
                                          <p:stCondLst>
                                            <p:cond delay="0"/>
                                          </p:stCondLst>
                                        </p:cTn>
                                        <p:tgtEl>
                                          <p:spTgt spid="98"/>
                                        </p:tgtEl>
                                        <p:attrNameLst>
                                          <p:attrName>style.visibility</p:attrName>
                                        </p:attrNameLst>
                                      </p:cBhvr>
                                      <p:to>
                                        <p:strVal val="visible"/>
                                      </p:to>
                                    </p:set>
                                    <p:animEffect transition="in" filter="wipe(down)">
                                      <p:cBhvr>
                                        <p:cTn id="120" dur="500"/>
                                        <p:tgtEl>
                                          <p:spTgt spid="98"/>
                                        </p:tgtEl>
                                      </p:cBhvr>
                                    </p:animEffect>
                                  </p:childTnLst>
                                </p:cTn>
                              </p:par>
                            </p:childTnLst>
                          </p:cTn>
                        </p:par>
                        <p:par>
                          <p:cTn id="121" fill="hold">
                            <p:stCondLst>
                              <p:cond delay="11000"/>
                            </p:stCondLst>
                            <p:childTnLst>
                              <p:par>
                                <p:cTn id="122" presetID="53" presetClass="entr" presetSubtype="0" fill="hold" nodeType="afterEffect">
                                  <p:stCondLst>
                                    <p:cond delay="0"/>
                                  </p:stCondLst>
                                  <p:childTnLst>
                                    <p:set>
                                      <p:cBhvr>
                                        <p:cTn id="123" dur="1" fill="hold">
                                          <p:stCondLst>
                                            <p:cond delay="0"/>
                                          </p:stCondLst>
                                        </p:cTn>
                                        <p:tgtEl>
                                          <p:spTgt spid="101"/>
                                        </p:tgtEl>
                                        <p:attrNameLst>
                                          <p:attrName>style.visibility</p:attrName>
                                        </p:attrNameLst>
                                      </p:cBhvr>
                                      <p:to>
                                        <p:strVal val="visible"/>
                                      </p:to>
                                    </p:set>
                                    <p:anim calcmode="lin" valueType="num">
                                      <p:cBhvr>
                                        <p:cTn id="124" dur="500" fill="hold"/>
                                        <p:tgtEl>
                                          <p:spTgt spid="101"/>
                                        </p:tgtEl>
                                        <p:attrNameLst>
                                          <p:attrName>ppt_w</p:attrName>
                                        </p:attrNameLst>
                                      </p:cBhvr>
                                      <p:tavLst>
                                        <p:tav tm="0">
                                          <p:val>
                                            <p:fltVal val="0"/>
                                          </p:val>
                                        </p:tav>
                                        <p:tav tm="100000">
                                          <p:val>
                                            <p:strVal val="#ppt_w"/>
                                          </p:val>
                                        </p:tav>
                                      </p:tavLst>
                                    </p:anim>
                                    <p:anim calcmode="lin" valueType="num">
                                      <p:cBhvr>
                                        <p:cTn id="125" dur="500" fill="hold"/>
                                        <p:tgtEl>
                                          <p:spTgt spid="101"/>
                                        </p:tgtEl>
                                        <p:attrNameLst>
                                          <p:attrName>ppt_h</p:attrName>
                                        </p:attrNameLst>
                                      </p:cBhvr>
                                      <p:tavLst>
                                        <p:tav tm="0">
                                          <p:val>
                                            <p:fltVal val="0"/>
                                          </p:val>
                                        </p:tav>
                                        <p:tav tm="100000">
                                          <p:val>
                                            <p:strVal val="#ppt_h"/>
                                          </p:val>
                                        </p:tav>
                                      </p:tavLst>
                                    </p:anim>
                                    <p:animEffect transition="in" filter="fade">
                                      <p:cBhvr>
                                        <p:cTn id="126"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41" grpId="0" animBg="1"/>
      <p:bldP spid="16" grpId="0" animBg="1"/>
      <p:bldP spid="1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147" grpId="0" animBg="1"/>
      <p:bldP spid="148" grpId="0" animBg="1"/>
      <p:bldP spid="14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49"/>
                        </p:tgtEl>
                        <p:attrNameLst>
                          <p:attrName>style.visibility</p:attrName>
                        </p:attrNameLst>
                      </p:cBhvr>
                      <p:to>
                        <p:strVal val="visible"/>
                      </p:to>
                    </p:set>
                    <p:animEffect transition="in" filter="wipe(down)">
                      <p:cBhvr>
                        <p:cTn dur="500"/>
                        <p:tgtEl>
                          <p:spTgt spid="149"/>
                        </p:tgtEl>
                      </p:cBhvr>
                    </p:animEffect>
                  </p:childTnLst>
                </p:cTn>
              </p:par>
            </p:tnLst>
          </p:tmpl>
        </p:tmplLst>
      </p:bldP>
      <p:bldP spid="79"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up)">
                      <p:cBhvr>
                        <p:cTn dur="500"/>
                        <p:tgtEl>
                          <p:spTgt spid="79"/>
                        </p:tgtEl>
                      </p:cBhvr>
                    </p:animEffect>
                  </p:childTnLst>
                </p:cTn>
              </p:par>
            </p:tnLst>
          </p:tmpl>
        </p:tmplLst>
      </p:bldP>
      <p:bldP spid="8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0"/>
                        </p:tgtEl>
                        <p:attrNameLst>
                          <p:attrName>style.visibility</p:attrName>
                        </p:attrNameLst>
                      </p:cBhvr>
                      <p:to>
                        <p:strVal val="visible"/>
                      </p:to>
                    </p:set>
                    <p:animEffect transition="in" filter="wipe(down)">
                      <p:cBhvr>
                        <p:cTn dur="500"/>
                        <p:tgtEl>
                          <p:spTgt spid="80"/>
                        </p:tgtEl>
                      </p:cBhvr>
                    </p:animEffect>
                  </p:childTnLst>
                </p:cTn>
              </p:par>
            </p:tnLst>
          </p:tmpl>
        </p:tmplLst>
      </p:bldP>
      <p:bldP spid="81" grpId="0" animBg="1"/>
      <p:bldP spid="82"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82"/>
                        </p:tgtEl>
                        <p:attrNameLst>
                          <p:attrName>style.visibility</p:attrName>
                        </p:attrNameLst>
                      </p:cBhvr>
                      <p:to>
                        <p:strVal val="visible"/>
                      </p:to>
                    </p:set>
                    <p:animEffect transition="in" filter="wipe(left)">
                      <p:cBhvr>
                        <p:cTn dur="500"/>
                        <p:tgtEl>
                          <p:spTgt spid="82"/>
                        </p:tgtEl>
                      </p:cBhvr>
                    </p:animEffect>
                  </p:childTnLst>
                </p:cTn>
              </p:par>
            </p:tnLst>
          </p:tmpl>
        </p:tmplLst>
      </p:bldP>
      <p:bldP spid="86" grpId="0" animBg="1"/>
      <p:bldP spid="87" grpId="0" animBg="1"/>
      <p:bldP spid="8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8"/>
                        </p:tgtEl>
                        <p:attrNameLst>
                          <p:attrName>style.visibility</p:attrName>
                        </p:attrNameLst>
                      </p:cBhvr>
                      <p:to>
                        <p:strVal val="visible"/>
                      </p:to>
                    </p:set>
                    <p:animEffect transition="in" filter="wipe(down)">
                      <p:cBhvr>
                        <p:cTn dur="500"/>
                        <p:tgtEl>
                          <p:spTgt spid="88"/>
                        </p:tgtEl>
                      </p:cBhvr>
                    </p:animEffect>
                  </p:childTnLst>
                </p:cTn>
              </p:par>
            </p:tnLst>
          </p:tmpl>
        </p:tmplLst>
      </p:bldP>
      <p:bldP spid="98" grpId="0" animBg="1"/>
      <p:bldP spid="99" grpId="0" animBg="1"/>
      <p:bldP spid="10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00"/>
                        </p:tgtEl>
                        <p:attrNameLst>
                          <p:attrName>style.visibility</p:attrName>
                        </p:attrNameLst>
                      </p:cBhvr>
                      <p:to>
                        <p:strVal val="visible"/>
                      </p:to>
                    </p:set>
                    <p:animEffect transition="in" filter="wipe(down)">
                      <p:cBhvr>
                        <p:cTn dur="500"/>
                        <p:tgtEl>
                          <p:spTgt spid="100"/>
                        </p:tgtEl>
                      </p:cBhvr>
                    </p:animEffect>
                  </p:childTnLst>
                </p:cTn>
              </p:par>
            </p:tnLst>
          </p:tmpl>
        </p:tmplLst>
      </p:bldP>
    </p:bld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7_Pic4">
    <p:spTree>
      <p:nvGrpSpPr>
        <p:cNvPr id="1" name=""/>
        <p:cNvGrpSpPr/>
        <p:nvPr/>
      </p:nvGrpSpPr>
      <p:grpSpPr>
        <a:xfrm>
          <a:off x="0" y="0"/>
          <a:ext cx="0" cy="0"/>
          <a:chOff x="0" y="0"/>
          <a:chExt cx="0" cy="0"/>
        </a:xfrm>
      </p:grpSpPr>
      <p:sp>
        <p:nvSpPr>
          <p:cNvPr id="19" name="Title 1"/>
          <p:cNvSpPr>
            <a:spLocks noGrp="1"/>
          </p:cNvSpPr>
          <p:nvPr>
            <p:ph type="title" hasCustomPrompt="1"/>
          </p:nvPr>
        </p:nvSpPr>
        <p:spPr>
          <a:xfrm>
            <a:off x="2336800" y="482600"/>
            <a:ext cx="7518400" cy="471365"/>
          </a:xfrm>
          <a:prstGeom prst="rect">
            <a:avLst/>
          </a:prstGeom>
        </p:spPr>
        <p:txBody>
          <a:bodyPr wrap="none" lIns="0" tIns="0" rIns="0" bIns="0" anchor="ctr">
            <a:noAutofit/>
          </a:bodyPr>
          <a:lstStyle>
            <a:lvl1pPr algn="ctr">
              <a:defRPr sz="3200"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3352800" y="951922"/>
            <a:ext cx="5486400" cy="267661"/>
          </a:xfrm>
          <a:prstGeom prst="rect">
            <a:avLst/>
          </a:prstGeom>
        </p:spPr>
        <p:txBody>
          <a:bodyPr wrap="none" lIns="0" tIns="0" rIns="0" bIns="0" anchor="ctr">
            <a:noAutofit/>
          </a:bodyPr>
          <a:lstStyle>
            <a:lvl1pPr marL="0" indent="0" algn="ctr">
              <a:buNone/>
              <a:defRPr sz="1600"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41" name="Picture Placeholder 7"/>
          <p:cNvSpPr>
            <a:spLocks noGrp="1"/>
          </p:cNvSpPr>
          <p:nvPr>
            <p:ph type="pic" sz="quarter" idx="25" hasCustomPrompt="1"/>
          </p:nvPr>
        </p:nvSpPr>
        <p:spPr>
          <a:xfrm rot="20775122">
            <a:off x="997627" y="2421487"/>
            <a:ext cx="2213408" cy="2101157"/>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1200" baseline="0">
                <a:solidFill>
                  <a:schemeClr val="tx1">
                    <a:lumMod val="50000"/>
                    <a:lumOff val="50000"/>
                  </a:schemeClr>
                </a:solidFill>
              </a:defRPr>
            </a:lvl1pPr>
          </a:lstStyle>
          <a:p>
            <a:r>
              <a:rPr lang="en-US" dirty="0"/>
              <a:t>Click Icon To Add Image</a:t>
            </a:r>
          </a:p>
        </p:txBody>
      </p:sp>
      <p:sp>
        <p:nvSpPr>
          <p:cNvPr id="59" name="Picture Placeholder 7"/>
          <p:cNvSpPr>
            <a:spLocks noGrp="1"/>
          </p:cNvSpPr>
          <p:nvPr>
            <p:ph type="pic" sz="quarter" idx="26" hasCustomPrompt="1"/>
          </p:nvPr>
        </p:nvSpPr>
        <p:spPr>
          <a:xfrm rot="457463">
            <a:off x="2914787" y="1805651"/>
            <a:ext cx="2213408" cy="2101157"/>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1200" baseline="0">
                <a:solidFill>
                  <a:schemeClr val="tx1">
                    <a:lumMod val="50000"/>
                    <a:lumOff val="50000"/>
                  </a:schemeClr>
                </a:solidFill>
              </a:defRPr>
            </a:lvl1pPr>
          </a:lstStyle>
          <a:p>
            <a:r>
              <a:rPr lang="en-US" dirty="0"/>
              <a:t>Click Icon To Add Image</a:t>
            </a:r>
          </a:p>
        </p:txBody>
      </p:sp>
      <p:sp>
        <p:nvSpPr>
          <p:cNvPr id="60" name="Picture Placeholder 7"/>
          <p:cNvSpPr>
            <a:spLocks noGrp="1"/>
          </p:cNvSpPr>
          <p:nvPr>
            <p:ph type="pic" sz="quarter" idx="27" hasCustomPrompt="1"/>
          </p:nvPr>
        </p:nvSpPr>
        <p:spPr>
          <a:xfrm rot="21200297">
            <a:off x="4887288" y="2641649"/>
            <a:ext cx="2213408" cy="2101157"/>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1200" baseline="0">
                <a:solidFill>
                  <a:schemeClr val="tx1">
                    <a:lumMod val="50000"/>
                    <a:lumOff val="50000"/>
                  </a:schemeClr>
                </a:solidFill>
              </a:defRPr>
            </a:lvl1pPr>
          </a:lstStyle>
          <a:p>
            <a:r>
              <a:rPr lang="en-US" dirty="0"/>
              <a:t>Click Icon To Add Image</a:t>
            </a:r>
          </a:p>
        </p:txBody>
      </p:sp>
      <p:sp>
        <p:nvSpPr>
          <p:cNvPr id="61" name="Picture Placeholder 7"/>
          <p:cNvSpPr>
            <a:spLocks noGrp="1"/>
          </p:cNvSpPr>
          <p:nvPr>
            <p:ph type="pic" sz="quarter" idx="28" hasCustomPrompt="1"/>
          </p:nvPr>
        </p:nvSpPr>
        <p:spPr>
          <a:xfrm rot="1077462">
            <a:off x="6985000" y="2161164"/>
            <a:ext cx="2213408" cy="2101157"/>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1200" baseline="0">
                <a:solidFill>
                  <a:schemeClr val="tx1">
                    <a:lumMod val="50000"/>
                    <a:lumOff val="50000"/>
                  </a:schemeClr>
                </a:solidFill>
              </a:defRPr>
            </a:lvl1pPr>
          </a:lstStyle>
          <a:p>
            <a:r>
              <a:rPr lang="en-US" dirty="0"/>
              <a:t>Click Icon To Add Image</a:t>
            </a:r>
          </a:p>
        </p:txBody>
      </p:sp>
      <p:sp>
        <p:nvSpPr>
          <p:cNvPr id="62" name="Picture Placeholder 7"/>
          <p:cNvSpPr>
            <a:spLocks noGrp="1"/>
          </p:cNvSpPr>
          <p:nvPr>
            <p:ph type="pic" sz="quarter" idx="29" hasCustomPrompt="1"/>
          </p:nvPr>
        </p:nvSpPr>
        <p:spPr>
          <a:xfrm rot="21085855">
            <a:off x="9097808" y="2571930"/>
            <a:ext cx="2213408" cy="2101157"/>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1200" baseline="0">
                <a:solidFill>
                  <a:schemeClr val="tx1">
                    <a:lumMod val="50000"/>
                    <a:lumOff val="50000"/>
                  </a:schemeClr>
                </a:solidFill>
              </a:defRPr>
            </a:lvl1pPr>
          </a:lstStyle>
          <a:p>
            <a:r>
              <a:rPr lang="en-US" dirty="0"/>
              <a:t>Click Icon To Add Image</a:t>
            </a:r>
          </a:p>
        </p:txBody>
      </p:sp>
      <p:sp>
        <p:nvSpPr>
          <p:cNvPr id="63" name="Text Placeholder 3"/>
          <p:cNvSpPr>
            <a:spLocks noGrp="1"/>
          </p:cNvSpPr>
          <p:nvPr>
            <p:ph type="body" sz="half" idx="15"/>
          </p:nvPr>
        </p:nvSpPr>
        <p:spPr>
          <a:xfrm>
            <a:off x="914400" y="5359401"/>
            <a:ext cx="10363201" cy="1011681"/>
          </a:xfrm>
          <a:prstGeom prst="rect">
            <a:avLst/>
          </a:prstGeom>
        </p:spPr>
        <p:txBody>
          <a:bodyPr wrap="square" lIns="0" tIns="0" rIns="0" bIns="0" anchor="ctr">
            <a:noAutofit/>
          </a:bodyPr>
          <a:lstStyle>
            <a:lvl1pPr marL="0" indent="0" algn="ctr">
              <a:buNone/>
              <a:defRPr sz="1467" b="0"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a:p>
            <a:pPr algn="ctr"/>
            <a:r>
              <a:rPr lang="en-US" sz="1333" dirty="0">
                <a:solidFill>
                  <a:schemeClr val="tx1">
                    <a:lumMod val="50000"/>
                    <a:lumOff val="50000"/>
                  </a:schemeClr>
                </a:solidFill>
              </a:rPr>
              <a:t>Click to add Text</a:t>
            </a:r>
          </a:p>
        </p:txBody>
      </p:sp>
    </p:spTree>
    <p:extLst>
      <p:ext uri="{BB962C8B-B14F-4D97-AF65-F5344CB8AC3E}">
        <p14:creationId xmlns:p14="http://schemas.microsoft.com/office/powerpoint/2010/main" val="2596714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500" fill="hold"/>
                                        <p:tgtEl>
                                          <p:spTgt spid="41"/>
                                        </p:tgtEl>
                                        <p:attrNameLst>
                                          <p:attrName>ppt_x</p:attrName>
                                        </p:attrNameLst>
                                      </p:cBhvr>
                                      <p:tavLst>
                                        <p:tav tm="0">
                                          <p:val>
                                            <p:strVal val="#ppt_x"/>
                                          </p:val>
                                        </p:tav>
                                        <p:tav tm="100000">
                                          <p:val>
                                            <p:strVal val="#ppt_x"/>
                                          </p:val>
                                        </p:tav>
                                      </p:tavLst>
                                    </p:anim>
                                    <p:anim calcmode="lin" valueType="num">
                                      <p:cBhvr additive="base">
                                        <p:cTn id="16" dur="500" fill="hold"/>
                                        <p:tgtEl>
                                          <p:spTgt spid="41"/>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59"/>
                                        </p:tgtEl>
                                        <p:attrNameLst>
                                          <p:attrName>style.visibility</p:attrName>
                                        </p:attrNameLst>
                                      </p:cBhvr>
                                      <p:to>
                                        <p:strVal val="visible"/>
                                      </p:to>
                                    </p:set>
                                    <p:anim calcmode="lin" valueType="num">
                                      <p:cBhvr additive="base">
                                        <p:cTn id="20" dur="500" fill="hold"/>
                                        <p:tgtEl>
                                          <p:spTgt spid="59"/>
                                        </p:tgtEl>
                                        <p:attrNameLst>
                                          <p:attrName>ppt_x</p:attrName>
                                        </p:attrNameLst>
                                      </p:cBhvr>
                                      <p:tavLst>
                                        <p:tav tm="0">
                                          <p:val>
                                            <p:strVal val="#ppt_x"/>
                                          </p:val>
                                        </p:tav>
                                        <p:tav tm="100000">
                                          <p:val>
                                            <p:strVal val="#ppt_x"/>
                                          </p:val>
                                        </p:tav>
                                      </p:tavLst>
                                    </p:anim>
                                    <p:anim calcmode="lin" valueType="num">
                                      <p:cBhvr additive="base">
                                        <p:cTn id="21" dur="500" fill="hold"/>
                                        <p:tgtEl>
                                          <p:spTgt spid="59"/>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60"/>
                                        </p:tgtEl>
                                        <p:attrNameLst>
                                          <p:attrName>style.visibility</p:attrName>
                                        </p:attrNameLst>
                                      </p:cBhvr>
                                      <p:to>
                                        <p:strVal val="visible"/>
                                      </p:to>
                                    </p:set>
                                    <p:anim calcmode="lin" valueType="num">
                                      <p:cBhvr additive="base">
                                        <p:cTn id="25" dur="500" fill="hold"/>
                                        <p:tgtEl>
                                          <p:spTgt spid="60"/>
                                        </p:tgtEl>
                                        <p:attrNameLst>
                                          <p:attrName>ppt_x</p:attrName>
                                        </p:attrNameLst>
                                      </p:cBhvr>
                                      <p:tavLst>
                                        <p:tav tm="0">
                                          <p:val>
                                            <p:strVal val="#ppt_x"/>
                                          </p:val>
                                        </p:tav>
                                        <p:tav tm="100000">
                                          <p:val>
                                            <p:strVal val="#ppt_x"/>
                                          </p:val>
                                        </p:tav>
                                      </p:tavLst>
                                    </p:anim>
                                    <p:anim calcmode="lin" valueType="num">
                                      <p:cBhvr additive="base">
                                        <p:cTn id="26" dur="500" fill="hold"/>
                                        <p:tgtEl>
                                          <p:spTgt spid="60"/>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accel="50000" decel="50000" fill="hold" grpId="0" nodeType="afterEffect">
                                  <p:stCondLst>
                                    <p:cond delay="0"/>
                                  </p:stCondLst>
                                  <p:childTnLst>
                                    <p:set>
                                      <p:cBhvr>
                                        <p:cTn id="29" dur="1" fill="hold">
                                          <p:stCondLst>
                                            <p:cond delay="0"/>
                                          </p:stCondLst>
                                        </p:cTn>
                                        <p:tgtEl>
                                          <p:spTgt spid="61"/>
                                        </p:tgtEl>
                                        <p:attrNameLst>
                                          <p:attrName>style.visibility</p:attrName>
                                        </p:attrNameLst>
                                      </p:cBhvr>
                                      <p:to>
                                        <p:strVal val="visible"/>
                                      </p:to>
                                    </p:set>
                                    <p:anim calcmode="lin" valueType="num">
                                      <p:cBhvr additive="base">
                                        <p:cTn id="30" dur="500" fill="hold"/>
                                        <p:tgtEl>
                                          <p:spTgt spid="61"/>
                                        </p:tgtEl>
                                        <p:attrNameLst>
                                          <p:attrName>ppt_x</p:attrName>
                                        </p:attrNameLst>
                                      </p:cBhvr>
                                      <p:tavLst>
                                        <p:tav tm="0">
                                          <p:val>
                                            <p:strVal val="#ppt_x"/>
                                          </p:val>
                                        </p:tav>
                                        <p:tav tm="100000">
                                          <p:val>
                                            <p:strVal val="#ppt_x"/>
                                          </p:val>
                                        </p:tav>
                                      </p:tavLst>
                                    </p:anim>
                                    <p:anim calcmode="lin" valueType="num">
                                      <p:cBhvr additive="base">
                                        <p:cTn id="31" dur="500" fill="hold"/>
                                        <p:tgtEl>
                                          <p:spTgt spid="61"/>
                                        </p:tgtEl>
                                        <p:attrNameLst>
                                          <p:attrName>ppt_y</p:attrName>
                                        </p:attrNameLst>
                                      </p:cBhvr>
                                      <p:tavLst>
                                        <p:tav tm="0">
                                          <p:val>
                                            <p:strVal val="1+#ppt_h/2"/>
                                          </p:val>
                                        </p:tav>
                                        <p:tav tm="100000">
                                          <p:val>
                                            <p:strVal val="#ppt_y"/>
                                          </p:val>
                                        </p:tav>
                                      </p:tavLst>
                                    </p:anim>
                                  </p:childTnLst>
                                </p:cTn>
                              </p:par>
                            </p:childTnLst>
                          </p:cTn>
                        </p:par>
                        <p:par>
                          <p:cTn id="32" fill="hold">
                            <p:stCondLst>
                              <p:cond delay="3000"/>
                            </p:stCondLst>
                            <p:childTnLst>
                              <p:par>
                                <p:cTn id="33" presetID="2" presetClass="entr" presetSubtype="4" accel="50000" decel="50000" fill="hold" grpId="0" nodeType="afterEffect">
                                  <p:stCondLst>
                                    <p:cond delay="0"/>
                                  </p:stCondLst>
                                  <p:childTnLst>
                                    <p:set>
                                      <p:cBhvr>
                                        <p:cTn id="34" dur="1" fill="hold">
                                          <p:stCondLst>
                                            <p:cond delay="0"/>
                                          </p:stCondLst>
                                        </p:cTn>
                                        <p:tgtEl>
                                          <p:spTgt spid="62"/>
                                        </p:tgtEl>
                                        <p:attrNameLst>
                                          <p:attrName>style.visibility</p:attrName>
                                        </p:attrNameLst>
                                      </p:cBhvr>
                                      <p:to>
                                        <p:strVal val="visible"/>
                                      </p:to>
                                    </p:set>
                                    <p:anim calcmode="lin" valueType="num">
                                      <p:cBhvr additive="base">
                                        <p:cTn id="35" dur="500" fill="hold"/>
                                        <p:tgtEl>
                                          <p:spTgt spid="62"/>
                                        </p:tgtEl>
                                        <p:attrNameLst>
                                          <p:attrName>ppt_x</p:attrName>
                                        </p:attrNameLst>
                                      </p:cBhvr>
                                      <p:tavLst>
                                        <p:tav tm="0">
                                          <p:val>
                                            <p:strVal val="#ppt_x"/>
                                          </p:val>
                                        </p:tav>
                                        <p:tav tm="100000">
                                          <p:val>
                                            <p:strVal val="#ppt_x"/>
                                          </p:val>
                                        </p:tav>
                                      </p:tavLst>
                                    </p:anim>
                                    <p:anim calcmode="lin" valueType="num">
                                      <p:cBhvr additive="base">
                                        <p:cTn id="36" dur="500" fill="hold"/>
                                        <p:tgtEl>
                                          <p:spTgt spid="62"/>
                                        </p:tgtEl>
                                        <p:attrNameLst>
                                          <p:attrName>ppt_y</p:attrName>
                                        </p:attrNameLst>
                                      </p:cBhvr>
                                      <p:tavLst>
                                        <p:tav tm="0">
                                          <p:val>
                                            <p:strVal val="1+#ppt_h/2"/>
                                          </p:val>
                                        </p:tav>
                                        <p:tav tm="100000">
                                          <p:val>
                                            <p:strVal val="#ppt_y"/>
                                          </p:val>
                                        </p:tav>
                                      </p:tavLst>
                                    </p:anim>
                                  </p:childTnLst>
                                </p:cTn>
                              </p:par>
                            </p:childTnLst>
                          </p:cTn>
                        </p:par>
                        <p:par>
                          <p:cTn id="37" fill="hold">
                            <p:stCondLst>
                              <p:cond delay="3500"/>
                            </p:stCondLst>
                            <p:childTnLst>
                              <p:par>
                                <p:cTn id="38" presetID="10" presetClass="entr" presetSubtype="0" fill="hold" grpId="0" nodeType="afterEffect">
                                  <p:stCondLst>
                                    <p:cond delay="0"/>
                                  </p:stCondLst>
                                  <p:childTnLst>
                                    <p:set>
                                      <p:cBhvr>
                                        <p:cTn id="39" dur="1" fill="hold">
                                          <p:stCondLst>
                                            <p:cond delay="0"/>
                                          </p:stCondLst>
                                        </p:cTn>
                                        <p:tgtEl>
                                          <p:spTgt spid="63">
                                            <p:txEl>
                                              <p:pRg st="1" end="1"/>
                                            </p:txEl>
                                          </p:spTgt>
                                        </p:tgtEl>
                                        <p:attrNameLst>
                                          <p:attrName>style.visibility</p:attrName>
                                        </p:attrNameLst>
                                      </p:cBhvr>
                                      <p:to>
                                        <p:strVal val="visible"/>
                                      </p:to>
                                    </p:set>
                                    <p:animEffect transition="in" filter="fade">
                                      <p:cBhvr>
                                        <p:cTn id="40" dur="500"/>
                                        <p:tgtEl>
                                          <p:spTgt spid="6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41" grpId="0" animBg="1"/>
      <p:bldP spid="59" grpId="0" animBg="1"/>
      <p:bldP spid="60" grpId="0" animBg="1"/>
      <p:bldP spid="61" grpId="0" animBg="1"/>
      <p:bldP spid="62" grpId="0" animBg="1"/>
      <p:bldP spid="63" grpId="0" build="p">
        <p:tmplLst>
          <p:tmpl lvl="1">
            <p:tnLst>
              <p:par>
                <p:cTn presetID="10" presetClass="entr" presetSubtype="0" fill="hold" nodeType="after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20_Pic4">
    <p:spTree>
      <p:nvGrpSpPr>
        <p:cNvPr id="1" name=""/>
        <p:cNvGrpSpPr/>
        <p:nvPr/>
      </p:nvGrpSpPr>
      <p:grpSpPr>
        <a:xfrm>
          <a:off x="0" y="0"/>
          <a:ext cx="0" cy="0"/>
          <a:chOff x="0" y="0"/>
          <a:chExt cx="0" cy="0"/>
        </a:xfrm>
      </p:grpSpPr>
      <p:sp>
        <p:nvSpPr>
          <p:cNvPr id="62" name="Picture Placeholder 7"/>
          <p:cNvSpPr>
            <a:spLocks noGrp="1"/>
          </p:cNvSpPr>
          <p:nvPr>
            <p:ph type="pic" sz="quarter" idx="29" hasCustomPrompt="1"/>
          </p:nvPr>
        </p:nvSpPr>
        <p:spPr>
          <a:xfrm>
            <a:off x="9106583" y="2450570"/>
            <a:ext cx="1957732" cy="1962628"/>
          </a:xfrm>
          <a:prstGeom prst="ellipse">
            <a:avLst/>
          </a:prstGeom>
          <a:solidFill>
            <a:schemeClr val="tx2">
              <a:lumMod val="25000"/>
              <a:lumOff val="75000"/>
            </a:schemeClr>
          </a:solidFill>
          <a:ln w="114300" cap="flat" cmpd="sng">
            <a:solidFill>
              <a:schemeClr val="accent5"/>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933" baseline="0">
                <a:solidFill>
                  <a:schemeClr val="tx1">
                    <a:lumMod val="50000"/>
                    <a:lumOff val="50000"/>
                  </a:schemeClr>
                </a:solidFill>
              </a:defRPr>
            </a:lvl1pPr>
          </a:lstStyle>
          <a:p>
            <a:r>
              <a:rPr lang="en-US" dirty="0"/>
              <a:t>Click Icon To Add Image</a:t>
            </a:r>
          </a:p>
        </p:txBody>
      </p:sp>
      <p:sp>
        <p:nvSpPr>
          <p:cNvPr id="19" name="Title 1"/>
          <p:cNvSpPr>
            <a:spLocks noGrp="1"/>
          </p:cNvSpPr>
          <p:nvPr>
            <p:ph type="title" hasCustomPrompt="1"/>
          </p:nvPr>
        </p:nvSpPr>
        <p:spPr>
          <a:xfrm>
            <a:off x="2336800" y="482600"/>
            <a:ext cx="7518400" cy="471365"/>
          </a:xfrm>
          <a:prstGeom prst="rect">
            <a:avLst/>
          </a:prstGeom>
        </p:spPr>
        <p:txBody>
          <a:bodyPr wrap="none" lIns="0" tIns="0" rIns="0" bIns="0" anchor="ctr">
            <a:noAutofit/>
          </a:bodyPr>
          <a:lstStyle>
            <a:lvl1pPr algn="ctr">
              <a:defRPr sz="3200"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3352800" y="951922"/>
            <a:ext cx="5486400" cy="267661"/>
          </a:xfrm>
          <a:prstGeom prst="rect">
            <a:avLst/>
          </a:prstGeom>
        </p:spPr>
        <p:txBody>
          <a:bodyPr wrap="none" lIns="0" tIns="0" rIns="0" bIns="0" anchor="ctr">
            <a:noAutofit/>
          </a:bodyPr>
          <a:lstStyle>
            <a:lvl1pPr marL="0" indent="0" algn="ctr">
              <a:buNone/>
              <a:defRPr sz="1600"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41" name="Picture Placeholder 7"/>
          <p:cNvSpPr>
            <a:spLocks noGrp="1"/>
          </p:cNvSpPr>
          <p:nvPr>
            <p:ph type="pic" sz="quarter" idx="25" hasCustomPrompt="1"/>
          </p:nvPr>
        </p:nvSpPr>
        <p:spPr>
          <a:xfrm>
            <a:off x="1011623" y="2450570"/>
            <a:ext cx="1957732" cy="1962628"/>
          </a:xfrm>
          <a:prstGeom prst="ellipse">
            <a:avLst/>
          </a:prstGeom>
          <a:solidFill>
            <a:schemeClr val="tx2">
              <a:lumMod val="25000"/>
              <a:lumOff val="75000"/>
            </a:schemeClr>
          </a:solidFill>
          <a:ln w="114300" cap="flat" cmpd="sng">
            <a:solidFill>
              <a:schemeClr val="accent1"/>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933" baseline="0">
                <a:solidFill>
                  <a:schemeClr val="tx1">
                    <a:lumMod val="50000"/>
                    <a:lumOff val="50000"/>
                  </a:schemeClr>
                </a:solidFill>
              </a:defRPr>
            </a:lvl1pPr>
          </a:lstStyle>
          <a:p>
            <a:r>
              <a:rPr lang="en-US" dirty="0"/>
              <a:t>Click Icon To Add Image</a:t>
            </a:r>
          </a:p>
        </p:txBody>
      </p:sp>
      <p:sp>
        <p:nvSpPr>
          <p:cNvPr id="59" name="Picture Placeholder 7"/>
          <p:cNvSpPr>
            <a:spLocks noGrp="1"/>
          </p:cNvSpPr>
          <p:nvPr>
            <p:ph type="pic" sz="quarter" idx="26" hasCustomPrompt="1"/>
          </p:nvPr>
        </p:nvSpPr>
        <p:spPr>
          <a:xfrm>
            <a:off x="2605495" y="2238729"/>
            <a:ext cx="2380357" cy="2386311"/>
          </a:xfrm>
          <a:prstGeom prst="ellipse">
            <a:avLst/>
          </a:prstGeom>
          <a:solidFill>
            <a:schemeClr val="tx2">
              <a:lumMod val="25000"/>
              <a:lumOff val="75000"/>
            </a:schemeClr>
          </a:solidFill>
          <a:ln w="114300" cap="flat" cmpd="sng">
            <a:solidFill>
              <a:schemeClr val="accent2"/>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933" baseline="0">
                <a:solidFill>
                  <a:schemeClr val="tx1">
                    <a:lumMod val="50000"/>
                    <a:lumOff val="50000"/>
                  </a:schemeClr>
                </a:solidFill>
              </a:defRPr>
            </a:lvl1pPr>
          </a:lstStyle>
          <a:p>
            <a:r>
              <a:rPr lang="en-US" dirty="0"/>
              <a:t>Click Icon To Add Image</a:t>
            </a:r>
          </a:p>
        </p:txBody>
      </p:sp>
      <p:sp>
        <p:nvSpPr>
          <p:cNvPr id="61" name="Picture Placeholder 7"/>
          <p:cNvSpPr>
            <a:spLocks noGrp="1"/>
          </p:cNvSpPr>
          <p:nvPr>
            <p:ph type="pic" sz="quarter" idx="28" hasCustomPrompt="1"/>
          </p:nvPr>
        </p:nvSpPr>
        <p:spPr>
          <a:xfrm>
            <a:off x="7090084" y="2238729"/>
            <a:ext cx="2380357" cy="2386311"/>
          </a:xfrm>
          <a:prstGeom prst="ellipse">
            <a:avLst/>
          </a:prstGeom>
          <a:solidFill>
            <a:schemeClr val="tx2">
              <a:lumMod val="25000"/>
              <a:lumOff val="75000"/>
            </a:schemeClr>
          </a:solidFill>
          <a:ln w="114300" cap="flat" cmpd="sng">
            <a:solidFill>
              <a:schemeClr val="accent4"/>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933" baseline="0">
                <a:solidFill>
                  <a:schemeClr val="tx1">
                    <a:lumMod val="50000"/>
                    <a:lumOff val="50000"/>
                  </a:schemeClr>
                </a:solidFill>
              </a:defRPr>
            </a:lvl1pPr>
          </a:lstStyle>
          <a:p>
            <a:r>
              <a:rPr lang="en-US" dirty="0"/>
              <a:t>Click Icon To Add Image</a:t>
            </a:r>
          </a:p>
        </p:txBody>
      </p:sp>
      <p:sp>
        <p:nvSpPr>
          <p:cNvPr id="10" name="Text Placeholder 3"/>
          <p:cNvSpPr>
            <a:spLocks noGrp="1"/>
          </p:cNvSpPr>
          <p:nvPr>
            <p:ph type="body" sz="half" idx="15"/>
          </p:nvPr>
        </p:nvSpPr>
        <p:spPr>
          <a:xfrm>
            <a:off x="914400" y="5359401"/>
            <a:ext cx="10363201" cy="1011681"/>
          </a:xfrm>
          <a:prstGeom prst="rect">
            <a:avLst/>
          </a:prstGeom>
        </p:spPr>
        <p:txBody>
          <a:bodyPr wrap="square" lIns="0" tIns="0" rIns="0" bIns="0" anchor="ctr">
            <a:noAutofit/>
          </a:bodyPr>
          <a:lstStyle>
            <a:lvl1pPr marL="0" indent="0" algn="ctr">
              <a:buNone/>
              <a:defRPr sz="1467" b="0"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a:p>
            <a:pPr algn="ctr"/>
            <a:r>
              <a:rPr lang="en-US" sz="1333" dirty="0">
                <a:solidFill>
                  <a:schemeClr val="tx1">
                    <a:lumMod val="50000"/>
                    <a:lumOff val="50000"/>
                  </a:schemeClr>
                </a:solidFill>
              </a:rPr>
              <a:t>Click to add Text</a:t>
            </a:r>
          </a:p>
        </p:txBody>
      </p:sp>
      <p:sp>
        <p:nvSpPr>
          <p:cNvPr id="60" name="Picture Placeholder 7"/>
          <p:cNvSpPr>
            <a:spLocks noGrp="1"/>
          </p:cNvSpPr>
          <p:nvPr>
            <p:ph type="pic" sz="quarter" idx="27" hasCustomPrompt="1"/>
          </p:nvPr>
        </p:nvSpPr>
        <p:spPr>
          <a:xfrm>
            <a:off x="4621992" y="2012365"/>
            <a:ext cx="2831952" cy="2839035"/>
          </a:xfrm>
          <a:prstGeom prst="ellipse">
            <a:avLst/>
          </a:prstGeom>
          <a:solidFill>
            <a:schemeClr val="tx2">
              <a:lumMod val="25000"/>
              <a:lumOff val="75000"/>
            </a:schemeClr>
          </a:solidFill>
          <a:ln w="114300" cap="flat" cmpd="sng">
            <a:solidFill>
              <a:schemeClr val="accent3"/>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933" baseline="0">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3785182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p:cTn id="15" dur="500" fill="hold"/>
                                        <p:tgtEl>
                                          <p:spTgt spid="41"/>
                                        </p:tgtEl>
                                        <p:attrNameLst>
                                          <p:attrName>ppt_w</p:attrName>
                                        </p:attrNameLst>
                                      </p:cBhvr>
                                      <p:tavLst>
                                        <p:tav tm="0">
                                          <p:val>
                                            <p:fltVal val="0"/>
                                          </p:val>
                                        </p:tav>
                                        <p:tav tm="100000">
                                          <p:val>
                                            <p:strVal val="#ppt_w"/>
                                          </p:val>
                                        </p:tav>
                                      </p:tavLst>
                                    </p:anim>
                                    <p:anim calcmode="lin" valueType="num">
                                      <p:cBhvr>
                                        <p:cTn id="16" dur="500" fill="hold"/>
                                        <p:tgtEl>
                                          <p:spTgt spid="41"/>
                                        </p:tgtEl>
                                        <p:attrNameLst>
                                          <p:attrName>ppt_h</p:attrName>
                                        </p:attrNameLst>
                                      </p:cBhvr>
                                      <p:tavLst>
                                        <p:tav tm="0">
                                          <p:val>
                                            <p:fltVal val="0"/>
                                          </p:val>
                                        </p:tav>
                                        <p:tav tm="100000">
                                          <p:val>
                                            <p:strVal val="#ppt_h"/>
                                          </p:val>
                                        </p:tav>
                                      </p:tavLst>
                                    </p:anim>
                                    <p:animEffect transition="in" filter="fade">
                                      <p:cBhvr>
                                        <p:cTn id="17" dur="500"/>
                                        <p:tgtEl>
                                          <p:spTgt spid="41"/>
                                        </p:tgtEl>
                                      </p:cBhvr>
                                    </p:animEffect>
                                  </p:childTnLst>
                                </p:cTn>
                              </p:par>
                            </p:childTnLst>
                          </p:cTn>
                        </p:par>
                        <p:par>
                          <p:cTn id="18" fill="hold">
                            <p:stCondLst>
                              <p:cond delay="1500"/>
                            </p:stCondLst>
                            <p:childTnLst>
                              <p:par>
                                <p:cTn id="19" presetID="53" presetClass="entr" presetSubtype="0" fill="hold" grpId="0" nodeType="afterEffect">
                                  <p:stCondLst>
                                    <p:cond delay="0"/>
                                  </p:stCondLst>
                                  <p:childTnLst>
                                    <p:set>
                                      <p:cBhvr>
                                        <p:cTn id="20" dur="1" fill="hold">
                                          <p:stCondLst>
                                            <p:cond delay="0"/>
                                          </p:stCondLst>
                                        </p:cTn>
                                        <p:tgtEl>
                                          <p:spTgt spid="59"/>
                                        </p:tgtEl>
                                        <p:attrNameLst>
                                          <p:attrName>style.visibility</p:attrName>
                                        </p:attrNameLst>
                                      </p:cBhvr>
                                      <p:to>
                                        <p:strVal val="visible"/>
                                      </p:to>
                                    </p:set>
                                    <p:anim calcmode="lin" valueType="num">
                                      <p:cBhvr>
                                        <p:cTn id="21" dur="500" fill="hold"/>
                                        <p:tgtEl>
                                          <p:spTgt spid="59"/>
                                        </p:tgtEl>
                                        <p:attrNameLst>
                                          <p:attrName>ppt_w</p:attrName>
                                        </p:attrNameLst>
                                      </p:cBhvr>
                                      <p:tavLst>
                                        <p:tav tm="0">
                                          <p:val>
                                            <p:fltVal val="0"/>
                                          </p:val>
                                        </p:tav>
                                        <p:tav tm="100000">
                                          <p:val>
                                            <p:strVal val="#ppt_w"/>
                                          </p:val>
                                        </p:tav>
                                      </p:tavLst>
                                    </p:anim>
                                    <p:anim calcmode="lin" valueType="num">
                                      <p:cBhvr>
                                        <p:cTn id="22" dur="500" fill="hold"/>
                                        <p:tgtEl>
                                          <p:spTgt spid="59"/>
                                        </p:tgtEl>
                                        <p:attrNameLst>
                                          <p:attrName>ppt_h</p:attrName>
                                        </p:attrNameLst>
                                      </p:cBhvr>
                                      <p:tavLst>
                                        <p:tav tm="0">
                                          <p:val>
                                            <p:fltVal val="0"/>
                                          </p:val>
                                        </p:tav>
                                        <p:tav tm="100000">
                                          <p:val>
                                            <p:strVal val="#ppt_h"/>
                                          </p:val>
                                        </p:tav>
                                      </p:tavLst>
                                    </p:anim>
                                    <p:animEffect transition="in" filter="fade">
                                      <p:cBhvr>
                                        <p:cTn id="23" dur="500"/>
                                        <p:tgtEl>
                                          <p:spTgt spid="59"/>
                                        </p:tgtEl>
                                      </p:cBhvr>
                                    </p:animEffect>
                                  </p:childTnLst>
                                </p:cTn>
                              </p:par>
                            </p:childTnLst>
                          </p:cTn>
                        </p:par>
                        <p:par>
                          <p:cTn id="24" fill="hold">
                            <p:stCondLst>
                              <p:cond delay="2000"/>
                            </p:stCondLst>
                            <p:childTnLst>
                              <p:par>
                                <p:cTn id="25" presetID="53" presetClass="entr" presetSubtype="0" fill="hold" grpId="0" nodeType="afterEffect">
                                  <p:stCondLst>
                                    <p:cond delay="0"/>
                                  </p:stCondLst>
                                  <p:childTnLst>
                                    <p:set>
                                      <p:cBhvr>
                                        <p:cTn id="26" dur="1" fill="hold">
                                          <p:stCondLst>
                                            <p:cond delay="0"/>
                                          </p:stCondLst>
                                        </p:cTn>
                                        <p:tgtEl>
                                          <p:spTgt spid="60"/>
                                        </p:tgtEl>
                                        <p:attrNameLst>
                                          <p:attrName>style.visibility</p:attrName>
                                        </p:attrNameLst>
                                      </p:cBhvr>
                                      <p:to>
                                        <p:strVal val="visible"/>
                                      </p:to>
                                    </p:set>
                                    <p:anim calcmode="lin" valueType="num">
                                      <p:cBhvr>
                                        <p:cTn id="27" dur="500" fill="hold"/>
                                        <p:tgtEl>
                                          <p:spTgt spid="60"/>
                                        </p:tgtEl>
                                        <p:attrNameLst>
                                          <p:attrName>ppt_w</p:attrName>
                                        </p:attrNameLst>
                                      </p:cBhvr>
                                      <p:tavLst>
                                        <p:tav tm="0">
                                          <p:val>
                                            <p:fltVal val="0"/>
                                          </p:val>
                                        </p:tav>
                                        <p:tav tm="100000">
                                          <p:val>
                                            <p:strVal val="#ppt_w"/>
                                          </p:val>
                                        </p:tav>
                                      </p:tavLst>
                                    </p:anim>
                                    <p:anim calcmode="lin" valueType="num">
                                      <p:cBhvr>
                                        <p:cTn id="28" dur="500" fill="hold"/>
                                        <p:tgtEl>
                                          <p:spTgt spid="60"/>
                                        </p:tgtEl>
                                        <p:attrNameLst>
                                          <p:attrName>ppt_h</p:attrName>
                                        </p:attrNameLst>
                                      </p:cBhvr>
                                      <p:tavLst>
                                        <p:tav tm="0">
                                          <p:val>
                                            <p:fltVal val="0"/>
                                          </p:val>
                                        </p:tav>
                                        <p:tav tm="100000">
                                          <p:val>
                                            <p:strVal val="#ppt_h"/>
                                          </p:val>
                                        </p:tav>
                                      </p:tavLst>
                                    </p:anim>
                                    <p:animEffect transition="in" filter="fade">
                                      <p:cBhvr>
                                        <p:cTn id="29" dur="500"/>
                                        <p:tgtEl>
                                          <p:spTgt spid="60"/>
                                        </p:tgtEl>
                                      </p:cBhvr>
                                    </p:animEffect>
                                  </p:childTnLst>
                                </p:cTn>
                              </p:par>
                            </p:childTnLst>
                          </p:cTn>
                        </p:par>
                        <p:par>
                          <p:cTn id="30" fill="hold">
                            <p:stCondLst>
                              <p:cond delay="2500"/>
                            </p:stCondLst>
                            <p:childTnLst>
                              <p:par>
                                <p:cTn id="31" presetID="53" presetClass="entr" presetSubtype="0" fill="hold" grpId="0" nodeType="afterEffect">
                                  <p:stCondLst>
                                    <p:cond delay="0"/>
                                  </p:stCondLst>
                                  <p:childTnLst>
                                    <p:set>
                                      <p:cBhvr>
                                        <p:cTn id="32" dur="1" fill="hold">
                                          <p:stCondLst>
                                            <p:cond delay="0"/>
                                          </p:stCondLst>
                                        </p:cTn>
                                        <p:tgtEl>
                                          <p:spTgt spid="61"/>
                                        </p:tgtEl>
                                        <p:attrNameLst>
                                          <p:attrName>style.visibility</p:attrName>
                                        </p:attrNameLst>
                                      </p:cBhvr>
                                      <p:to>
                                        <p:strVal val="visible"/>
                                      </p:to>
                                    </p:set>
                                    <p:anim calcmode="lin" valueType="num">
                                      <p:cBhvr>
                                        <p:cTn id="33" dur="500" fill="hold"/>
                                        <p:tgtEl>
                                          <p:spTgt spid="61"/>
                                        </p:tgtEl>
                                        <p:attrNameLst>
                                          <p:attrName>ppt_w</p:attrName>
                                        </p:attrNameLst>
                                      </p:cBhvr>
                                      <p:tavLst>
                                        <p:tav tm="0">
                                          <p:val>
                                            <p:fltVal val="0"/>
                                          </p:val>
                                        </p:tav>
                                        <p:tav tm="100000">
                                          <p:val>
                                            <p:strVal val="#ppt_w"/>
                                          </p:val>
                                        </p:tav>
                                      </p:tavLst>
                                    </p:anim>
                                    <p:anim calcmode="lin" valueType="num">
                                      <p:cBhvr>
                                        <p:cTn id="34" dur="500" fill="hold"/>
                                        <p:tgtEl>
                                          <p:spTgt spid="61"/>
                                        </p:tgtEl>
                                        <p:attrNameLst>
                                          <p:attrName>ppt_h</p:attrName>
                                        </p:attrNameLst>
                                      </p:cBhvr>
                                      <p:tavLst>
                                        <p:tav tm="0">
                                          <p:val>
                                            <p:fltVal val="0"/>
                                          </p:val>
                                        </p:tav>
                                        <p:tav tm="100000">
                                          <p:val>
                                            <p:strVal val="#ppt_h"/>
                                          </p:val>
                                        </p:tav>
                                      </p:tavLst>
                                    </p:anim>
                                    <p:animEffect transition="in" filter="fade">
                                      <p:cBhvr>
                                        <p:cTn id="35" dur="500"/>
                                        <p:tgtEl>
                                          <p:spTgt spid="61"/>
                                        </p:tgtEl>
                                      </p:cBhvr>
                                    </p:animEffect>
                                  </p:childTnLst>
                                </p:cTn>
                              </p:par>
                            </p:childTnLst>
                          </p:cTn>
                        </p:par>
                        <p:par>
                          <p:cTn id="36" fill="hold">
                            <p:stCondLst>
                              <p:cond delay="3000"/>
                            </p:stCondLst>
                            <p:childTnLst>
                              <p:par>
                                <p:cTn id="37" presetID="53" presetClass="entr" presetSubtype="0" fill="hold" grpId="0" nodeType="afterEffect">
                                  <p:stCondLst>
                                    <p:cond delay="0"/>
                                  </p:stCondLst>
                                  <p:childTnLst>
                                    <p:set>
                                      <p:cBhvr>
                                        <p:cTn id="38" dur="1" fill="hold">
                                          <p:stCondLst>
                                            <p:cond delay="0"/>
                                          </p:stCondLst>
                                        </p:cTn>
                                        <p:tgtEl>
                                          <p:spTgt spid="62"/>
                                        </p:tgtEl>
                                        <p:attrNameLst>
                                          <p:attrName>style.visibility</p:attrName>
                                        </p:attrNameLst>
                                      </p:cBhvr>
                                      <p:to>
                                        <p:strVal val="visible"/>
                                      </p:to>
                                    </p:set>
                                    <p:anim calcmode="lin" valueType="num">
                                      <p:cBhvr>
                                        <p:cTn id="39" dur="500" fill="hold"/>
                                        <p:tgtEl>
                                          <p:spTgt spid="62"/>
                                        </p:tgtEl>
                                        <p:attrNameLst>
                                          <p:attrName>ppt_w</p:attrName>
                                        </p:attrNameLst>
                                      </p:cBhvr>
                                      <p:tavLst>
                                        <p:tav tm="0">
                                          <p:val>
                                            <p:fltVal val="0"/>
                                          </p:val>
                                        </p:tav>
                                        <p:tav tm="100000">
                                          <p:val>
                                            <p:strVal val="#ppt_w"/>
                                          </p:val>
                                        </p:tav>
                                      </p:tavLst>
                                    </p:anim>
                                    <p:anim calcmode="lin" valueType="num">
                                      <p:cBhvr>
                                        <p:cTn id="40" dur="500" fill="hold"/>
                                        <p:tgtEl>
                                          <p:spTgt spid="62"/>
                                        </p:tgtEl>
                                        <p:attrNameLst>
                                          <p:attrName>ppt_h</p:attrName>
                                        </p:attrNameLst>
                                      </p:cBhvr>
                                      <p:tavLst>
                                        <p:tav tm="0">
                                          <p:val>
                                            <p:fltVal val="0"/>
                                          </p:val>
                                        </p:tav>
                                        <p:tav tm="100000">
                                          <p:val>
                                            <p:strVal val="#ppt_h"/>
                                          </p:val>
                                        </p:tav>
                                      </p:tavLst>
                                    </p:anim>
                                    <p:animEffect transition="in" filter="fade">
                                      <p:cBhvr>
                                        <p:cTn id="41" dur="500"/>
                                        <p:tgtEl>
                                          <p:spTgt spid="62"/>
                                        </p:tgtEl>
                                      </p:cBhvr>
                                    </p:animEffect>
                                  </p:childTnLst>
                                </p:cTn>
                              </p:par>
                            </p:childTnLst>
                          </p:cTn>
                        </p:par>
                        <p:par>
                          <p:cTn id="42" fill="hold">
                            <p:stCondLst>
                              <p:cond delay="3500"/>
                            </p:stCondLst>
                            <p:childTnLst>
                              <p:par>
                                <p:cTn id="43" presetID="10" presetClass="entr" presetSubtype="0" fill="hold" grpId="0" nodeType="afterEffect">
                                  <p:stCondLst>
                                    <p:cond delay="0"/>
                                  </p:stCondLst>
                                  <p:childTnLst>
                                    <p:set>
                                      <p:cBhvr>
                                        <p:cTn id="44" dur="1" fill="hold">
                                          <p:stCondLst>
                                            <p:cond delay="0"/>
                                          </p:stCondLst>
                                        </p:cTn>
                                        <p:tgtEl>
                                          <p:spTgt spid="10">
                                            <p:txEl>
                                              <p:pRg st="1" end="1"/>
                                            </p:txEl>
                                          </p:spTgt>
                                        </p:tgtEl>
                                        <p:attrNameLst>
                                          <p:attrName>style.visibility</p:attrName>
                                        </p:attrNameLst>
                                      </p:cBhvr>
                                      <p:to>
                                        <p:strVal val="visible"/>
                                      </p:to>
                                    </p:set>
                                    <p:animEffect transition="in" filter="fade">
                                      <p:cBhvr>
                                        <p:cTn id="45"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19"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41" grpId="0" animBg="1"/>
      <p:bldP spid="59" grpId="0" animBg="1"/>
      <p:bldP spid="61" grpId="0" animBg="1"/>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60" grpId="0" animBg="1"/>
    </p:bld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8_Pic4">
    <p:spTree>
      <p:nvGrpSpPr>
        <p:cNvPr id="1" name=""/>
        <p:cNvGrpSpPr/>
        <p:nvPr/>
      </p:nvGrpSpPr>
      <p:grpSpPr>
        <a:xfrm>
          <a:off x="0" y="0"/>
          <a:ext cx="0" cy="0"/>
          <a:chOff x="0" y="0"/>
          <a:chExt cx="0" cy="0"/>
        </a:xfrm>
      </p:grpSpPr>
      <p:sp>
        <p:nvSpPr>
          <p:cNvPr id="19" name="Title 1"/>
          <p:cNvSpPr>
            <a:spLocks noGrp="1"/>
          </p:cNvSpPr>
          <p:nvPr>
            <p:ph type="title" hasCustomPrompt="1"/>
          </p:nvPr>
        </p:nvSpPr>
        <p:spPr>
          <a:xfrm>
            <a:off x="2336800" y="482600"/>
            <a:ext cx="7518400" cy="471365"/>
          </a:xfrm>
          <a:prstGeom prst="rect">
            <a:avLst/>
          </a:prstGeom>
        </p:spPr>
        <p:txBody>
          <a:bodyPr wrap="none" lIns="0" tIns="0" rIns="0" bIns="0" anchor="ctr">
            <a:noAutofit/>
          </a:bodyPr>
          <a:lstStyle>
            <a:lvl1pPr algn="ctr">
              <a:defRPr sz="3200"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3352800" y="951922"/>
            <a:ext cx="5486400" cy="267661"/>
          </a:xfrm>
          <a:prstGeom prst="rect">
            <a:avLst/>
          </a:prstGeom>
        </p:spPr>
        <p:txBody>
          <a:bodyPr wrap="none" lIns="0" tIns="0" rIns="0" bIns="0" anchor="ctr">
            <a:noAutofit/>
          </a:bodyPr>
          <a:lstStyle>
            <a:lvl1pPr marL="0" indent="0" algn="ctr">
              <a:buNone/>
              <a:defRPr sz="1600"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41" name="Picture Placeholder 7"/>
          <p:cNvSpPr>
            <a:spLocks noGrp="1"/>
          </p:cNvSpPr>
          <p:nvPr>
            <p:ph type="pic" sz="quarter" idx="25" hasCustomPrompt="1"/>
          </p:nvPr>
        </p:nvSpPr>
        <p:spPr>
          <a:xfrm rot="20775122">
            <a:off x="1035789" y="1770012"/>
            <a:ext cx="2213408" cy="2101157"/>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1200" baseline="0">
                <a:solidFill>
                  <a:schemeClr val="tx1">
                    <a:lumMod val="50000"/>
                    <a:lumOff val="50000"/>
                  </a:schemeClr>
                </a:solidFill>
              </a:defRPr>
            </a:lvl1pPr>
          </a:lstStyle>
          <a:p>
            <a:r>
              <a:rPr lang="en-US" dirty="0"/>
              <a:t>Click Icon To Add Image</a:t>
            </a:r>
          </a:p>
        </p:txBody>
      </p:sp>
      <p:sp>
        <p:nvSpPr>
          <p:cNvPr id="59" name="Picture Placeholder 7"/>
          <p:cNvSpPr>
            <a:spLocks noGrp="1"/>
          </p:cNvSpPr>
          <p:nvPr>
            <p:ph type="pic" sz="quarter" idx="26" hasCustomPrompt="1"/>
          </p:nvPr>
        </p:nvSpPr>
        <p:spPr>
          <a:xfrm rot="457463">
            <a:off x="3148409" y="1809947"/>
            <a:ext cx="2213408" cy="2101157"/>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1200" baseline="0">
                <a:solidFill>
                  <a:schemeClr val="tx1">
                    <a:lumMod val="50000"/>
                    <a:lumOff val="50000"/>
                  </a:schemeClr>
                </a:solidFill>
              </a:defRPr>
            </a:lvl1pPr>
          </a:lstStyle>
          <a:p>
            <a:r>
              <a:rPr lang="en-US" dirty="0"/>
              <a:t>Click Icon To Add Image</a:t>
            </a:r>
          </a:p>
        </p:txBody>
      </p:sp>
      <p:sp>
        <p:nvSpPr>
          <p:cNvPr id="61" name="Picture Placeholder 7"/>
          <p:cNvSpPr>
            <a:spLocks noGrp="1"/>
          </p:cNvSpPr>
          <p:nvPr>
            <p:ph type="pic" sz="quarter" idx="28" hasCustomPrompt="1"/>
          </p:nvPr>
        </p:nvSpPr>
        <p:spPr>
          <a:xfrm rot="20844789">
            <a:off x="3781848" y="3879595"/>
            <a:ext cx="2213408" cy="2101157"/>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1200" baseline="0">
                <a:solidFill>
                  <a:schemeClr val="tx1">
                    <a:lumMod val="50000"/>
                    <a:lumOff val="50000"/>
                  </a:schemeClr>
                </a:solidFill>
              </a:defRPr>
            </a:lvl1pPr>
          </a:lstStyle>
          <a:p>
            <a:r>
              <a:rPr lang="en-US" dirty="0"/>
              <a:t>Click Icon To Add Image</a:t>
            </a:r>
          </a:p>
        </p:txBody>
      </p:sp>
      <p:sp>
        <p:nvSpPr>
          <p:cNvPr id="60" name="Picture Placeholder 7"/>
          <p:cNvSpPr>
            <a:spLocks noGrp="1"/>
          </p:cNvSpPr>
          <p:nvPr>
            <p:ph type="pic" sz="quarter" idx="27" hasCustomPrompt="1"/>
          </p:nvPr>
        </p:nvSpPr>
        <p:spPr>
          <a:xfrm rot="984468">
            <a:off x="1334811" y="3825690"/>
            <a:ext cx="2213408" cy="2101157"/>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a:outerShdw blurRad="50800" dist="38100" dir="5400000" algn="t" rotWithShape="0">
              <a:prstClr val="black">
                <a:alpha val="40000"/>
              </a:prstClr>
            </a:outerShdw>
          </a:effectLst>
        </p:spPr>
        <p:txBody>
          <a:bodyPr tIns="0" bIns="182880" anchor="b"/>
          <a:lstStyle>
            <a:lvl1pPr algn="ctr" rtl="0">
              <a:buNone/>
              <a:defRPr sz="1200" baseline="0">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716412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500" fill="hold"/>
                                        <p:tgtEl>
                                          <p:spTgt spid="41"/>
                                        </p:tgtEl>
                                        <p:attrNameLst>
                                          <p:attrName>ppt_x</p:attrName>
                                        </p:attrNameLst>
                                      </p:cBhvr>
                                      <p:tavLst>
                                        <p:tav tm="0">
                                          <p:val>
                                            <p:strVal val="#ppt_x"/>
                                          </p:val>
                                        </p:tav>
                                        <p:tav tm="100000">
                                          <p:val>
                                            <p:strVal val="#ppt_x"/>
                                          </p:val>
                                        </p:tav>
                                      </p:tavLst>
                                    </p:anim>
                                    <p:anim calcmode="lin" valueType="num">
                                      <p:cBhvr additive="base">
                                        <p:cTn id="16" dur="500" fill="hold"/>
                                        <p:tgtEl>
                                          <p:spTgt spid="41"/>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59"/>
                                        </p:tgtEl>
                                        <p:attrNameLst>
                                          <p:attrName>style.visibility</p:attrName>
                                        </p:attrNameLst>
                                      </p:cBhvr>
                                      <p:to>
                                        <p:strVal val="visible"/>
                                      </p:to>
                                    </p:set>
                                    <p:anim calcmode="lin" valueType="num">
                                      <p:cBhvr additive="base">
                                        <p:cTn id="20" dur="500" fill="hold"/>
                                        <p:tgtEl>
                                          <p:spTgt spid="59"/>
                                        </p:tgtEl>
                                        <p:attrNameLst>
                                          <p:attrName>ppt_x</p:attrName>
                                        </p:attrNameLst>
                                      </p:cBhvr>
                                      <p:tavLst>
                                        <p:tav tm="0">
                                          <p:val>
                                            <p:strVal val="#ppt_x"/>
                                          </p:val>
                                        </p:tav>
                                        <p:tav tm="100000">
                                          <p:val>
                                            <p:strVal val="#ppt_x"/>
                                          </p:val>
                                        </p:tav>
                                      </p:tavLst>
                                    </p:anim>
                                    <p:anim calcmode="lin" valueType="num">
                                      <p:cBhvr additive="base">
                                        <p:cTn id="21" dur="500" fill="hold"/>
                                        <p:tgtEl>
                                          <p:spTgt spid="59"/>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60"/>
                                        </p:tgtEl>
                                        <p:attrNameLst>
                                          <p:attrName>style.visibility</p:attrName>
                                        </p:attrNameLst>
                                      </p:cBhvr>
                                      <p:to>
                                        <p:strVal val="visible"/>
                                      </p:to>
                                    </p:set>
                                    <p:anim calcmode="lin" valueType="num">
                                      <p:cBhvr additive="base">
                                        <p:cTn id="25" dur="500" fill="hold"/>
                                        <p:tgtEl>
                                          <p:spTgt spid="60"/>
                                        </p:tgtEl>
                                        <p:attrNameLst>
                                          <p:attrName>ppt_x</p:attrName>
                                        </p:attrNameLst>
                                      </p:cBhvr>
                                      <p:tavLst>
                                        <p:tav tm="0">
                                          <p:val>
                                            <p:strVal val="#ppt_x"/>
                                          </p:val>
                                        </p:tav>
                                        <p:tav tm="100000">
                                          <p:val>
                                            <p:strVal val="#ppt_x"/>
                                          </p:val>
                                        </p:tav>
                                      </p:tavLst>
                                    </p:anim>
                                    <p:anim calcmode="lin" valueType="num">
                                      <p:cBhvr additive="base">
                                        <p:cTn id="26" dur="500" fill="hold"/>
                                        <p:tgtEl>
                                          <p:spTgt spid="60"/>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accel="50000" decel="50000" fill="hold" grpId="0" nodeType="afterEffect">
                                  <p:stCondLst>
                                    <p:cond delay="0"/>
                                  </p:stCondLst>
                                  <p:childTnLst>
                                    <p:set>
                                      <p:cBhvr>
                                        <p:cTn id="29" dur="1" fill="hold">
                                          <p:stCondLst>
                                            <p:cond delay="0"/>
                                          </p:stCondLst>
                                        </p:cTn>
                                        <p:tgtEl>
                                          <p:spTgt spid="61"/>
                                        </p:tgtEl>
                                        <p:attrNameLst>
                                          <p:attrName>style.visibility</p:attrName>
                                        </p:attrNameLst>
                                      </p:cBhvr>
                                      <p:to>
                                        <p:strVal val="visible"/>
                                      </p:to>
                                    </p:set>
                                    <p:anim calcmode="lin" valueType="num">
                                      <p:cBhvr additive="base">
                                        <p:cTn id="30" dur="500" fill="hold"/>
                                        <p:tgtEl>
                                          <p:spTgt spid="61"/>
                                        </p:tgtEl>
                                        <p:attrNameLst>
                                          <p:attrName>ppt_x</p:attrName>
                                        </p:attrNameLst>
                                      </p:cBhvr>
                                      <p:tavLst>
                                        <p:tav tm="0">
                                          <p:val>
                                            <p:strVal val="#ppt_x"/>
                                          </p:val>
                                        </p:tav>
                                        <p:tav tm="100000">
                                          <p:val>
                                            <p:strVal val="#ppt_x"/>
                                          </p:val>
                                        </p:tav>
                                      </p:tavLst>
                                    </p:anim>
                                    <p:anim calcmode="lin" valueType="num">
                                      <p:cBhvr additive="base">
                                        <p:cTn id="31"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41" grpId="0" animBg="1"/>
      <p:bldP spid="59" grpId="0" animBg="1"/>
      <p:bldP spid="61" grpId="0" animBg="1"/>
      <p:bldP spid="60" grpId="0" animBg="1"/>
    </p:bld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MockUp4">
    <p:spTree>
      <p:nvGrpSpPr>
        <p:cNvPr id="1" name=""/>
        <p:cNvGrpSpPr/>
        <p:nvPr/>
      </p:nvGrpSpPr>
      <p:grpSpPr>
        <a:xfrm>
          <a:off x="0" y="0"/>
          <a:ext cx="0" cy="0"/>
          <a:chOff x="0" y="0"/>
          <a:chExt cx="0" cy="0"/>
        </a:xfrm>
      </p:grpSpPr>
      <p:sp>
        <p:nvSpPr>
          <p:cNvPr id="9" name="Rectangle 8"/>
          <p:cNvSpPr/>
          <p:nvPr userDrawn="1"/>
        </p:nvSpPr>
        <p:spPr>
          <a:xfrm>
            <a:off x="0" y="3777914"/>
            <a:ext cx="12192000" cy="3080087"/>
          </a:xfrm>
          <a:prstGeom prst="rect">
            <a:avLst/>
          </a:prstGeom>
          <a:solidFill>
            <a:srgbClr val="09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Picture 7" descr="iphone-mockup-white.png"/>
          <p:cNvPicPr>
            <a:picLocks noChangeAspect="1"/>
          </p:cNvPicPr>
          <p:nvPr userDrawn="1"/>
        </p:nvPicPr>
        <p:blipFill>
          <a:blip r:embed="rId2" cstate="print"/>
          <a:stretch>
            <a:fillRect/>
          </a:stretch>
        </p:blipFill>
        <p:spPr>
          <a:xfrm>
            <a:off x="7112000" y="1126261"/>
            <a:ext cx="5080000" cy="5367867"/>
          </a:xfrm>
          <a:prstGeom prst="rect">
            <a:avLst/>
          </a:prstGeom>
        </p:spPr>
      </p:pic>
      <p:sp>
        <p:nvSpPr>
          <p:cNvPr id="45" name="Picture Placeholder 7"/>
          <p:cNvSpPr>
            <a:spLocks noGrp="1"/>
          </p:cNvSpPr>
          <p:nvPr>
            <p:ph type="pic" sz="quarter" idx="10" hasCustomPrompt="1"/>
          </p:nvPr>
        </p:nvSpPr>
        <p:spPr>
          <a:xfrm rot="20454814">
            <a:off x="8222574" y="1646841"/>
            <a:ext cx="1388517" cy="2306851"/>
          </a:xfrm>
          <a:custGeom>
            <a:avLst/>
            <a:gdLst>
              <a:gd name="connsiteX0" fmla="*/ 0 w 914400"/>
              <a:gd name="connsiteY0" fmla="*/ 0 h 1481021"/>
              <a:gd name="connsiteX1" fmla="*/ 914400 w 914400"/>
              <a:gd name="connsiteY1" fmla="*/ 0 h 1481021"/>
              <a:gd name="connsiteX2" fmla="*/ 914400 w 914400"/>
              <a:gd name="connsiteY2" fmla="*/ 1481021 h 1481021"/>
              <a:gd name="connsiteX3" fmla="*/ 0 w 914400"/>
              <a:gd name="connsiteY3" fmla="*/ 1481021 h 1481021"/>
              <a:gd name="connsiteX4" fmla="*/ 0 w 914400"/>
              <a:gd name="connsiteY4" fmla="*/ 0 h 1481021"/>
              <a:gd name="connsiteX0" fmla="*/ 0 w 914400"/>
              <a:gd name="connsiteY0" fmla="*/ 0 h 1481021"/>
              <a:gd name="connsiteX1" fmla="*/ 686469 w 914400"/>
              <a:gd name="connsiteY1" fmla="*/ 91167 h 1481021"/>
              <a:gd name="connsiteX2" fmla="*/ 914400 w 914400"/>
              <a:gd name="connsiteY2" fmla="*/ 1481021 h 1481021"/>
              <a:gd name="connsiteX3" fmla="*/ 0 w 914400"/>
              <a:gd name="connsiteY3" fmla="*/ 1481021 h 1481021"/>
              <a:gd name="connsiteX4" fmla="*/ 0 w 914400"/>
              <a:gd name="connsiteY4" fmla="*/ 0 h 1481021"/>
              <a:gd name="connsiteX0" fmla="*/ 0 w 981793"/>
              <a:gd name="connsiteY0" fmla="*/ 0 h 1638728"/>
              <a:gd name="connsiteX1" fmla="*/ 686469 w 981793"/>
              <a:gd name="connsiteY1" fmla="*/ 91167 h 1638728"/>
              <a:gd name="connsiteX2" fmla="*/ 981793 w 981793"/>
              <a:gd name="connsiteY2" fmla="*/ 1638728 h 1638728"/>
              <a:gd name="connsiteX3" fmla="*/ 0 w 981793"/>
              <a:gd name="connsiteY3" fmla="*/ 1481021 h 1638728"/>
              <a:gd name="connsiteX4" fmla="*/ 0 w 981793"/>
              <a:gd name="connsiteY4" fmla="*/ 0 h 1638728"/>
              <a:gd name="connsiteX0" fmla="*/ 0 w 981793"/>
              <a:gd name="connsiteY0" fmla="*/ 0 h 1638728"/>
              <a:gd name="connsiteX1" fmla="*/ 686469 w 981793"/>
              <a:gd name="connsiteY1" fmla="*/ 91167 h 1638728"/>
              <a:gd name="connsiteX2" fmla="*/ 981793 w 981793"/>
              <a:gd name="connsiteY2" fmla="*/ 1638728 h 1638728"/>
              <a:gd name="connsiteX3" fmla="*/ 259432 w 981793"/>
              <a:gd name="connsiteY3" fmla="*/ 1624543 h 1638728"/>
              <a:gd name="connsiteX4" fmla="*/ 0 w 981793"/>
              <a:gd name="connsiteY4" fmla="*/ 0 h 1638728"/>
              <a:gd name="connsiteX0" fmla="*/ 0 w 981793"/>
              <a:gd name="connsiteY0" fmla="*/ 0 h 1638728"/>
              <a:gd name="connsiteX1" fmla="*/ 709229 w 981793"/>
              <a:gd name="connsiteY1" fmla="*/ 76365 h 1638728"/>
              <a:gd name="connsiteX2" fmla="*/ 981793 w 981793"/>
              <a:gd name="connsiteY2" fmla="*/ 1638728 h 1638728"/>
              <a:gd name="connsiteX3" fmla="*/ 259432 w 981793"/>
              <a:gd name="connsiteY3" fmla="*/ 1624543 h 1638728"/>
              <a:gd name="connsiteX4" fmla="*/ 0 w 981793"/>
              <a:gd name="connsiteY4" fmla="*/ 0 h 1638728"/>
              <a:gd name="connsiteX0" fmla="*/ 0 w 990908"/>
              <a:gd name="connsiteY0" fmla="*/ 0 h 1631803"/>
              <a:gd name="connsiteX1" fmla="*/ 709229 w 990908"/>
              <a:gd name="connsiteY1" fmla="*/ 76365 h 1631803"/>
              <a:gd name="connsiteX2" fmla="*/ 990908 w 990908"/>
              <a:gd name="connsiteY2" fmla="*/ 1631803 h 1631803"/>
              <a:gd name="connsiteX3" fmla="*/ 259432 w 990908"/>
              <a:gd name="connsiteY3" fmla="*/ 1624543 h 1631803"/>
              <a:gd name="connsiteX4" fmla="*/ 0 w 990908"/>
              <a:gd name="connsiteY4" fmla="*/ 0 h 1631803"/>
              <a:gd name="connsiteX0" fmla="*/ 0 w 990908"/>
              <a:gd name="connsiteY0" fmla="*/ 0 h 1631803"/>
              <a:gd name="connsiteX1" fmla="*/ 710381 w 990908"/>
              <a:gd name="connsiteY1" fmla="*/ 63325 h 1631803"/>
              <a:gd name="connsiteX2" fmla="*/ 990908 w 990908"/>
              <a:gd name="connsiteY2" fmla="*/ 1631803 h 1631803"/>
              <a:gd name="connsiteX3" fmla="*/ 259432 w 990908"/>
              <a:gd name="connsiteY3" fmla="*/ 1624543 h 1631803"/>
              <a:gd name="connsiteX4" fmla="*/ 0 w 990908"/>
              <a:gd name="connsiteY4" fmla="*/ 0 h 1631803"/>
              <a:gd name="connsiteX0" fmla="*/ 0 w 990908"/>
              <a:gd name="connsiteY0" fmla="*/ 0 h 1631803"/>
              <a:gd name="connsiteX1" fmla="*/ 687073 w 990908"/>
              <a:gd name="connsiteY1" fmla="*/ 82137 h 1631803"/>
              <a:gd name="connsiteX2" fmla="*/ 990908 w 990908"/>
              <a:gd name="connsiteY2" fmla="*/ 1631803 h 1631803"/>
              <a:gd name="connsiteX3" fmla="*/ 259432 w 990908"/>
              <a:gd name="connsiteY3" fmla="*/ 1624543 h 1631803"/>
              <a:gd name="connsiteX4" fmla="*/ 0 w 990908"/>
              <a:gd name="connsiteY4" fmla="*/ 0 h 1631803"/>
              <a:gd name="connsiteX0" fmla="*/ 0 w 988945"/>
              <a:gd name="connsiteY0" fmla="*/ 0 h 1627764"/>
              <a:gd name="connsiteX1" fmla="*/ 685110 w 988945"/>
              <a:gd name="connsiteY1" fmla="*/ 78098 h 1627764"/>
              <a:gd name="connsiteX2" fmla="*/ 988945 w 988945"/>
              <a:gd name="connsiteY2" fmla="*/ 1627764 h 1627764"/>
              <a:gd name="connsiteX3" fmla="*/ 257469 w 988945"/>
              <a:gd name="connsiteY3" fmla="*/ 1620504 h 1627764"/>
              <a:gd name="connsiteX4" fmla="*/ 0 w 988945"/>
              <a:gd name="connsiteY4" fmla="*/ 0 h 1627764"/>
              <a:gd name="connsiteX0" fmla="*/ 0 w 985944"/>
              <a:gd name="connsiteY0" fmla="*/ 0 h 1626725"/>
              <a:gd name="connsiteX1" fmla="*/ 685110 w 985944"/>
              <a:gd name="connsiteY1" fmla="*/ 78098 h 1626725"/>
              <a:gd name="connsiteX2" fmla="*/ 985944 w 985944"/>
              <a:gd name="connsiteY2" fmla="*/ 1626725 h 1626725"/>
              <a:gd name="connsiteX3" fmla="*/ 257469 w 985944"/>
              <a:gd name="connsiteY3" fmla="*/ 1620504 h 1626725"/>
              <a:gd name="connsiteX4" fmla="*/ 0 w 985944"/>
              <a:gd name="connsiteY4" fmla="*/ 0 h 1626725"/>
              <a:gd name="connsiteX0" fmla="*/ 0 w 973018"/>
              <a:gd name="connsiteY0" fmla="*/ 0 h 1620504"/>
              <a:gd name="connsiteX1" fmla="*/ 685110 w 973018"/>
              <a:gd name="connsiteY1" fmla="*/ 78098 h 1620504"/>
              <a:gd name="connsiteX2" fmla="*/ 973018 w 973018"/>
              <a:gd name="connsiteY2" fmla="*/ 1615533 h 1620504"/>
              <a:gd name="connsiteX3" fmla="*/ 257469 w 973018"/>
              <a:gd name="connsiteY3" fmla="*/ 1620504 h 1620504"/>
              <a:gd name="connsiteX4" fmla="*/ 0 w 973018"/>
              <a:gd name="connsiteY4" fmla="*/ 0 h 1620504"/>
              <a:gd name="connsiteX0" fmla="*/ 0 w 973018"/>
              <a:gd name="connsiteY0" fmla="*/ 0 h 1620504"/>
              <a:gd name="connsiteX1" fmla="*/ 707265 w 973018"/>
              <a:gd name="connsiteY1" fmla="*/ 72325 h 1620504"/>
              <a:gd name="connsiteX2" fmla="*/ 973018 w 973018"/>
              <a:gd name="connsiteY2" fmla="*/ 1615533 h 1620504"/>
              <a:gd name="connsiteX3" fmla="*/ 257469 w 973018"/>
              <a:gd name="connsiteY3" fmla="*/ 1620504 h 1620504"/>
              <a:gd name="connsiteX4" fmla="*/ 0 w 973018"/>
              <a:gd name="connsiteY4" fmla="*/ 0 h 1620504"/>
              <a:gd name="connsiteX0" fmla="*/ 0 w 978905"/>
              <a:gd name="connsiteY0" fmla="*/ 0 h 1627649"/>
              <a:gd name="connsiteX1" fmla="*/ 707265 w 978905"/>
              <a:gd name="connsiteY1" fmla="*/ 72325 h 1627649"/>
              <a:gd name="connsiteX2" fmla="*/ 978905 w 978905"/>
              <a:gd name="connsiteY2" fmla="*/ 1627649 h 1627649"/>
              <a:gd name="connsiteX3" fmla="*/ 257469 w 978905"/>
              <a:gd name="connsiteY3" fmla="*/ 1620504 h 1627649"/>
              <a:gd name="connsiteX4" fmla="*/ 0 w 978905"/>
              <a:gd name="connsiteY4" fmla="*/ 0 h 162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905" h="1627649">
                <a:moveTo>
                  <a:pt x="0" y="0"/>
                </a:moveTo>
                <a:lnTo>
                  <a:pt x="707265" y="72325"/>
                </a:lnTo>
                <a:lnTo>
                  <a:pt x="978905" y="1627649"/>
                </a:lnTo>
                <a:lnTo>
                  <a:pt x="257469" y="1620504"/>
                </a:lnTo>
                <a:lnTo>
                  <a:pt x="0" y="0"/>
                </a:lnTo>
                <a:close/>
              </a:path>
            </a:pathLst>
          </a:custGeom>
          <a:ln>
            <a:noFill/>
          </a:ln>
        </p:spPr>
        <p:txBody>
          <a:bodyPr bIns="457200" anchor="b"/>
          <a:lstStyle>
            <a:lvl1pPr algn="ctr">
              <a:buNone/>
              <a:defRPr sz="800">
                <a:solidFill>
                  <a:schemeClr val="tx1">
                    <a:lumMod val="50000"/>
                    <a:lumOff val="50000"/>
                  </a:schemeClr>
                </a:solidFill>
              </a:defRPr>
            </a:lvl1pPr>
          </a:lstStyle>
          <a:p>
            <a:r>
              <a:rPr lang="en-US" dirty="0"/>
              <a:t>Image Holder</a:t>
            </a:r>
          </a:p>
        </p:txBody>
      </p:sp>
      <p:sp>
        <p:nvSpPr>
          <p:cNvPr id="12" name="Title 1"/>
          <p:cNvSpPr>
            <a:spLocks noGrp="1"/>
          </p:cNvSpPr>
          <p:nvPr>
            <p:ph type="title" hasCustomPrompt="1"/>
          </p:nvPr>
        </p:nvSpPr>
        <p:spPr>
          <a:xfrm>
            <a:off x="2336800" y="482600"/>
            <a:ext cx="7518400" cy="471365"/>
          </a:xfrm>
          <a:prstGeom prst="rect">
            <a:avLst/>
          </a:prstGeom>
        </p:spPr>
        <p:txBody>
          <a:bodyPr wrap="none" lIns="0" tIns="0" rIns="0" bIns="0" anchor="ctr">
            <a:noAutofit/>
          </a:bodyPr>
          <a:lstStyle>
            <a:lvl1pPr algn="ctr">
              <a:defRPr sz="3200" b="1" baseline="0">
                <a:solidFill>
                  <a:schemeClr val="tx1">
                    <a:lumMod val="50000"/>
                    <a:lumOff val="50000"/>
                  </a:schemeClr>
                </a:solidFill>
              </a:defRPr>
            </a:lvl1pPr>
          </a:lstStyle>
          <a:p>
            <a:r>
              <a:rPr lang="en-US" dirty="0"/>
              <a:t>Click To Edit Master Title Style</a:t>
            </a:r>
          </a:p>
        </p:txBody>
      </p:sp>
      <p:sp>
        <p:nvSpPr>
          <p:cNvPr id="13" name="Text Placeholder 3"/>
          <p:cNvSpPr>
            <a:spLocks noGrp="1"/>
          </p:cNvSpPr>
          <p:nvPr>
            <p:ph type="body" sz="half" idx="2" hasCustomPrompt="1"/>
          </p:nvPr>
        </p:nvSpPr>
        <p:spPr>
          <a:xfrm>
            <a:off x="3352800" y="951922"/>
            <a:ext cx="5486400" cy="267661"/>
          </a:xfrm>
          <a:prstGeom prst="rect">
            <a:avLst/>
          </a:prstGeom>
        </p:spPr>
        <p:txBody>
          <a:bodyPr wrap="none" lIns="0" tIns="0" rIns="0" bIns="0" anchor="ctr">
            <a:noAutofit/>
          </a:bodyPr>
          <a:lstStyle>
            <a:lvl1pPr marL="0" indent="0" algn="ctr">
              <a:buNone/>
              <a:defRPr sz="1600"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1885097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fade">
                                      <p:cBhvr>
                                        <p:cTn id="11" dur="500"/>
                                        <p:tgtEl>
                                          <p:spTgt spid="13">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up)">
                                      <p:cBhvr>
                                        <p:cTn id="2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12" grpId="0"/>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2_MockUp4">
    <p:spTree>
      <p:nvGrpSpPr>
        <p:cNvPr id="1" name=""/>
        <p:cNvGrpSpPr/>
        <p:nvPr/>
      </p:nvGrpSpPr>
      <p:grpSpPr>
        <a:xfrm>
          <a:off x="0" y="0"/>
          <a:ext cx="0" cy="0"/>
          <a:chOff x="0" y="0"/>
          <a:chExt cx="0" cy="0"/>
        </a:xfrm>
      </p:grpSpPr>
      <p:sp>
        <p:nvSpPr>
          <p:cNvPr id="8" name="Rectangle 7"/>
          <p:cNvSpPr/>
          <p:nvPr userDrawn="1"/>
        </p:nvSpPr>
        <p:spPr>
          <a:xfrm>
            <a:off x="0" y="1334149"/>
            <a:ext cx="12192000" cy="4171500"/>
          </a:xfrm>
          <a:prstGeom prst="rect">
            <a:avLst/>
          </a:prstGeom>
          <a:solidFill>
            <a:srgbClr val="09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5" name="Group 25"/>
          <p:cNvGrpSpPr/>
          <p:nvPr userDrawn="1"/>
        </p:nvGrpSpPr>
        <p:grpSpPr>
          <a:xfrm>
            <a:off x="3585904" y="1993900"/>
            <a:ext cx="1595697" cy="2971800"/>
            <a:chOff x="6140449" y="1116114"/>
            <a:chExt cx="1927226" cy="3589236"/>
          </a:xfrm>
        </p:grpSpPr>
        <p:sp>
          <p:nvSpPr>
            <p:cNvPr id="16" name="Rectangle 15"/>
            <p:cNvSpPr/>
            <p:nvPr userDrawn="1"/>
          </p:nvSpPr>
          <p:spPr>
            <a:xfrm>
              <a:off x="6211887" y="1630479"/>
              <a:ext cx="1784351" cy="25398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2400"/>
            </a:p>
          </p:txBody>
        </p:sp>
        <p:sp>
          <p:nvSpPr>
            <p:cNvPr id="17" name="Freeform 5"/>
            <p:cNvSpPr>
              <a:spLocks noEditPoints="1"/>
            </p:cNvSpPr>
            <p:nvPr userDrawn="1"/>
          </p:nvSpPr>
          <p:spPr bwMode="auto">
            <a:xfrm>
              <a:off x="6140449" y="1116114"/>
              <a:ext cx="1927226" cy="3589236"/>
            </a:xfrm>
            <a:custGeom>
              <a:avLst/>
              <a:gdLst/>
              <a:ahLst/>
              <a:cxnLst>
                <a:cxn ang="0">
                  <a:pos x="440" y="1690"/>
                </a:cxn>
                <a:cxn ang="0">
                  <a:pos x="440" y="1690"/>
                </a:cxn>
                <a:cxn ang="0">
                  <a:pos x="494" y="1636"/>
                </a:cxn>
                <a:cxn ang="0">
                  <a:pos x="547" y="1690"/>
                </a:cxn>
                <a:cxn ang="0">
                  <a:pos x="547" y="1690"/>
                </a:cxn>
                <a:cxn ang="0">
                  <a:pos x="547" y="1690"/>
                </a:cxn>
                <a:cxn ang="0">
                  <a:pos x="494" y="1743"/>
                </a:cxn>
                <a:cxn ang="0">
                  <a:pos x="440" y="1690"/>
                </a:cxn>
                <a:cxn ang="0">
                  <a:pos x="440" y="1690"/>
                </a:cxn>
                <a:cxn ang="0">
                  <a:pos x="65" y="274"/>
                </a:cxn>
                <a:cxn ang="0">
                  <a:pos x="65" y="274"/>
                </a:cxn>
                <a:cxn ang="0">
                  <a:pos x="922" y="274"/>
                </a:cxn>
                <a:cxn ang="0">
                  <a:pos x="922" y="1543"/>
                </a:cxn>
                <a:cxn ang="0">
                  <a:pos x="65" y="1543"/>
                </a:cxn>
                <a:cxn ang="0">
                  <a:pos x="65" y="274"/>
                </a:cxn>
                <a:cxn ang="0">
                  <a:pos x="355" y="143"/>
                </a:cxn>
                <a:cxn ang="0">
                  <a:pos x="355" y="143"/>
                </a:cxn>
                <a:cxn ang="0">
                  <a:pos x="632" y="143"/>
                </a:cxn>
                <a:cxn ang="0">
                  <a:pos x="632" y="163"/>
                </a:cxn>
                <a:cxn ang="0">
                  <a:pos x="355" y="163"/>
                </a:cxn>
                <a:cxn ang="0">
                  <a:pos x="355" y="143"/>
                </a:cxn>
                <a:cxn ang="0">
                  <a:pos x="891" y="0"/>
                </a:cxn>
                <a:cxn ang="0">
                  <a:pos x="96" y="0"/>
                </a:cxn>
                <a:cxn ang="0">
                  <a:pos x="0" y="92"/>
                </a:cxn>
                <a:cxn ang="0">
                  <a:pos x="0" y="1748"/>
                </a:cxn>
                <a:cxn ang="0">
                  <a:pos x="96" y="1840"/>
                </a:cxn>
                <a:cxn ang="0">
                  <a:pos x="891" y="1840"/>
                </a:cxn>
                <a:cxn ang="0">
                  <a:pos x="987" y="1748"/>
                </a:cxn>
                <a:cxn ang="0">
                  <a:pos x="987" y="92"/>
                </a:cxn>
                <a:cxn ang="0">
                  <a:pos x="891" y="0"/>
                </a:cxn>
              </a:cxnLst>
              <a:rect l="0" t="0" r="r" b="b"/>
              <a:pathLst>
                <a:path w="987" h="1840">
                  <a:moveTo>
                    <a:pt x="440" y="1690"/>
                  </a:moveTo>
                  <a:cubicBezTo>
                    <a:pt x="440" y="1690"/>
                    <a:pt x="440" y="1690"/>
                    <a:pt x="440" y="1690"/>
                  </a:cubicBezTo>
                  <a:cubicBezTo>
                    <a:pt x="440" y="1660"/>
                    <a:pt x="464" y="1636"/>
                    <a:pt x="494" y="1636"/>
                  </a:cubicBezTo>
                  <a:cubicBezTo>
                    <a:pt x="523" y="1636"/>
                    <a:pt x="547" y="1660"/>
                    <a:pt x="547" y="1690"/>
                  </a:cubicBezTo>
                  <a:cubicBezTo>
                    <a:pt x="547" y="1690"/>
                    <a:pt x="547" y="1690"/>
                    <a:pt x="547" y="1690"/>
                  </a:cubicBezTo>
                  <a:cubicBezTo>
                    <a:pt x="547" y="1690"/>
                    <a:pt x="547" y="1690"/>
                    <a:pt x="547" y="1690"/>
                  </a:cubicBezTo>
                  <a:cubicBezTo>
                    <a:pt x="547" y="1719"/>
                    <a:pt x="523" y="1743"/>
                    <a:pt x="494" y="1743"/>
                  </a:cubicBezTo>
                  <a:cubicBezTo>
                    <a:pt x="464" y="1743"/>
                    <a:pt x="440" y="1719"/>
                    <a:pt x="440" y="1690"/>
                  </a:cubicBezTo>
                  <a:cubicBezTo>
                    <a:pt x="440" y="1690"/>
                    <a:pt x="440" y="1690"/>
                    <a:pt x="440" y="1690"/>
                  </a:cubicBezTo>
                  <a:moveTo>
                    <a:pt x="65" y="274"/>
                  </a:moveTo>
                  <a:cubicBezTo>
                    <a:pt x="65" y="274"/>
                    <a:pt x="65" y="274"/>
                    <a:pt x="65" y="274"/>
                  </a:cubicBezTo>
                  <a:cubicBezTo>
                    <a:pt x="922" y="274"/>
                    <a:pt x="922" y="274"/>
                    <a:pt x="922" y="274"/>
                  </a:cubicBezTo>
                  <a:cubicBezTo>
                    <a:pt x="922" y="1543"/>
                    <a:pt x="922" y="1543"/>
                    <a:pt x="922" y="1543"/>
                  </a:cubicBezTo>
                  <a:cubicBezTo>
                    <a:pt x="65" y="1543"/>
                    <a:pt x="65" y="1543"/>
                    <a:pt x="65" y="1543"/>
                  </a:cubicBezTo>
                  <a:cubicBezTo>
                    <a:pt x="65" y="274"/>
                    <a:pt x="65" y="274"/>
                    <a:pt x="65" y="274"/>
                  </a:cubicBezTo>
                  <a:moveTo>
                    <a:pt x="355" y="143"/>
                  </a:moveTo>
                  <a:cubicBezTo>
                    <a:pt x="355" y="143"/>
                    <a:pt x="355" y="143"/>
                    <a:pt x="355" y="143"/>
                  </a:cubicBezTo>
                  <a:cubicBezTo>
                    <a:pt x="632" y="143"/>
                    <a:pt x="632" y="143"/>
                    <a:pt x="632" y="143"/>
                  </a:cubicBezTo>
                  <a:cubicBezTo>
                    <a:pt x="632" y="163"/>
                    <a:pt x="632" y="163"/>
                    <a:pt x="632" y="163"/>
                  </a:cubicBezTo>
                  <a:cubicBezTo>
                    <a:pt x="355" y="163"/>
                    <a:pt x="355" y="163"/>
                    <a:pt x="355" y="163"/>
                  </a:cubicBezTo>
                  <a:cubicBezTo>
                    <a:pt x="355" y="143"/>
                    <a:pt x="355" y="143"/>
                    <a:pt x="355" y="143"/>
                  </a:cubicBezTo>
                  <a:moveTo>
                    <a:pt x="891" y="0"/>
                  </a:moveTo>
                  <a:cubicBezTo>
                    <a:pt x="96" y="0"/>
                    <a:pt x="96" y="0"/>
                    <a:pt x="96" y="0"/>
                  </a:cubicBezTo>
                  <a:cubicBezTo>
                    <a:pt x="43" y="0"/>
                    <a:pt x="0" y="42"/>
                    <a:pt x="0" y="92"/>
                  </a:cubicBezTo>
                  <a:cubicBezTo>
                    <a:pt x="0" y="1748"/>
                    <a:pt x="0" y="1748"/>
                    <a:pt x="0" y="1748"/>
                  </a:cubicBezTo>
                  <a:cubicBezTo>
                    <a:pt x="0" y="1798"/>
                    <a:pt x="43" y="1840"/>
                    <a:pt x="96" y="1840"/>
                  </a:cubicBezTo>
                  <a:cubicBezTo>
                    <a:pt x="891" y="1840"/>
                    <a:pt x="891" y="1840"/>
                    <a:pt x="891" y="1840"/>
                  </a:cubicBezTo>
                  <a:cubicBezTo>
                    <a:pt x="944" y="1840"/>
                    <a:pt x="987" y="1798"/>
                    <a:pt x="987" y="1748"/>
                  </a:cubicBezTo>
                  <a:cubicBezTo>
                    <a:pt x="987" y="92"/>
                    <a:pt x="987" y="92"/>
                    <a:pt x="987" y="92"/>
                  </a:cubicBezTo>
                  <a:cubicBezTo>
                    <a:pt x="987" y="41"/>
                    <a:pt x="944" y="0"/>
                    <a:pt x="891" y="0"/>
                  </a:cubicBezTo>
                </a:path>
              </a:pathLst>
            </a:custGeom>
            <a:solidFill>
              <a:schemeClr val="tx2">
                <a:lumMod val="10000"/>
                <a:lumOff val="90000"/>
              </a:schemeClr>
            </a:solid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grpSp>
      <p:sp>
        <p:nvSpPr>
          <p:cNvPr id="18" name="Picture Placeholder 7"/>
          <p:cNvSpPr>
            <a:spLocks noGrp="1"/>
          </p:cNvSpPr>
          <p:nvPr>
            <p:ph type="pic" sz="quarter" idx="12" hasCustomPrompt="1"/>
          </p:nvPr>
        </p:nvSpPr>
        <p:spPr>
          <a:xfrm>
            <a:off x="4005003" y="2425700"/>
            <a:ext cx="1073149" cy="2057400"/>
          </a:xfrm>
          <a:prstGeom prst="rect">
            <a:avLst/>
          </a:prstGeom>
          <a:ln>
            <a:noFill/>
          </a:ln>
        </p:spPr>
        <p:txBody>
          <a:bodyPr bIns="457200" anchor="b"/>
          <a:lstStyle>
            <a:lvl1pPr algn="ctr" rtl="0">
              <a:buNone/>
              <a:defRPr sz="1067">
                <a:solidFill>
                  <a:schemeClr val="tx1">
                    <a:lumMod val="50000"/>
                    <a:lumOff val="50000"/>
                  </a:schemeClr>
                </a:solidFill>
              </a:defRPr>
            </a:lvl1pPr>
          </a:lstStyle>
          <a:p>
            <a:r>
              <a:rPr lang="en-US" dirty="0"/>
              <a:t>Image Holder</a:t>
            </a:r>
          </a:p>
        </p:txBody>
      </p:sp>
      <p:grpSp>
        <p:nvGrpSpPr>
          <p:cNvPr id="9" name="Group 25"/>
          <p:cNvGrpSpPr/>
          <p:nvPr userDrawn="1"/>
        </p:nvGrpSpPr>
        <p:grpSpPr>
          <a:xfrm>
            <a:off x="910049" y="1993900"/>
            <a:ext cx="1595697" cy="2971800"/>
            <a:chOff x="6140449" y="1116114"/>
            <a:chExt cx="1927226" cy="3589236"/>
          </a:xfrm>
        </p:grpSpPr>
        <p:sp>
          <p:nvSpPr>
            <p:cNvPr id="10" name="Rectangle 9"/>
            <p:cNvSpPr/>
            <p:nvPr userDrawn="1"/>
          </p:nvSpPr>
          <p:spPr>
            <a:xfrm>
              <a:off x="6211887" y="1630479"/>
              <a:ext cx="1784351" cy="25398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Freeform 5"/>
            <p:cNvSpPr>
              <a:spLocks noEditPoints="1"/>
            </p:cNvSpPr>
            <p:nvPr userDrawn="1"/>
          </p:nvSpPr>
          <p:spPr bwMode="auto">
            <a:xfrm>
              <a:off x="6140449" y="1116114"/>
              <a:ext cx="1927226" cy="3589236"/>
            </a:xfrm>
            <a:custGeom>
              <a:avLst/>
              <a:gdLst/>
              <a:ahLst/>
              <a:cxnLst>
                <a:cxn ang="0">
                  <a:pos x="440" y="1690"/>
                </a:cxn>
                <a:cxn ang="0">
                  <a:pos x="440" y="1690"/>
                </a:cxn>
                <a:cxn ang="0">
                  <a:pos x="494" y="1636"/>
                </a:cxn>
                <a:cxn ang="0">
                  <a:pos x="547" y="1690"/>
                </a:cxn>
                <a:cxn ang="0">
                  <a:pos x="547" y="1690"/>
                </a:cxn>
                <a:cxn ang="0">
                  <a:pos x="547" y="1690"/>
                </a:cxn>
                <a:cxn ang="0">
                  <a:pos x="494" y="1743"/>
                </a:cxn>
                <a:cxn ang="0">
                  <a:pos x="440" y="1690"/>
                </a:cxn>
                <a:cxn ang="0">
                  <a:pos x="440" y="1690"/>
                </a:cxn>
                <a:cxn ang="0">
                  <a:pos x="65" y="274"/>
                </a:cxn>
                <a:cxn ang="0">
                  <a:pos x="65" y="274"/>
                </a:cxn>
                <a:cxn ang="0">
                  <a:pos x="922" y="274"/>
                </a:cxn>
                <a:cxn ang="0">
                  <a:pos x="922" y="1543"/>
                </a:cxn>
                <a:cxn ang="0">
                  <a:pos x="65" y="1543"/>
                </a:cxn>
                <a:cxn ang="0">
                  <a:pos x="65" y="274"/>
                </a:cxn>
                <a:cxn ang="0">
                  <a:pos x="355" y="143"/>
                </a:cxn>
                <a:cxn ang="0">
                  <a:pos x="355" y="143"/>
                </a:cxn>
                <a:cxn ang="0">
                  <a:pos x="632" y="143"/>
                </a:cxn>
                <a:cxn ang="0">
                  <a:pos x="632" y="163"/>
                </a:cxn>
                <a:cxn ang="0">
                  <a:pos x="355" y="163"/>
                </a:cxn>
                <a:cxn ang="0">
                  <a:pos x="355" y="143"/>
                </a:cxn>
                <a:cxn ang="0">
                  <a:pos x="891" y="0"/>
                </a:cxn>
                <a:cxn ang="0">
                  <a:pos x="96" y="0"/>
                </a:cxn>
                <a:cxn ang="0">
                  <a:pos x="0" y="92"/>
                </a:cxn>
                <a:cxn ang="0">
                  <a:pos x="0" y="1748"/>
                </a:cxn>
                <a:cxn ang="0">
                  <a:pos x="96" y="1840"/>
                </a:cxn>
                <a:cxn ang="0">
                  <a:pos x="891" y="1840"/>
                </a:cxn>
                <a:cxn ang="0">
                  <a:pos x="987" y="1748"/>
                </a:cxn>
                <a:cxn ang="0">
                  <a:pos x="987" y="92"/>
                </a:cxn>
                <a:cxn ang="0">
                  <a:pos x="891" y="0"/>
                </a:cxn>
              </a:cxnLst>
              <a:rect l="0" t="0" r="r" b="b"/>
              <a:pathLst>
                <a:path w="987" h="1840">
                  <a:moveTo>
                    <a:pt x="440" y="1690"/>
                  </a:moveTo>
                  <a:cubicBezTo>
                    <a:pt x="440" y="1690"/>
                    <a:pt x="440" y="1690"/>
                    <a:pt x="440" y="1690"/>
                  </a:cubicBezTo>
                  <a:cubicBezTo>
                    <a:pt x="440" y="1660"/>
                    <a:pt x="464" y="1636"/>
                    <a:pt x="494" y="1636"/>
                  </a:cubicBezTo>
                  <a:cubicBezTo>
                    <a:pt x="523" y="1636"/>
                    <a:pt x="547" y="1660"/>
                    <a:pt x="547" y="1690"/>
                  </a:cubicBezTo>
                  <a:cubicBezTo>
                    <a:pt x="547" y="1690"/>
                    <a:pt x="547" y="1690"/>
                    <a:pt x="547" y="1690"/>
                  </a:cubicBezTo>
                  <a:cubicBezTo>
                    <a:pt x="547" y="1690"/>
                    <a:pt x="547" y="1690"/>
                    <a:pt x="547" y="1690"/>
                  </a:cubicBezTo>
                  <a:cubicBezTo>
                    <a:pt x="547" y="1719"/>
                    <a:pt x="523" y="1743"/>
                    <a:pt x="494" y="1743"/>
                  </a:cubicBezTo>
                  <a:cubicBezTo>
                    <a:pt x="464" y="1743"/>
                    <a:pt x="440" y="1719"/>
                    <a:pt x="440" y="1690"/>
                  </a:cubicBezTo>
                  <a:cubicBezTo>
                    <a:pt x="440" y="1690"/>
                    <a:pt x="440" y="1690"/>
                    <a:pt x="440" y="1690"/>
                  </a:cubicBezTo>
                  <a:moveTo>
                    <a:pt x="65" y="274"/>
                  </a:moveTo>
                  <a:cubicBezTo>
                    <a:pt x="65" y="274"/>
                    <a:pt x="65" y="274"/>
                    <a:pt x="65" y="274"/>
                  </a:cubicBezTo>
                  <a:cubicBezTo>
                    <a:pt x="922" y="274"/>
                    <a:pt x="922" y="274"/>
                    <a:pt x="922" y="274"/>
                  </a:cubicBezTo>
                  <a:cubicBezTo>
                    <a:pt x="922" y="1543"/>
                    <a:pt x="922" y="1543"/>
                    <a:pt x="922" y="1543"/>
                  </a:cubicBezTo>
                  <a:cubicBezTo>
                    <a:pt x="65" y="1543"/>
                    <a:pt x="65" y="1543"/>
                    <a:pt x="65" y="1543"/>
                  </a:cubicBezTo>
                  <a:cubicBezTo>
                    <a:pt x="65" y="274"/>
                    <a:pt x="65" y="274"/>
                    <a:pt x="65" y="274"/>
                  </a:cubicBezTo>
                  <a:moveTo>
                    <a:pt x="355" y="143"/>
                  </a:moveTo>
                  <a:cubicBezTo>
                    <a:pt x="355" y="143"/>
                    <a:pt x="355" y="143"/>
                    <a:pt x="355" y="143"/>
                  </a:cubicBezTo>
                  <a:cubicBezTo>
                    <a:pt x="632" y="143"/>
                    <a:pt x="632" y="143"/>
                    <a:pt x="632" y="143"/>
                  </a:cubicBezTo>
                  <a:cubicBezTo>
                    <a:pt x="632" y="163"/>
                    <a:pt x="632" y="163"/>
                    <a:pt x="632" y="163"/>
                  </a:cubicBezTo>
                  <a:cubicBezTo>
                    <a:pt x="355" y="163"/>
                    <a:pt x="355" y="163"/>
                    <a:pt x="355" y="163"/>
                  </a:cubicBezTo>
                  <a:cubicBezTo>
                    <a:pt x="355" y="143"/>
                    <a:pt x="355" y="143"/>
                    <a:pt x="355" y="143"/>
                  </a:cubicBezTo>
                  <a:moveTo>
                    <a:pt x="891" y="0"/>
                  </a:moveTo>
                  <a:cubicBezTo>
                    <a:pt x="96" y="0"/>
                    <a:pt x="96" y="0"/>
                    <a:pt x="96" y="0"/>
                  </a:cubicBezTo>
                  <a:cubicBezTo>
                    <a:pt x="43" y="0"/>
                    <a:pt x="0" y="42"/>
                    <a:pt x="0" y="92"/>
                  </a:cubicBezTo>
                  <a:cubicBezTo>
                    <a:pt x="0" y="1748"/>
                    <a:pt x="0" y="1748"/>
                    <a:pt x="0" y="1748"/>
                  </a:cubicBezTo>
                  <a:cubicBezTo>
                    <a:pt x="0" y="1798"/>
                    <a:pt x="43" y="1840"/>
                    <a:pt x="96" y="1840"/>
                  </a:cubicBezTo>
                  <a:cubicBezTo>
                    <a:pt x="891" y="1840"/>
                    <a:pt x="891" y="1840"/>
                    <a:pt x="891" y="1840"/>
                  </a:cubicBezTo>
                  <a:cubicBezTo>
                    <a:pt x="944" y="1840"/>
                    <a:pt x="987" y="1798"/>
                    <a:pt x="987" y="1748"/>
                  </a:cubicBezTo>
                  <a:cubicBezTo>
                    <a:pt x="987" y="92"/>
                    <a:pt x="987" y="92"/>
                    <a:pt x="987" y="92"/>
                  </a:cubicBezTo>
                  <a:cubicBezTo>
                    <a:pt x="987" y="41"/>
                    <a:pt x="944" y="0"/>
                    <a:pt x="891" y="0"/>
                  </a:cubicBezTo>
                </a:path>
              </a:pathLst>
            </a:custGeom>
            <a:solidFill>
              <a:schemeClr val="tx2">
                <a:lumMod val="10000"/>
                <a:lumOff val="90000"/>
              </a:schemeClr>
            </a:solid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grpSp>
      <p:sp>
        <p:nvSpPr>
          <p:cNvPr id="14" name="Picture Placeholder 7"/>
          <p:cNvSpPr>
            <a:spLocks noGrp="1"/>
          </p:cNvSpPr>
          <p:nvPr>
            <p:ph type="pic" sz="quarter" idx="11" hasCustomPrompt="1"/>
          </p:nvPr>
        </p:nvSpPr>
        <p:spPr>
          <a:xfrm>
            <a:off x="1014167" y="2425700"/>
            <a:ext cx="1073149" cy="2057400"/>
          </a:xfrm>
          <a:prstGeom prst="rect">
            <a:avLst/>
          </a:prstGeom>
          <a:ln>
            <a:noFill/>
          </a:ln>
        </p:spPr>
        <p:txBody>
          <a:bodyPr bIns="457200" anchor="b"/>
          <a:lstStyle>
            <a:lvl1pPr algn="ctr">
              <a:buNone/>
              <a:defRPr sz="1067">
                <a:solidFill>
                  <a:schemeClr val="tx1">
                    <a:lumMod val="50000"/>
                    <a:lumOff val="50000"/>
                  </a:schemeClr>
                </a:solidFill>
              </a:defRPr>
            </a:lvl1pPr>
          </a:lstStyle>
          <a:p>
            <a:r>
              <a:rPr lang="en-US" dirty="0"/>
              <a:t>Image Holder</a:t>
            </a:r>
          </a:p>
        </p:txBody>
      </p:sp>
      <p:grpSp>
        <p:nvGrpSpPr>
          <p:cNvPr id="2" name="Group 25"/>
          <p:cNvGrpSpPr/>
          <p:nvPr userDrawn="1"/>
        </p:nvGrpSpPr>
        <p:grpSpPr>
          <a:xfrm>
            <a:off x="2091149" y="1653240"/>
            <a:ext cx="1908179" cy="3553761"/>
            <a:chOff x="6140449" y="1116114"/>
            <a:chExt cx="1927226" cy="3589236"/>
          </a:xfrm>
          <a:effectLst/>
        </p:grpSpPr>
        <p:sp>
          <p:nvSpPr>
            <p:cNvPr id="25" name="Rectangle 24"/>
            <p:cNvSpPr/>
            <p:nvPr userDrawn="1"/>
          </p:nvSpPr>
          <p:spPr>
            <a:xfrm>
              <a:off x="6211887" y="1630479"/>
              <a:ext cx="1784351" cy="25398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29" name="Freeform 5"/>
            <p:cNvSpPr>
              <a:spLocks noEditPoints="1"/>
            </p:cNvSpPr>
            <p:nvPr userDrawn="1"/>
          </p:nvSpPr>
          <p:spPr bwMode="auto">
            <a:xfrm>
              <a:off x="6140449" y="1116114"/>
              <a:ext cx="1927226" cy="3589236"/>
            </a:xfrm>
            <a:custGeom>
              <a:avLst/>
              <a:gdLst/>
              <a:ahLst/>
              <a:cxnLst>
                <a:cxn ang="0">
                  <a:pos x="440" y="1690"/>
                </a:cxn>
                <a:cxn ang="0">
                  <a:pos x="440" y="1690"/>
                </a:cxn>
                <a:cxn ang="0">
                  <a:pos x="494" y="1636"/>
                </a:cxn>
                <a:cxn ang="0">
                  <a:pos x="547" y="1690"/>
                </a:cxn>
                <a:cxn ang="0">
                  <a:pos x="547" y="1690"/>
                </a:cxn>
                <a:cxn ang="0">
                  <a:pos x="547" y="1690"/>
                </a:cxn>
                <a:cxn ang="0">
                  <a:pos x="494" y="1743"/>
                </a:cxn>
                <a:cxn ang="0">
                  <a:pos x="440" y="1690"/>
                </a:cxn>
                <a:cxn ang="0">
                  <a:pos x="440" y="1690"/>
                </a:cxn>
                <a:cxn ang="0">
                  <a:pos x="65" y="274"/>
                </a:cxn>
                <a:cxn ang="0">
                  <a:pos x="65" y="274"/>
                </a:cxn>
                <a:cxn ang="0">
                  <a:pos x="922" y="274"/>
                </a:cxn>
                <a:cxn ang="0">
                  <a:pos x="922" y="1543"/>
                </a:cxn>
                <a:cxn ang="0">
                  <a:pos x="65" y="1543"/>
                </a:cxn>
                <a:cxn ang="0">
                  <a:pos x="65" y="274"/>
                </a:cxn>
                <a:cxn ang="0">
                  <a:pos x="355" y="143"/>
                </a:cxn>
                <a:cxn ang="0">
                  <a:pos x="355" y="143"/>
                </a:cxn>
                <a:cxn ang="0">
                  <a:pos x="632" y="143"/>
                </a:cxn>
                <a:cxn ang="0">
                  <a:pos x="632" y="163"/>
                </a:cxn>
                <a:cxn ang="0">
                  <a:pos x="355" y="163"/>
                </a:cxn>
                <a:cxn ang="0">
                  <a:pos x="355" y="143"/>
                </a:cxn>
                <a:cxn ang="0">
                  <a:pos x="891" y="0"/>
                </a:cxn>
                <a:cxn ang="0">
                  <a:pos x="96" y="0"/>
                </a:cxn>
                <a:cxn ang="0">
                  <a:pos x="0" y="92"/>
                </a:cxn>
                <a:cxn ang="0">
                  <a:pos x="0" y="1748"/>
                </a:cxn>
                <a:cxn ang="0">
                  <a:pos x="96" y="1840"/>
                </a:cxn>
                <a:cxn ang="0">
                  <a:pos x="891" y="1840"/>
                </a:cxn>
                <a:cxn ang="0">
                  <a:pos x="987" y="1748"/>
                </a:cxn>
                <a:cxn ang="0">
                  <a:pos x="987" y="92"/>
                </a:cxn>
                <a:cxn ang="0">
                  <a:pos x="891" y="0"/>
                </a:cxn>
              </a:cxnLst>
              <a:rect l="0" t="0" r="r" b="b"/>
              <a:pathLst>
                <a:path w="987" h="1840">
                  <a:moveTo>
                    <a:pt x="440" y="1690"/>
                  </a:moveTo>
                  <a:cubicBezTo>
                    <a:pt x="440" y="1690"/>
                    <a:pt x="440" y="1690"/>
                    <a:pt x="440" y="1690"/>
                  </a:cubicBezTo>
                  <a:cubicBezTo>
                    <a:pt x="440" y="1660"/>
                    <a:pt x="464" y="1636"/>
                    <a:pt x="494" y="1636"/>
                  </a:cubicBezTo>
                  <a:cubicBezTo>
                    <a:pt x="523" y="1636"/>
                    <a:pt x="547" y="1660"/>
                    <a:pt x="547" y="1690"/>
                  </a:cubicBezTo>
                  <a:cubicBezTo>
                    <a:pt x="547" y="1690"/>
                    <a:pt x="547" y="1690"/>
                    <a:pt x="547" y="1690"/>
                  </a:cubicBezTo>
                  <a:cubicBezTo>
                    <a:pt x="547" y="1690"/>
                    <a:pt x="547" y="1690"/>
                    <a:pt x="547" y="1690"/>
                  </a:cubicBezTo>
                  <a:cubicBezTo>
                    <a:pt x="547" y="1719"/>
                    <a:pt x="523" y="1743"/>
                    <a:pt x="494" y="1743"/>
                  </a:cubicBezTo>
                  <a:cubicBezTo>
                    <a:pt x="464" y="1743"/>
                    <a:pt x="440" y="1719"/>
                    <a:pt x="440" y="1690"/>
                  </a:cubicBezTo>
                  <a:cubicBezTo>
                    <a:pt x="440" y="1690"/>
                    <a:pt x="440" y="1690"/>
                    <a:pt x="440" y="1690"/>
                  </a:cubicBezTo>
                  <a:moveTo>
                    <a:pt x="65" y="274"/>
                  </a:moveTo>
                  <a:cubicBezTo>
                    <a:pt x="65" y="274"/>
                    <a:pt x="65" y="274"/>
                    <a:pt x="65" y="274"/>
                  </a:cubicBezTo>
                  <a:cubicBezTo>
                    <a:pt x="922" y="274"/>
                    <a:pt x="922" y="274"/>
                    <a:pt x="922" y="274"/>
                  </a:cubicBezTo>
                  <a:cubicBezTo>
                    <a:pt x="922" y="1543"/>
                    <a:pt x="922" y="1543"/>
                    <a:pt x="922" y="1543"/>
                  </a:cubicBezTo>
                  <a:cubicBezTo>
                    <a:pt x="65" y="1543"/>
                    <a:pt x="65" y="1543"/>
                    <a:pt x="65" y="1543"/>
                  </a:cubicBezTo>
                  <a:cubicBezTo>
                    <a:pt x="65" y="274"/>
                    <a:pt x="65" y="274"/>
                    <a:pt x="65" y="274"/>
                  </a:cubicBezTo>
                  <a:moveTo>
                    <a:pt x="355" y="143"/>
                  </a:moveTo>
                  <a:cubicBezTo>
                    <a:pt x="355" y="143"/>
                    <a:pt x="355" y="143"/>
                    <a:pt x="355" y="143"/>
                  </a:cubicBezTo>
                  <a:cubicBezTo>
                    <a:pt x="632" y="143"/>
                    <a:pt x="632" y="143"/>
                    <a:pt x="632" y="143"/>
                  </a:cubicBezTo>
                  <a:cubicBezTo>
                    <a:pt x="632" y="163"/>
                    <a:pt x="632" y="163"/>
                    <a:pt x="632" y="163"/>
                  </a:cubicBezTo>
                  <a:cubicBezTo>
                    <a:pt x="355" y="163"/>
                    <a:pt x="355" y="163"/>
                    <a:pt x="355" y="163"/>
                  </a:cubicBezTo>
                  <a:cubicBezTo>
                    <a:pt x="355" y="143"/>
                    <a:pt x="355" y="143"/>
                    <a:pt x="355" y="143"/>
                  </a:cubicBezTo>
                  <a:moveTo>
                    <a:pt x="891" y="0"/>
                  </a:moveTo>
                  <a:cubicBezTo>
                    <a:pt x="96" y="0"/>
                    <a:pt x="96" y="0"/>
                    <a:pt x="96" y="0"/>
                  </a:cubicBezTo>
                  <a:cubicBezTo>
                    <a:pt x="43" y="0"/>
                    <a:pt x="0" y="42"/>
                    <a:pt x="0" y="92"/>
                  </a:cubicBezTo>
                  <a:cubicBezTo>
                    <a:pt x="0" y="1748"/>
                    <a:pt x="0" y="1748"/>
                    <a:pt x="0" y="1748"/>
                  </a:cubicBezTo>
                  <a:cubicBezTo>
                    <a:pt x="0" y="1798"/>
                    <a:pt x="43" y="1840"/>
                    <a:pt x="96" y="1840"/>
                  </a:cubicBezTo>
                  <a:cubicBezTo>
                    <a:pt x="891" y="1840"/>
                    <a:pt x="891" y="1840"/>
                    <a:pt x="891" y="1840"/>
                  </a:cubicBezTo>
                  <a:cubicBezTo>
                    <a:pt x="944" y="1840"/>
                    <a:pt x="987" y="1798"/>
                    <a:pt x="987" y="1748"/>
                  </a:cubicBezTo>
                  <a:cubicBezTo>
                    <a:pt x="987" y="92"/>
                    <a:pt x="987" y="92"/>
                    <a:pt x="987" y="92"/>
                  </a:cubicBezTo>
                  <a:cubicBezTo>
                    <a:pt x="987" y="41"/>
                    <a:pt x="944" y="0"/>
                    <a:pt x="891" y="0"/>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rtl="0"/>
              <a:endParaRPr lang="en-US" sz="2400" dirty="0"/>
            </a:p>
          </p:txBody>
        </p:sp>
      </p:grpSp>
      <p:sp>
        <p:nvSpPr>
          <p:cNvPr id="45" name="Picture Placeholder 7"/>
          <p:cNvSpPr>
            <a:spLocks noGrp="1"/>
          </p:cNvSpPr>
          <p:nvPr>
            <p:ph type="pic" sz="quarter" idx="10" hasCustomPrompt="1"/>
          </p:nvPr>
        </p:nvSpPr>
        <p:spPr>
          <a:xfrm>
            <a:off x="2217751" y="2171033"/>
            <a:ext cx="1647565" cy="2463800"/>
          </a:xfrm>
          <a:prstGeom prst="rect">
            <a:avLst/>
          </a:prstGeom>
          <a:ln>
            <a:noFill/>
          </a:ln>
        </p:spPr>
        <p:txBody>
          <a:bodyPr bIns="457200" anchor="b"/>
          <a:lstStyle>
            <a:lvl1pPr algn="ctr">
              <a:buNone/>
              <a:defRPr sz="1467">
                <a:solidFill>
                  <a:schemeClr val="tx1">
                    <a:lumMod val="50000"/>
                    <a:lumOff val="50000"/>
                  </a:schemeClr>
                </a:solidFill>
              </a:defRPr>
            </a:lvl1pPr>
          </a:lstStyle>
          <a:p>
            <a:r>
              <a:rPr lang="en-US" dirty="0"/>
              <a:t>Image Holder</a:t>
            </a:r>
          </a:p>
        </p:txBody>
      </p:sp>
      <p:sp>
        <p:nvSpPr>
          <p:cNvPr id="12" name="Title 1"/>
          <p:cNvSpPr>
            <a:spLocks noGrp="1"/>
          </p:cNvSpPr>
          <p:nvPr>
            <p:ph type="title" hasCustomPrompt="1"/>
          </p:nvPr>
        </p:nvSpPr>
        <p:spPr>
          <a:xfrm>
            <a:off x="2336800" y="482600"/>
            <a:ext cx="7518400" cy="471365"/>
          </a:xfrm>
          <a:prstGeom prst="rect">
            <a:avLst/>
          </a:prstGeom>
        </p:spPr>
        <p:txBody>
          <a:bodyPr wrap="none" lIns="0" tIns="0" rIns="0" bIns="0" anchor="ctr">
            <a:noAutofit/>
          </a:bodyPr>
          <a:lstStyle>
            <a:lvl1pPr algn="ctr">
              <a:defRPr sz="3200" b="1" baseline="0">
                <a:solidFill>
                  <a:schemeClr val="tx1">
                    <a:lumMod val="50000"/>
                    <a:lumOff val="50000"/>
                  </a:schemeClr>
                </a:solidFill>
              </a:defRPr>
            </a:lvl1pPr>
          </a:lstStyle>
          <a:p>
            <a:r>
              <a:rPr lang="en-US" dirty="0"/>
              <a:t>Click To Edit Master Title Style</a:t>
            </a:r>
          </a:p>
        </p:txBody>
      </p:sp>
      <p:sp>
        <p:nvSpPr>
          <p:cNvPr id="13" name="Text Placeholder 3"/>
          <p:cNvSpPr>
            <a:spLocks noGrp="1"/>
          </p:cNvSpPr>
          <p:nvPr>
            <p:ph type="body" sz="half" idx="2" hasCustomPrompt="1"/>
          </p:nvPr>
        </p:nvSpPr>
        <p:spPr>
          <a:xfrm>
            <a:off x="3352800" y="951922"/>
            <a:ext cx="5486400" cy="267661"/>
          </a:xfrm>
          <a:prstGeom prst="rect">
            <a:avLst/>
          </a:prstGeom>
        </p:spPr>
        <p:txBody>
          <a:bodyPr wrap="none" lIns="0" tIns="0" rIns="0" bIns="0" anchor="ctr">
            <a:noAutofit/>
          </a:bodyPr>
          <a:lstStyle>
            <a:lvl1pPr marL="0" indent="0" algn="ctr">
              <a:buNone/>
              <a:defRPr sz="1600"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4259475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fade">
                                      <p:cBhvr>
                                        <p:cTn id="11" dur="500"/>
                                        <p:tgtEl>
                                          <p:spTgt spid="13">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down)">
                                      <p:cBhvr>
                                        <p:cTn id="20" dur="500"/>
                                        <p:tgtEl>
                                          <p:spTgt spid="45"/>
                                        </p:tgtEl>
                                      </p:cBhvr>
                                    </p:animEffect>
                                  </p:childTnLst>
                                </p:cTn>
                              </p:par>
                            </p:childTnLst>
                          </p:cTn>
                        </p:par>
                        <p:par>
                          <p:cTn id="21" fill="hold">
                            <p:stCondLst>
                              <p:cond delay="2000"/>
                            </p:stCondLst>
                            <p:childTnLst>
                              <p:par>
                                <p:cTn id="22" presetID="2" presetClass="entr" presetSubtype="4" accel="50000" decel="50000"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22" presetClass="entr" presetSubtype="4"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childTnLst>
                          </p:cTn>
                        </p:par>
                        <p:par>
                          <p:cTn id="30" fill="hold">
                            <p:stCondLst>
                              <p:cond delay="3000"/>
                            </p:stCondLst>
                            <p:childTnLst>
                              <p:par>
                                <p:cTn id="31" presetID="2" presetClass="entr" presetSubtype="4" accel="50000" decel="50000" fill="hold" nodeType="after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childTnLst>
                          </p:cTn>
                        </p:par>
                        <p:par>
                          <p:cTn id="35" fill="hold">
                            <p:stCondLst>
                              <p:cond delay="3500"/>
                            </p:stCondLst>
                            <p:childTnLst>
                              <p:par>
                                <p:cTn id="36" presetID="22" presetClass="entr" presetSubtype="4" fill="hold" grpId="0" nodeType="after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down)">
                                      <p:cBhvr>
                                        <p:cTn id="3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4" grpId="0"/>
      <p:bldP spid="45" grpId="0"/>
      <p:bldP spid="12" grpId="0"/>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2_MockUp02">
    <p:spTree>
      <p:nvGrpSpPr>
        <p:cNvPr id="1" name=""/>
        <p:cNvGrpSpPr/>
        <p:nvPr/>
      </p:nvGrpSpPr>
      <p:grpSpPr>
        <a:xfrm>
          <a:off x="0" y="0"/>
          <a:ext cx="0" cy="0"/>
          <a:chOff x="0" y="0"/>
          <a:chExt cx="0" cy="0"/>
        </a:xfrm>
      </p:grpSpPr>
      <p:grpSp>
        <p:nvGrpSpPr>
          <p:cNvPr id="2" name="Group 17"/>
          <p:cNvGrpSpPr/>
          <p:nvPr userDrawn="1"/>
        </p:nvGrpSpPr>
        <p:grpSpPr>
          <a:xfrm>
            <a:off x="3968593" y="1726608"/>
            <a:ext cx="4343760" cy="3456120"/>
            <a:chOff x="2094899" y="1081795"/>
            <a:chExt cx="4400683" cy="3501414"/>
          </a:xfrm>
        </p:grpSpPr>
        <p:sp>
          <p:nvSpPr>
            <p:cNvPr id="20" name="Rectangle 19"/>
            <p:cNvSpPr/>
            <p:nvPr/>
          </p:nvSpPr>
          <p:spPr>
            <a:xfrm>
              <a:off x="2261198" y="1247618"/>
              <a:ext cx="4081379" cy="2259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2400" dirty="0"/>
            </a:p>
          </p:txBody>
        </p:sp>
        <p:sp>
          <p:nvSpPr>
            <p:cNvPr id="31" name="Freeform 5"/>
            <p:cNvSpPr>
              <a:spLocks noEditPoints="1"/>
            </p:cNvSpPr>
            <p:nvPr/>
          </p:nvSpPr>
          <p:spPr bwMode="auto">
            <a:xfrm>
              <a:off x="2094899" y="1081795"/>
              <a:ext cx="4400683" cy="2608522"/>
            </a:xfrm>
            <a:custGeom>
              <a:avLst/>
              <a:gdLst/>
              <a:ahLst/>
              <a:cxnLst>
                <a:cxn ang="0">
                  <a:pos x="1757" y="0"/>
                </a:cxn>
                <a:cxn ang="0">
                  <a:pos x="921" y="0"/>
                </a:cxn>
                <a:cxn ang="0">
                  <a:pos x="893" y="0"/>
                </a:cxn>
                <a:cxn ang="0">
                  <a:pos x="56" y="0"/>
                </a:cxn>
                <a:cxn ang="0">
                  <a:pos x="0" y="47"/>
                </a:cxn>
                <a:cxn ang="0">
                  <a:pos x="0" y="1076"/>
                </a:cxn>
                <a:cxn ang="0">
                  <a:pos x="1816" y="1076"/>
                </a:cxn>
                <a:cxn ang="0">
                  <a:pos x="1816" y="47"/>
                </a:cxn>
                <a:cxn ang="0">
                  <a:pos x="1757" y="0"/>
                </a:cxn>
                <a:cxn ang="0">
                  <a:pos x="1732" y="1000"/>
                </a:cxn>
                <a:cxn ang="0">
                  <a:pos x="76" y="1000"/>
                </a:cxn>
                <a:cxn ang="0">
                  <a:pos x="76" y="68"/>
                </a:cxn>
                <a:cxn ang="0">
                  <a:pos x="1732" y="68"/>
                </a:cxn>
                <a:cxn ang="0">
                  <a:pos x="1732" y="1000"/>
                </a:cxn>
              </a:cxnLst>
              <a:rect l="0" t="0" r="r" b="b"/>
              <a:pathLst>
                <a:path w="1816" h="1076">
                  <a:moveTo>
                    <a:pt x="1757" y="0"/>
                  </a:moveTo>
                  <a:cubicBezTo>
                    <a:pt x="921" y="0"/>
                    <a:pt x="921" y="0"/>
                    <a:pt x="921" y="0"/>
                  </a:cubicBezTo>
                  <a:cubicBezTo>
                    <a:pt x="893" y="0"/>
                    <a:pt x="893" y="0"/>
                    <a:pt x="893" y="0"/>
                  </a:cubicBezTo>
                  <a:cubicBezTo>
                    <a:pt x="56" y="0"/>
                    <a:pt x="56" y="0"/>
                    <a:pt x="56" y="0"/>
                  </a:cubicBezTo>
                  <a:cubicBezTo>
                    <a:pt x="27" y="0"/>
                    <a:pt x="0" y="17"/>
                    <a:pt x="0" y="47"/>
                  </a:cubicBezTo>
                  <a:cubicBezTo>
                    <a:pt x="0" y="1076"/>
                    <a:pt x="0" y="1076"/>
                    <a:pt x="0" y="1076"/>
                  </a:cubicBezTo>
                  <a:cubicBezTo>
                    <a:pt x="1816" y="1076"/>
                    <a:pt x="1816" y="1076"/>
                    <a:pt x="1816" y="1076"/>
                  </a:cubicBezTo>
                  <a:cubicBezTo>
                    <a:pt x="1816" y="47"/>
                    <a:pt x="1816" y="47"/>
                    <a:pt x="1816" y="47"/>
                  </a:cubicBezTo>
                  <a:cubicBezTo>
                    <a:pt x="1816" y="17"/>
                    <a:pt x="1787" y="0"/>
                    <a:pt x="1757" y="0"/>
                  </a:cubicBezTo>
                  <a:moveTo>
                    <a:pt x="1732" y="1000"/>
                  </a:moveTo>
                  <a:cubicBezTo>
                    <a:pt x="76" y="1000"/>
                    <a:pt x="76" y="1000"/>
                    <a:pt x="76" y="1000"/>
                  </a:cubicBezTo>
                  <a:cubicBezTo>
                    <a:pt x="76" y="68"/>
                    <a:pt x="76" y="68"/>
                    <a:pt x="76" y="68"/>
                  </a:cubicBezTo>
                  <a:cubicBezTo>
                    <a:pt x="1732" y="68"/>
                    <a:pt x="1732" y="68"/>
                    <a:pt x="1732" y="68"/>
                  </a:cubicBezTo>
                  <a:cubicBezTo>
                    <a:pt x="1732" y="1000"/>
                    <a:pt x="1732" y="1000"/>
                    <a:pt x="1732" y="1000"/>
                  </a:cubicBezTo>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pPr algn="r" rtl="1"/>
              <a:endParaRPr lang="en-US" sz="2400" dirty="0"/>
            </a:p>
          </p:txBody>
        </p:sp>
        <p:sp>
          <p:nvSpPr>
            <p:cNvPr id="33" name="Freeform 23"/>
            <p:cNvSpPr>
              <a:spLocks/>
            </p:cNvSpPr>
            <p:nvPr/>
          </p:nvSpPr>
          <p:spPr bwMode="auto">
            <a:xfrm>
              <a:off x="2311744" y="1247618"/>
              <a:ext cx="3979748" cy="2259869"/>
            </a:xfrm>
            <a:custGeom>
              <a:avLst/>
              <a:gdLst/>
              <a:ahLst/>
              <a:cxnLst>
                <a:cxn ang="0">
                  <a:pos x="1872" y="0"/>
                </a:cxn>
                <a:cxn ang="0">
                  <a:pos x="0" y="0"/>
                </a:cxn>
                <a:cxn ang="0">
                  <a:pos x="1872" y="1063"/>
                </a:cxn>
                <a:cxn ang="0">
                  <a:pos x="1872" y="0"/>
                </a:cxn>
              </a:cxnLst>
              <a:rect l="0" t="0" r="r" b="b"/>
              <a:pathLst>
                <a:path w="1872" h="1063">
                  <a:moveTo>
                    <a:pt x="1872" y="0"/>
                  </a:moveTo>
                  <a:lnTo>
                    <a:pt x="0" y="0"/>
                  </a:lnTo>
                  <a:lnTo>
                    <a:pt x="1872" y="1063"/>
                  </a:lnTo>
                  <a:lnTo>
                    <a:pt x="1872" y="0"/>
                  </a:lnTo>
                  <a:close/>
                </a:path>
              </a:pathLst>
            </a:custGeom>
            <a:solidFill>
              <a:srgbClr val="FFFFFF">
                <a:alpha val="16000"/>
              </a:srgbClr>
            </a:solidFill>
            <a:ln w="9525">
              <a:noFill/>
              <a:round/>
              <a:headEnd/>
              <a:tailEnd/>
            </a:ln>
          </p:spPr>
          <p:txBody>
            <a:bodyPr vert="horz" wrap="square" lIns="91440" tIns="45720" rIns="91440" bIns="45720" numCol="1" anchor="t" anchorCtr="0" compatLnSpc="1">
              <a:prstTxWarp prst="textNoShape">
                <a:avLst/>
              </a:prstTxWarp>
            </a:bodyPr>
            <a:lstStyle/>
            <a:p>
              <a:pPr algn="r" rtl="1"/>
              <a:endParaRPr lang="en-US" sz="2400" dirty="0"/>
            </a:p>
          </p:txBody>
        </p:sp>
        <p:sp>
          <p:nvSpPr>
            <p:cNvPr id="34" name="Freeform 27"/>
            <p:cNvSpPr>
              <a:spLocks/>
            </p:cNvSpPr>
            <p:nvPr/>
          </p:nvSpPr>
          <p:spPr bwMode="auto">
            <a:xfrm>
              <a:off x="2094899" y="3690315"/>
              <a:ext cx="4400683" cy="397550"/>
            </a:xfrm>
            <a:custGeom>
              <a:avLst/>
              <a:gdLst/>
              <a:ahLst/>
              <a:cxnLst>
                <a:cxn ang="0">
                  <a:pos x="0" y="0"/>
                </a:cxn>
                <a:cxn ang="0">
                  <a:pos x="0" y="100"/>
                </a:cxn>
                <a:cxn ang="0">
                  <a:pos x="56" y="164"/>
                </a:cxn>
                <a:cxn ang="0">
                  <a:pos x="893" y="164"/>
                </a:cxn>
                <a:cxn ang="0">
                  <a:pos x="921" y="164"/>
                </a:cxn>
                <a:cxn ang="0">
                  <a:pos x="1757" y="164"/>
                </a:cxn>
                <a:cxn ang="0">
                  <a:pos x="1816" y="100"/>
                </a:cxn>
                <a:cxn ang="0">
                  <a:pos x="1816" y="0"/>
                </a:cxn>
                <a:cxn ang="0">
                  <a:pos x="0" y="0"/>
                </a:cxn>
              </a:cxnLst>
              <a:rect l="0" t="0" r="r" b="b"/>
              <a:pathLst>
                <a:path w="1816" h="164">
                  <a:moveTo>
                    <a:pt x="0" y="0"/>
                  </a:moveTo>
                  <a:cubicBezTo>
                    <a:pt x="0" y="100"/>
                    <a:pt x="0" y="100"/>
                    <a:pt x="0" y="100"/>
                  </a:cubicBezTo>
                  <a:cubicBezTo>
                    <a:pt x="0" y="130"/>
                    <a:pt x="27" y="164"/>
                    <a:pt x="56" y="164"/>
                  </a:cubicBezTo>
                  <a:cubicBezTo>
                    <a:pt x="893" y="164"/>
                    <a:pt x="893" y="164"/>
                    <a:pt x="893" y="164"/>
                  </a:cubicBezTo>
                  <a:cubicBezTo>
                    <a:pt x="921" y="164"/>
                    <a:pt x="921" y="164"/>
                    <a:pt x="921" y="164"/>
                  </a:cubicBezTo>
                  <a:cubicBezTo>
                    <a:pt x="1757" y="164"/>
                    <a:pt x="1757" y="164"/>
                    <a:pt x="1757" y="164"/>
                  </a:cubicBezTo>
                  <a:cubicBezTo>
                    <a:pt x="1787" y="164"/>
                    <a:pt x="1816" y="130"/>
                    <a:pt x="1816" y="100"/>
                  </a:cubicBezTo>
                  <a:cubicBezTo>
                    <a:pt x="1816" y="0"/>
                    <a:pt x="1816" y="0"/>
                    <a:pt x="1816" y="0"/>
                  </a:cubicBezTo>
                  <a:lnTo>
                    <a:pt x="0" y="0"/>
                  </a:lnTo>
                  <a:close/>
                </a:path>
              </a:pathLst>
            </a:custGeom>
            <a:gradFill>
              <a:gsLst>
                <a:gs pos="83000">
                  <a:schemeClr val="bg1">
                    <a:lumMod val="75000"/>
                  </a:schemeClr>
                </a:gs>
                <a:gs pos="54000">
                  <a:schemeClr val="bg1">
                    <a:lumMod val="85000"/>
                  </a:schemeClr>
                </a:gs>
              </a:gsLst>
              <a:lin ang="1800000" scaled="0"/>
            </a:gradFill>
            <a:ln w="9525">
              <a:noFill/>
              <a:round/>
              <a:headEnd/>
              <a:tailEnd/>
            </a:ln>
          </p:spPr>
          <p:txBody>
            <a:bodyPr vert="horz" wrap="square" lIns="91440" tIns="45720" rIns="91440" bIns="45720" numCol="1" anchor="t" anchorCtr="0" compatLnSpc="1">
              <a:prstTxWarp prst="textNoShape">
                <a:avLst/>
              </a:prstTxWarp>
            </a:bodyPr>
            <a:lstStyle/>
            <a:p>
              <a:pPr algn="r" rtl="1"/>
              <a:r>
                <a:rPr lang="en-US" sz="2400" dirty="0"/>
                <a:t> </a:t>
              </a:r>
            </a:p>
          </p:txBody>
        </p:sp>
        <p:sp>
          <p:nvSpPr>
            <p:cNvPr id="35" name="Freeform 29"/>
            <p:cNvSpPr>
              <a:spLocks/>
            </p:cNvSpPr>
            <p:nvPr/>
          </p:nvSpPr>
          <p:spPr bwMode="auto">
            <a:xfrm>
              <a:off x="3506519" y="4087866"/>
              <a:ext cx="1590198" cy="495343"/>
            </a:xfrm>
            <a:custGeom>
              <a:avLst/>
              <a:gdLst/>
              <a:ahLst/>
              <a:cxnLst>
                <a:cxn ang="0">
                  <a:pos x="335" y="0"/>
                </a:cxn>
                <a:cxn ang="0">
                  <a:pos x="322" y="0"/>
                </a:cxn>
                <a:cxn ang="0">
                  <a:pos x="143" y="0"/>
                </a:cxn>
                <a:cxn ang="0">
                  <a:pos x="102" y="128"/>
                </a:cxn>
                <a:cxn ang="0">
                  <a:pos x="108" y="204"/>
                </a:cxn>
                <a:cxn ang="0">
                  <a:pos x="322" y="204"/>
                </a:cxn>
                <a:cxn ang="0">
                  <a:pos x="335" y="204"/>
                </a:cxn>
                <a:cxn ang="0">
                  <a:pos x="549" y="204"/>
                </a:cxn>
                <a:cxn ang="0">
                  <a:pos x="555" y="128"/>
                </a:cxn>
                <a:cxn ang="0">
                  <a:pos x="513" y="0"/>
                </a:cxn>
                <a:cxn ang="0">
                  <a:pos x="335" y="0"/>
                </a:cxn>
              </a:cxnLst>
              <a:rect l="0" t="0" r="r" b="b"/>
              <a:pathLst>
                <a:path w="656" h="204">
                  <a:moveTo>
                    <a:pt x="335" y="0"/>
                  </a:moveTo>
                  <a:cubicBezTo>
                    <a:pt x="322" y="0"/>
                    <a:pt x="322" y="0"/>
                    <a:pt x="322" y="0"/>
                  </a:cubicBezTo>
                  <a:cubicBezTo>
                    <a:pt x="143" y="0"/>
                    <a:pt x="143" y="0"/>
                    <a:pt x="143" y="0"/>
                  </a:cubicBezTo>
                  <a:cubicBezTo>
                    <a:pt x="143" y="0"/>
                    <a:pt x="142" y="88"/>
                    <a:pt x="102" y="128"/>
                  </a:cubicBezTo>
                  <a:cubicBezTo>
                    <a:pt x="62" y="169"/>
                    <a:pt x="0" y="204"/>
                    <a:pt x="108" y="204"/>
                  </a:cubicBezTo>
                  <a:cubicBezTo>
                    <a:pt x="322" y="204"/>
                    <a:pt x="322" y="204"/>
                    <a:pt x="322" y="204"/>
                  </a:cubicBezTo>
                  <a:cubicBezTo>
                    <a:pt x="335" y="204"/>
                    <a:pt x="335" y="204"/>
                    <a:pt x="335" y="204"/>
                  </a:cubicBezTo>
                  <a:cubicBezTo>
                    <a:pt x="549" y="204"/>
                    <a:pt x="549" y="204"/>
                    <a:pt x="549" y="204"/>
                  </a:cubicBezTo>
                  <a:cubicBezTo>
                    <a:pt x="656" y="204"/>
                    <a:pt x="594" y="169"/>
                    <a:pt x="555" y="128"/>
                  </a:cubicBezTo>
                  <a:cubicBezTo>
                    <a:pt x="515" y="88"/>
                    <a:pt x="513" y="0"/>
                    <a:pt x="513" y="0"/>
                  </a:cubicBezTo>
                  <a:lnTo>
                    <a:pt x="335"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headEnd/>
              <a:tailEnd/>
            </a:ln>
          </p:spPr>
          <p:txBody>
            <a:bodyPr vert="horz" wrap="square" lIns="91440" tIns="45720" rIns="91440" bIns="45720" numCol="1" anchor="t" anchorCtr="0" compatLnSpc="1">
              <a:prstTxWarp prst="textNoShape">
                <a:avLst/>
              </a:prstTxWarp>
            </a:bodyPr>
            <a:lstStyle/>
            <a:p>
              <a:pPr algn="r" rtl="1"/>
              <a:endParaRPr lang="en-US" sz="2400" dirty="0"/>
            </a:p>
          </p:txBody>
        </p:sp>
      </p:grpSp>
      <p:sp>
        <p:nvSpPr>
          <p:cNvPr id="36" name="Picture Placeholder 7"/>
          <p:cNvSpPr>
            <a:spLocks noGrp="1"/>
          </p:cNvSpPr>
          <p:nvPr>
            <p:ph type="pic" sz="quarter" idx="10" hasCustomPrompt="1"/>
          </p:nvPr>
        </p:nvSpPr>
        <p:spPr>
          <a:xfrm>
            <a:off x="4153967" y="1879600"/>
            <a:ext cx="3944648" cy="2230637"/>
          </a:xfrm>
          <a:prstGeom prst="rect">
            <a:avLst/>
          </a:prstGeom>
          <a:ln>
            <a:noFill/>
          </a:ln>
        </p:spPr>
        <p:txBody>
          <a:bodyPr tIns="0" bIns="274320" anchor="b"/>
          <a:lstStyle>
            <a:lvl1pPr algn="ctr">
              <a:buNone/>
              <a:defRPr sz="1467">
                <a:solidFill>
                  <a:schemeClr val="tx1">
                    <a:lumMod val="50000"/>
                    <a:lumOff val="50000"/>
                  </a:schemeClr>
                </a:solidFill>
              </a:defRPr>
            </a:lvl1pPr>
          </a:lstStyle>
          <a:p>
            <a:r>
              <a:rPr lang="en-US" dirty="0"/>
              <a:t>Image Holder</a:t>
            </a:r>
          </a:p>
        </p:txBody>
      </p:sp>
      <p:sp>
        <p:nvSpPr>
          <p:cNvPr id="13" name="Title 1"/>
          <p:cNvSpPr>
            <a:spLocks noGrp="1"/>
          </p:cNvSpPr>
          <p:nvPr>
            <p:ph type="title" hasCustomPrompt="1"/>
          </p:nvPr>
        </p:nvSpPr>
        <p:spPr>
          <a:xfrm>
            <a:off x="2336800" y="482600"/>
            <a:ext cx="7518400" cy="471365"/>
          </a:xfrm>
          <a:prstGeom prst="rect">
            <a:avLst/>
          </a:prstGeom>
        </p:spPr>
        <p:txBody>
          <a:bodyPr wrap="none" lIns="0" tIns="0" rIns="0" bIns="0" anchor="ctr">
            <a:noAutofit/>
          </a:bodyPr>
          <a:lstStyle>
            <a:lvl1pPr algn="ctr">
              <a:defRPr sz="3200" b="1" baseline="0">
                <a:solidFill>
                  <a:schemeClr val="tx1">
                    <a:lumMod val="50000"/>
                    <a:lumOff val="50000"/>
                  </a:schemeClr>
                </a:solidFill>
              </a:defRPr>
            </a:lvl1pPr>
          </a:lstStyle>
          <a:p>
            <a:r>
              <a:rPr lang="en-US" dirty="0"/>
              <a:t>Click To Edit Master Title Style</a:t>
            </a:r>
          </a:p>
        </p:txBody>
      </p:sp>
      <p:sp>
        <p:nvSpPr>
          <p:cNvPr id="14" name="Text Placeholder 3"/>
          <p:cNvSpPr>
            <a:spLocks noGrp="1"/>
          </p:cNvSpPr>
          <p:nvPr>
            <p:ph type="body" sz="half" idx="2" hasCustomPrompt="1"/>
          </p:nvPr>
        </p:nvSpPr>
        <p:spPr>
          <a:xfrm>
            <a:off x="3352800" y="951922"/>
            <a:ext cx="5486400" cy="267661"/>
          </a:xfrm>
          <a:prstGeom prst="rect">
            <a:avLst/>
          </a:prstGeom>
        </p:spPr>
        <p:txBody>
          <a:bodyPr wrap="none" lIns="0" tIns="0" rIns="0" bIns="0" anchor="ctr">
            <a:noAutofit/>
          </a:bodyPr>
          <a:lstStyle>
            <a:lvl1pPr marL="0" indent="0" algn="ctr">
              <a:buNone/>
              <a:defRPr sz="1600"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2200646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animEffect transition="in" filter="fade">
                                      <p:cBhvr>
                                        <p:cTn id="11" dur="500"/>
                                        <p:tgtEl>
                                          <p:spTgt spid="14">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wipe(down)">
                                      <p:cBhvr>
                                        <p:cTn id="2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13" grpId="0"/>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Pic05">
    <p:spTree>
      <p:nvGrpSpPr>
        <p:cNvPr id="1" name=""/>
        <p:cNvGrpSpPr/>
        <p:nvPr/>
      </p:nvGrpSpPr>
      <p:grpSpPr>
        <a:xfrm>
          <a:off x="0" y="0"/>
          <a:ext cx="0" cy="0"/>
          <a:chOff x="0" y="0"/>
          <a:chExt cx="0" cy="0"/>
        </a:xfrm>
      </p:grpSpPr>
      <p:sp>
        <p:nvSpPr>
          <p:cNvPr id="20" name="Picture Placeholder 7"/>
          <p:cNvSpPr>
            <a:spLocks noGrp="1"/>
          </p:cNvSpPr>
          <p:nvPr>
            <p:ph type="pic" sz="quarter" idx="15" hasCustomPrompt="1"/>
          </p:nvPr>
        </p:nvSpPr>
        <p:spPr>
          <a:xfrm>
            <a:off x="0" y="1337123"/>
            <a:ext cx="12192000" cy="3717476"/>
          </a:xfrm>
          <a:prstGeom prst="rect">
            <a:avLst/>
          </a:prstGeom>
          <a:solidFill>
            <a:schemeClr val="tx2">
              <a:lumMod val="10000"/>
              <a:lumOff val="90000"/>
            </a:schemeClr>
          </a:solidFill>
          <a:ln>
            <a:noFill/>
          </a:ln>
        </p:spPr>
        <p:txBody>
          <a:bodyPr bIns="274320" anchor="b"/>
          <a:lstStyle>
            <a:lvl1pPr algn="ctr">
              <a:buNone/>
              <a:defRPr sz="1600">
                <a:solidFill>
                  <a:schemeClr val="tx1">
                    <a:lumMod val="50000"/>
                    <a:lumOff val="50000"/>
                  </a:schemeClr>
                </a:solidFill>
              </a:defRPr>
            </a:lvl1pPr>
          </a:lstStyle>
          <a:p>
            <a:r>
              <a:rPr lang="en-US" dirty="0"/>
              <a:t>Click Icon To Add Image</a:t>
            </a:r>
          </a:p>
        </p:txBody>
      </p:sp>
      <p:sp>
        <p:nvSpPr>
          <p:cNvPr id="11" name="Title 1"/>
          <p:cNvSpPr>
            <a:spLocks noGrp="1"/>
          </p:cNvSpPr>
          <p:nvPr>
            <p:ph type="title" hasCustomPrompt="1"/>
          </p:nvPr>
        </p:nvSpPr>
        <p:spPr>
          <a:xfrm>
            <a:off x="2336800" y="482600"/>
            <a:ext cx="7518400" cy="471365"/>
          </a:xfrm>
          <a:prstGeom prst="rect">
            <a:avLst/>
          </a:prstGeom>
        </p:spPr>
        <p:txBody>
          <a:bodyPr wrap="none" lIns="0" tIns="0" rIns="0" bIns="0" anchor="ctr">
            <a:noAutofit/>
          </a:bodyPr>
          <a:lstStyle>
            <a:lvl1pPr algn="ctr">
              <a:defRPr sz="3200" b="1" baseline="0">
                <a:solidFill>
                  <a:schemeClr val="tx1">
                    <a:lumMod val="50000"/>
                    <a:lumOff val="50000"/>
                  </a:schemeClr>
                </a:solidFill>
              </a:defRPr>
            </a:lvl1pPr>
          </a:lstStyle>
          <a:p>
            <a:r>
              <a:rPr lang="en-US" dirty="0"/>
              <a:t>Click To Edit Master Title Style</a:t>
            </a:r>
          </a:p>
        </p:txBody>
      </p:sp>
      <p:sp>
        <p:nvSpPr>
          <p:cNvPr id="12" name="Text Placeholder 3"/>
          <p:cNvSpPr>
            <a:spLocks noGrp="1"/>
          </p:cNvSpPr>
          <p:nvPr>
            <p:ph type="body" sz="half" idx="2" hasCustomPrompt="1"/>
          </p:nvPr>
        </p:nvSpPr>
        <p:spPr>
          <a:xfrm>
            <a:off x="3352800" y="951922"/>
            <a:ext cx="5486400" cy="267661"/>
          </a:xfrm>
          <a:prstGeom prst="rect">
            <a:avLst/>
          </a:prstGeom>
        </p:spPr>
        <p:txBody>
          <a:bodyPr wrap="none" lIns="0" tIns="0" rIns="0" bIns="0" anchor="ctr">
            <a:noAutofit/>
          </a:bodyPr>
          <a:lstStyle>
            <a:lvl1pPr marL="0" indent="0" algn="ctr">
              <a:buNone/>
              <a:defRPr sz="1600"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2047900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animEffect transition="in" filter="fade">
                                      <p:cBhvr>
                                        <p:cTn id="11" dur="500"/>
                                        <p:tgtEl>
                                          <p:spTgt spid="12">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1" grpId="0"/>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_Pic05">
    <p:spTree>
      <p:nvGrpSpPr>
        <p:cNvPr id="1" name=""/>
        <p:cNvGrpSpPr/>
        <p:nvPr/>
      </p:nvGrpSpPr>
      <p:grpSpPr>
        <a:xfrm>
          <a:off x="0" y="0"/>
          <a:ext cx="0" cy="0"/>
          <a:chOff x="0" y="0"/>
          <a:chExt cx="0" cy="0"/>
        </a:xfrm>
      </p:grpSpPr>
      <p:sp>
        <p:nvSpPr>
          <p:cNvPr id="20" name="Picture Placeholder 7"/>
          <p:cNvSpPr>
            <a:spLocks noGrp="1"/>
          </p:cNvSpPr>
          <p:nvPr>
            <p:ph type="pic" sz="quarter" idx="15" hasCustomPrompt="1"/>
          </p:nvPr>
        </p:nvSpPr>
        <p:spPr>
          <a:xfrm>
            <a:off x="0" y="1472591"/>
            <a:ext cx="12192000" cy="3006277"/>
          </a:xfrm>
          <a:prstGeom prst="rect">
            <a:avLst/>
          </a:prstGeom>
          <a:solidFill>
            <a:schemeClr val="tx2">
              <a:lumMod val="10000"/>
              <a:lumOff val="90000"/>
            </a:schemeClr>
          </a:solidFill>
          <a:ln>
            <a:noFill/>
          </a:ln>
        </p:spPr>
        <p:txBody>
          <a:bodyPr bIns="274320" anchor="b"/>
          <a:lstStyle>
            <a:lvl1pPr algn="ctr">
              <a:buNone/>
              <a:defRPr sz="1600">
                <a:solidFill>
                  <a:schemeClr val="tx1">
                    <a:lumMod val="50000"/>
                    <a:lumOff val="50000"/>
                  </a:schemeClr>
                </a:solidFill>
              </a:defRPr>
            </a:lvl1pPr>
          </a:lstStyle>
          <a:p>
            <a:r>
              <a:rPr lang="en-US" dirty="0"/>
              <a:t>Click Icon To Add Image</a:t>
            </a:r>
          </a:p>
        </p:txBody>
      </p:sp>
      <p:sp>
        <p:nvSpPr>
          <p:cNvPr id="7" name="Picture Placeholder 7"/>
          <p:cNvSpPr>
            <a:spLocks noGrp="1"/>
          </p:cNvSpPr>
          <p:nvPr>
            <p:ph type="pic" sz="quarter" idx="10" hasCustomPrompt="1"/>
          </p:nvPr>
        </p:nvSpPr>
        <p:spPr>
          <a:xfrm>
            <a:off x="0" y="4546602"/>
            <a:ext cx="3048000" cy="1828799"/>
          </a:xfrm>
          <a:prstGeom prst="rect">
            <a:avLst/>
          </a:prstGeom>
          <a:solidFill>
            <a:schemeClr val="accent1">
              <a:lumMod val="40000"/>
              <a:lumOff val="60000"/>
            </a:schemeClr>
          </a:solidFill>
          <a:ln w="19050">
            <a:noFill/>
          </a:ln>
        </p:spPr>
        <p:txBody>
          <a:bodyPr tIns="0" bIns="182880" anchor="b"/>
          <a:lstStyle>
            <a:lvl1pPr algn="ctr">
              <a:buNone/>
              <a:defRPr sz="1400" baseline="0">
                <a:solidFill>
                  <a:schemeClr val="tx1">
                    <a:lumMod val="50000"/>
                    <a:lumOff val="50000"/>
                  </a:schemeClr>
                </a:solidFill>
              </a:defRPr>
            </a:lvl1pPr>
          </a:lstStyle>
          <a:p>
            <a:r>
              <a:rPr lang="en-US" dirty="0"/>
              <a:t>Click Icon To Add Image</a:t>
            </a:r>
          </a:p>
        </p:txBody>
      </p:sp>
      <p:sp>
        <p:nvSpPr>
          <p:cNvPr id="22" name="Picture Placeholder 7"/>
          <p:cNvSpPr>
            <a:spLocks noGrp="1"/>
          </p:cNvSpPr>
          <p:nvPr>
            <p:ph type="pic" sz="quarter" idx="16" hasCustomPrompt="1"/>
          </p:nvPr>
        </p:nvSpPr>
        <p:spPr>
          <a:xfrm>
            <a:off x="3048000" y="4546602"/>
            <a:ext cx="3048000" cy="1828799"/>
          </a:xfrm>
          <a:prstGeom prst="rect">
            <a:avLst/>
          </a:prstGeom>
          <a:solidFill>
            <a:schemeClr val="accent2">
              <a:lumMod val="40000"/>
              <a:lumOff val="60000"/>
            </a:schemeClr>
          </a:solidFill>
          <a:ln w="19050">
            <a:noFill/>
          </a:ln>
        </p:spPr>
        <p:txBody>
          <a:bodyPr tIns="0" bIns="182880" anchor="b"/>
          <a:lstStyle>
            <a:lvl1pPr algn="ctr">
              <a:buNone/>
              <a:defRPr sz="1400" baseline="0">
                <a:solidFill>
                  <a:schemeClr val="tx1">
                    <a:lumMod val="50000"/>
                    <a:lumOff val="50000"/>
                  </a:schemeClr>
                </a:solidFill>
              </a:defRPr>
            </a:lvl1pPr>
          </a:lstStyle>
          <a:p>
            <a:r>
              <a:rPr lang="en-US" dirty="0"/>
              <a:t>Click Icon To Add Image</a:t>
            </a:r>
          </a:p>
        </p:txBody>
      </p:sp>
      <p:sp>
        <p:nvSpPr>
          <p:cNvPr id="23" name="Picture Placeholder 7"/>
          <p:cNvSpPr>
            <a:spLocks noGrp="1"/>
          </p:cNvSpPr>
          <p:nvPr>
            <p:ph type="pic" sz="quarter" idx="17" hasCustomPrompt="1"/>
          </p:nvPr>
        </p:nvSpPr>
        <p:spPr>
          <a:xfrm>
            <a:off x="6096000" y="4546602"/>
            <a:ext cx="3048000" cy="1828799"/>
          </a:xfrm>
          <a:prstGeom prst="rect">
            <a:avLst/>
          </a:prstGeom>
          <a:solidFill>
            <a:schemeClr val="accent3">
              <a:lumMod val="40000"/>
              <a:lumOff val="60000"/>
            </a:schemeClr>
          </a:solidFill>
          <a:ln w="19050">
            <a:noFill/>
          </a:ln>
        </p:spPr>
        <p:txBody>
          <a:bodyPr tIns="0" bIns="182880" anchor="b"/>
          <a:lstStyle>
            <a:lvl1pPr algn="ctr">
              <a:buNone/>
              <a:defRPr sz="1400" baseline="0">
                <a:solidFill>
                  <a:schemeClr val="tx1">
                    <a:lumMod val="50000"/>
                    <a:lumOff val="50000"/>
                  </a:schemeClr>
                </a:solidFill>
              </a:defRPr>
            </a:lvl1pPr>
          </a:lstStyle>
          <a:p>
            <a:r>
              <a:rPr lang="en-US" dirty="0"/>
              <a:t>Click Icon To Add Image</a:t>
            </a:r>
          </a:p>
        </p:txBody>
      </p:sp>
      <p:sp>
        <p:nvSpPr>
          <p:cNvPr id="24" name="Picture Placeholder 7"/>
          <p:cNvSpPr>
            <a:spLocks noGrp="1"/>
          </p:cNvSpPr>
          <p:nvPr>
            <p:ph type="pic" sz="quarter" idx="18" hasCustomPrompt="1"/>
          </p:nvPr>
        </p:nvSpPr>
        <p:spPr>
          <a:xfrm>
            <a:off x="9144000" y="4546602"/>
            <a:ext cx="3048000" cy="1828799"/>
          </a:xfrm>
          <a:prstGeom prst="rect">
            <a:avLst/>
          </a:prstGeom>
          <a:solidFill>
            <a:schemeClr val="accent4">
              <a:lumMod val="40000"/>
              <a:lumOff val="60000"/>
            </a:schemeClr>
          </a:solidFill>
          <a:ln w="19050">
            <a:noFill/>
          </a:ln>
        </p:spPr>
        <p:txBody>
          <a:bodyPr tIns="0" bIns="182880" anchor="b"/>
          <a:lstStyle>
            <a:lvl1pPr algn="ctr">
              <a:buNone/>
              <a:defRPr sz="1400" baseline="0">
                <a:solidFill>
                  <a:schemeClr val="tx1">
                    <a:lumMod val="50000"/>
                    <a:lumOff val="50000"/>
                  </a:schemeClr>
                </a:solidFill>
              </a:defRPr>
            </a:lvl1pPr>
          </a:lstStyle>
          <a:p>
            <a:r>
              <a:rPr lang="en-US" dirty="0"/>
              <a:t>Click Icon To Add Image</a:t>
            </a:r>
          </a:p>
        </p:txBody>
      </p:sp>
      <p:sp>
        <p:nvSpPr>
          <p:cNvPr id="15" name="Title 1"/>
          <p:cNvSpPr>
            <a:spLocks noGrp="1"/>
          </p:cNvSpPr>
          <p:nvPr>
            <p:ph type="title" hasCustomPrompt="1"/>
          </p:nvPr>
        </p:nvSpPr>
        <p:spPr>
          <a:xfrm>
            <a:off x="2336800" y="482600"/>
            <a:ext cx="7518400" cy="471365"/>
          </a:xfrm>
          <a:prstGeom prst="rect">
            <a:avLst/>
          </a:prstGeom>
        </p:spPr>
        <p:txBody>
          <a:bodyPr wrap="none" lIns="0" tIns="0" rIns="0" bIns="0" anchor="ctr">
            <a:noAutofit/>
          </a:bodyPr>
          <a:lstStyle>
            <a:lvl1pPr algn="ctr">
              <a:defRPr sz="3200" b="1" baseline="0">
                <a:solidFill>
                  <a:schemeClr val="tx1">
                    <a:lumMod val="50000"/>
                    <a:lumOff val="50000"/>
                  </a:schemeClr>
                </a:solidFill>
              </a:defRPr>
            </a:lvl1pPr>
          </a:lstStyle>
          <a:p>
            <a:r>
              <a:rPr lang="en-US" dirty="0"/>
              <a:t>Click To Edit Master Title Style</a:t>
            </a:r>
          </a:p>
        </p:txBody>
      </p:sp>
      <p:sp>
        <p:nvSpPr>
          <p:cNvPr id="16" name="Text Placeholder 3"/>
          <p:cNvSpPr>
            <a:spLocks noGrp="1"/>
          </p:cNvSpPr>
          <p:nvPr>
            <p:ph type="body" sz="half" idx="2" hasCustomPrompt="1"/>
          </p:nvPr>
        </p:nvSpPr>
        <p:spPr>
          <a:xfrm>
            <a:off x="3352800" y="951922"/>
            <a:ext cx="5486400" cy="267661"/>
          </a:xfrm>
          <a:prstGeom prst="rect">
            <a:avLst/>
          </a:prstGeom>
        </p:spPr>
        <p:txBody>
          <a:bodyPr wrap="none" lIns="0" tIns="0" rIns="0" bIns="0" anchor="ctr">
            <a:noAutofit/>
          </a:bodyPr>
          <a:lstStyle>
            <a:lvl1pPr marL="0" indent="0" algn="ctr">
              <a:buNone/>
              <a:defRPr sz="1600"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1897992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xEl>
                                              <p:pRg st="0" end="0"/>
                                            </p:txEl>
                                          </p:spTgt>
                                        </p:tgtEl>
                                        <p:attrNameLst>
                                          <p:attrName>style.visibility</p:attrName>
                                        </p:attrNameLst>
                                      </p:cBhvr>
                                      <p:to>
                                        <p:strVal val="visible"/>
                                      </p:to>
                                    </p:set>
                                    <p:animEffect transition="in" filter="fade">
                                      <p:cBhvr>
                                        <p:cTn id="11" dur="500"/>
                                        <p:tgtEl>
                                          <p:spTgt spid="16">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down)">
                                      <p:cBhvr>
                                        <p:cTn id="20" dur="500"/>
                                        <p:tgtEl>
                                          <p:spTgt spid="7"/>
                                        </p:tgtEl>
                                      </p:cBhvr>
                                    </p:animEffect>
                                  </p:childTnLst>
                                </p:cTn>
                              </p:par>
                            </p:childTnLst>
                          </p:cTn>
                        </p:par>
                        <p:par>
                          <p:cTn id="21" fill="hold">
                            <p:stCondLst>
                              <p:cond delay="2000"/>
                            </p:stCondLst>
                            <p:childTnLst>
                              <p:par>
                                <p:cTn id="22" presetID="22" presetClass="entr" presetSubtype="4"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down)">
                                      <p:cBhvr>
                                        <p:cTn id="24" dur="500"/>
                                        <p:tgtEl>
                                          <p:spTgt spid="22"/>
                                        </p:tgtEl>
                                      </p:cBhvr>
                                    </p:animEffect>
                                  </p:childTnLst>
                                </p:cTn>
                              </p:par>
                            </p:childTnLst>
                          </p:cTn>
                        </p:par>
                        <p:par>
                          <p:cTn id="25" fill="hold">
                            <p:stCondLst>
                              <p:cond delay="2500"/>
                            </p:stCondLst>
                            <p:childTnLst>
                              <p:par>
                                <p:cTn id="26" presetID="22" presetClass="entr" presetSubtype="4" fill="hold" grpId="0"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wipe(down)">
                                      <p:cBhvr>
                                        <p:cTn id="28" dur="500"/>
                                        <p:tgtEl>
                                          <p:spTgt spid="23"/>
                                        </p:tgtEl>
                                      </p:cBhvr>
                                    </p:animEffect>
                                  </p:childTnLst>
                                </p:cTn>
                              </p:par>
                            </p:childTnLst>
                          </p:cTn>
                        </p:par>
                        <p:par>
                          <p:cTn id="29" fill="hold">
                            <p:stCondLst>
                              <p:cond delay="3000"/>
                            </p:stCondLst>
                            <p:childTnLst>
                              <p:par>
                                <p:cTn id="30" presetID="22" presetClass="entr" presetSubtype="4" fill="hold" grpId="0"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down)">
                                      <p:cBhvr>
                                        <p:cTn id="3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7" grpId="0" animBg="1"/>
      <p:bldP spid="22" grpId="0" animBg="1"/>
      <p:bldP spid="23" grpId="0" animBg="1"/>
      <p:bldP spid="24" grpId="0" animBg="1"/>
      <p:bldP spid="15" grpId="0"/>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3745E-3C6E-44D3-82BB-6E226543F85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F990AE5-4374-4B90-B145-02AB0D41BA5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4F3AD8-3F85-4FA0-9ADE-F791A50858A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9D52B35-6657-4CF9-B06E-5E73066A1457}"/>
              </a:ext>
            </a:extLst>
          </p:cNvPr>
          <p:cNvSpPr>
            <a:spLocks noGrp="1"/>
          </p:cNvSpPr>
          <p:nvPr>
            <p:ph type="dt" sz="half" idx="10"/>
          </p:nvPr>
        </p:nvSpPr>
        <p:spPr/>
        <p:txBody>
          <a:bodyPr/>
          <a:lstStyle/>
          <a:p>
            <a:fld id="{80ADC13D-3D65-4650-AC4F-2C1358CC10DD}" type="datetimeFigureOut">
              <a:rPr lang="en-IN" smtClean="0"/>
              <a:t>11-09-2022</a:t>
            </a:fld>
            <a:endParaRPr lang="en-IN"/>
          </a:p>
        </p:txBody>
      </p:sp>
      <p:sp>
        <p:nvSpPr>
          <p:cNvPr id="6" name="Footer Placeholder 5">
            <a:extLst>
              <a:ext uri="{FF2B5EF4-FFF2-40B4-BE49-F238E27FC236}">
                <a16:creationId xmlns:a16="http://schemas.microsoft.com/office/drawing/2014/main" id="{897CEE0B-25AA-447F-AAE7-85A53525194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F54E291-8C87-4429-8DFC-55D5F47F4013}"/>
              </a:ext>
            </a:extLst>
          </p:cNvPr>
          <p:cNvSpPr>
            <a:spLocks noGrp="1"/>
          </p:cNvSpPr>
          <p:nvPr>
            <p:ph type="sldNum" sz="quarter" idx="12"/>
          </p:nvPr>
        </p:nvSpPr>
        <p:spPr/>
        <p:txBody>
          <a:bodyPr/>
          <a:lstStyle/>
          <a:p>
            <a:fld id="{B0E3CBF3-0FA8-4848-904D-1ABE6A3E8D61}" type="slidenum">
              <a:rPr lang="en-IN" smtClean="0"/>
              <a:t>‹#›</a:t>
            </a:fld>
            <a:endParaRPr lang="en-IN"/>
          </a:p>
        </p:txBody>
      </p:sp>
    </p:spTree>
    <p:extLst>
      <p:ext uri="{BB962C8B-B14F-4D97-AF65-F5344CB8AC3E}">
        <p14:creationId xmlns:p14="http://schemas.microsoft.com/office/powerpoint/2010/main" val="366360768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6_Pic05">
    <p:spTree>
      <p:nvGrpSpPr>
        <p:cNvPr id="1" name=""/>
        <p:cNvGrpSpPr/>
        <p:nvPr/>
      </p:nvGrpSpPr>
      <p:grpSpPr>
        <a:xfrm>
          <a:off x="0" y="0"/>
          <a:ext cx="0" cy="0"/>
          <a:chOff x="0" y="0"/>
          <a:chExt cx="0" cy="0"/>
        </a:xfrm>
      </p:grpSpPr>
      <p:sp>
        <p:nvSpPr>
          <p:cNvPr id="11" name="Picture Placeholder 7"/>
          <p:cNvSpPr>
            <a:spLocks noGrp="1"/>
          </p:cNvSpPr>
          <p:nvPr>
            <p:ph type="pic" sz="quarter" idx="10" hasCustomPrompt="1"/>
          </p:nvPr>
        </p:nvSpPr>
        <p:spPr>
          <a:xfrm>
            <a:off x="0" y="1"/>
            <a:ext cx="12192000" cy="6857999"/>
          </a:xfrm>
          <a:prstGeom prst="rect">
            <a:avLst/>
          </a:prstGeom>
          <a:ln>
            <a:noFill/>
          </a:ln>
        </p:spPr>
        <p:txBody>
          <a:bodyPr bIns="457200" anchor="b"/>
          <a:lstStyle>
            <a:lvl1pPr algn="ctr">
              <a:buNone/>
              <a:defRPr sz="1600">
                <a:solidFill>
                  <a:schemeClr val="tx1">
                    <a:lumMod val="50000"/>
                    <a:lumOff val="50000"/>
                  </a:schemeClr>
                </a:solidFill>
              </a:defRPr>
            </a:lvl1pPr>
          </a:lstStyle>
          <a:p>
            <a:r>
              <a:rPr lang="en-US" dirty="0"/>
              <a:t>Click Icon To Add Image</a:t>
            </a:r>
          </a:p>
        </p:txBody>
      </p:sp>
      <p:sp>
        <p:nvSpPr>
          <p:cNvPr id="6" name="Picture Placeholder 7"/>
          <p:cNvSpPr>
            <a:spLocks noGrp="1"/>
          </p:cNvSpPr>
          <p:nvPr>
            <p:ph type="pic" sz="quarter" idx="18" hasCustomPrompt="1"/>
          </p:nvPr>
        </p:nvSpPr>
        <p:spPr>
          <a:xfrm>
            <a:off x="6197600" y="2337905"/>
            <a:ext cx="5486400" cy="3529495"/>
          </a:xfrm>
          <a:prstGeom prst="rect">
            <a:avLst/>
          </a:prstGeom>
          <a:solidFill>
            <a:schemeClr val="tx1">
              <a:lumMod val="10000"/>
              <a:lumOff val="90000"/>
            </a:schemeClr>
          </a:solidFill>
          <a:ln w="19050">
            <a:noFill/>
          </a:ln>
        </p:spPr>
        <p:txBody>
          <a:bodyPr tIns="0" bIns="182880" anchor="b"/>
          <a:lstStyle>
            <a:lvl1pPr algn="ctr">
              <a:buNone/>
              <a:defRPr sz="1400" baseline="0">
                <a:solidFill>
                  <a:schemeClr val="tx1">
                    <a:lumMod val="50000"/>
                    <a:lumOff val="50000"/>
                  </a:schemeClr>
                </a:solidFill>
              </a:defRPr>
            </a:lvl1pPr>
          </a:lstStyle>
          <a:p>
            <a:r>
              <a:rPr lang="en-US" dirty="0"/>
              <a:t>Click Icon To Add Image</a:t>
            </a:r>
          </a:p>
        </p:txBody>
      </p:sp>
      <p:sp>
        <p:nvSpPr>
          <p:cNvPr id="7" name="Title 1"/>
          <p:cNvSpPr>
            <a:spLocks noGrp="1"/>
          </p:cNvSpPr>
          <p:nvPr>
            <p:ph type="title" hasCustomPrompt="1"/>
          </p:nvPr>
        </p:nvSpPr>
        <p:spPr>
          <a:xfrm>
            <a:off x="2336800" y="482600"/>
            <a:ext cx="7518400" cy="471365"/>
          </a:xfrm>
          <a:prstGeom prst="rect">
            <a:avLst/>
          </a:prstGeom>
        </p:spPr>
        <p:txBody>
          <a:bodyPr wrap="none" lIns="0" tIns="0" rIns="0" bIns="0" anchor="ctr">
            <a:noAutofit/>
          </a:bodyPr>
          <a:lstStyle>
            <a:lvl1pPr algn="ctr">
              <a:defRPr sz="3200" b="1" baseline="0">
                <a:solidFill>
                  <a:schemeClr val="tx1">
                    <a:lumMod val="50000"/>
                    <a:lumOff val="50000"/>
                  </a:schemeClr>
                </a:solidFill>
              </a:defRPr>
            </a:lvl1pPr>
          </a:lstStyle>
          <a:p>
            <a:r>
              <a:rPr lang="en-US" dirty="0"/>
              <a:t>Click To Edit Master Title Style</a:t>
            </a:r>
          </a:p>
        </p:txBody>
      </p:sp>
      <p:sp>
        <p:nvSpPr>
          <p:cNvPr id="8" name="Text Placeholder 3"/>
          <p:cNvSpPr>
            <a:spLocks noGrp="1"/>
          </p:cNvSpPr>
          <p:nvPr>
            <p:ph type="body" sz="half" idx="2" hasCustomPrompt="1"/>
          </p:nvPr>
        </p:nvSpPr>
        <p:spPr>
          <a:xfrm>
            <a:off x="3352800" y="951922"/>
            <a:ext cx="5486400" cy="267661"/>
          </a:xfrm>
          <a:prstGeom prst="rect">
            <a:avLst/>
          </a:prstGeom>
        </p:spPr>
        <p:txBody>
          <a:bodyPr wrap="none" lIns="0" tIns="0" rIns="0" bIns="0" anchor="ctr">
            <a:noAutofit/>
          </a:bodyPr>
          <a:lstStyle>
            <a:lvl1pPr marL="0" indent="0" algn="ctr">
              <a:buNone/>
              <a:defRPr sz="1600"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918070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childTnLst>
                                </p:cTn>
                              </p:par>
                            </p:childTnLst>
                          </p:cTn>
                        </p:par>
                        <p:par>
                          <p:cTn id="16" fill="hold">
                            <p:stCondLst>
                              <p:cond delay="2000"/>
                            </p:stCondLst>
                            <p:childTnLst>
                              <p:par>
                                <p:cTn id="17" presetID="22" presetClass="entr" presetSubtype="4"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6" grpId="0" animBg="1"/>
      <p:bldP spid="7" grpId="0"/>
      <p:bldP spid="8" grpId="0" build="p">
        <p:tmplLst>
          <p:tmpl lvl="1">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4_Pic05">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715433" y="2463800"/>
            <a:ext cx="2560320" cy="1524000"/>
          </a:xfrm>
          <a:prstGeom prst="rect">
            <a:avLst/>
          </a:prstGeom>
          <a:solidFill>
            <a:schemeClr val="accent1"/>
          </a:solidFill>
          <a:ln w="19050">
            <a:noFill/>
          </a:ln>
        </p:spPr>
        <p:txBody>
          <a:bodyPr tIns="0" bIns="182880" anchor="b"/>
          <a:lstStyle>
            <a:lvl1pPr algn="ctr">
              <a:buNone/>
              <a:defRPr sz="1400" baseline="0">
                <a:solidFill>
                  <a:schemeClr val="bg1"/>
                </a:solidFill>
              </a:defRPr>
            </a:lvl1pPr>
          </a:lstStyle>
          <a:p>
            <a:r>
              <a:rPr lang="en-US" dirty="0"/>
              <a:t>Click Icon To Add Image</a:t>
            </a:r>
          </a:p>
        </p:txBody>
      </p:sp>
      <p:grpSp>
        <p:nvGrpSpPr>
          <p:cNvPr id="13" name="Group 12"/>
          <p:cNvGrpSpPr/>
          <p:nvPr userDrawn="1"/>
        </p:nvGrpSpPr>
        <p:grpSpPr>
          <a:xfrm>
            <a:off x="723900" y="1915866"/>
            <a:ext cx="2540000" cy="537775"/>
            <a:chOff x="609600" y="1276350"/>
            <a:chExt cx="1905000" cy="403331"/>
          </a:xfrm>
        </p:grpSpPr>
        <p:sp>
          <p:nvSpPr>
            <p:cNvPr id="11" name="Rectangle 10"/>
            <p:cNvSpPr/>
            <p:nvPr userDrawn="1"/>
          </p:nvSpPr>
          <p:spPr>
            <a:xfrm>
              <a:off x="609600" y="1276350"/>
              <a:ext cx="1905000" cy="30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b="1" dirty="0"/>
            </a:p>
          </p:txBody>
        </p:sp>
        <p:sp>
          <p:nvSpPr>
            <p:cNvPr id="12" name="Isosceles Triangle 11"/>
            <p:cNvSpPr/>
            <p:nvPr userDrawn="1"/>
          </p:nvSpPr>
          <p:spPr>
            <a:xfrm rot="10800000">
              <a:off x="1447801" y="1581150"/>
              <a:ext cx="228600" cy="985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4" name="Rectangle 13"/>
          <p:cNvSpPr/>
          <p:nvPr userDrawn="1"/>
        </p:nvSpPr>
        <p:spPr>
          <a:xfrm>
            <a:off x="723900" y="3987800"/>
            <a:ext cx="2540000" cy="2032000"/>
          </a:xfrm>
          <a:prstGeom prst="rect">
            <a:avLst/>
          </a:prstGeom>
          <a:noFill/>
          <a:ln w="952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Text Placeholder 3"/>
          <p:cNvSpPr>
            <a:spLocks noGrp="1"/>
          </p:cNvSpPr>
          <p:nvPr>
            <p:ph type="body" sz="half" idx="16" hasCustomPrompt="1"/>
          </p:nvPr>
        </p:nvSpPr>
        <p:spPr>
          <a:xfrm>
            <a:off x="850900" y="4089401"/>
            <a:ext cx="2286000" cy="390649"/>
          </a:xfrm>
          <a:prstGeom prst="rect">
            <a:avLst/>
          </a:prstGeom>
        </p:spPr>
        <p:txBody>
          <a:bodyPr wrap="square" lIns="0" tIns="0" rIns="0" bIns="0" anchor="ctr">
            <a:noAutofit/>
          </a:bodyPr>
          <a:lstStyle>
            <a:lvl1pPr marL="0" indent="0" algn="ctr">
              <a:buNone/>
              <a:defRPr sz="1600" b="1" baseline="0">
                <a:solidFill>
                  <a:schemeClr val="accent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
        <p:nvSpPr>
          <p:cNvPr id="18" name="Text Placeholder 3"/>
          <p:cNvSpPr>
            <a:spLocks noGrp="1"/>
          </p:cNvSpPr>
          <p:nvPr>
            <p:ph type="body" sz="half" idx="17" hasCustomPrompt="1"/>
          </p:nvPr>
        </p:nvSpPr>
        <p:spPr>
          <a:xfrm>
            <a:off x="850901" y="4486491"/>
            <a:ext cx="2286001" cy="1431709"/>
          </a:xfrm>
          <a:prstGeom prst="rect">
            <a:avLst/>
          </a:prstGeom>
        </p:spPr>
        <p:txBody>
          <a:bodyPr wrap="square" lIns="0" tIns="0" rIns="0" bIns="0" anchor="t">
            <a:noAutofit/>
          </a:bodyPr>
          <a:lstStyle>
            <a:lvl1pPr marL="0" indent="0" algn="ctr">
              <a:buNone/>
              <a:defRPr sz="1467" b="0"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r>
              <a:rPr lang="en-US" sz="1333" dirty="0">
                <a:solidFill>
                  <a:schemeClr val="tx1">
                    <a:lumMod val="50000"/>
                    <a:lumOff val="50000"/>
                  </a:schemeClr>
                </a:solidFill>
              </a:rPr>
              <a:t>Add your Description here</a:t>
            </a: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p:txBody>
      </p:sp>
      <p:sp>
        <p:nvSpPr>
          <p:cNvPr id="19" name="Picture Placeholder 7"/>
          <p:cNvSpPr>
            <a:spLocks noGrp="1"/>
          </p:cNvSpPr>
          <p:nvPr>
            <p:ph type="pic" sz="quarter" idx="18" hasCustomPrompt="1"/>
          </p:nvPr>
        </p:nvSpPr>
        <p:spPr>
          <a:xfrm>
            <a:off x="3445932" y="2463800"/>
            <a:ext cx="2560320" cy="1524000"/>
          </a:xfrm>
          <a:prstGeom prst="rect">
            <a:avLst/>
          </a:prstGeom>
          <a:solidFill>
            <a:schemeClr val="accent2"/>
          </a:solidFill>
          <a:ln w="19050">
            <a:noFill/>
          </a:ln>
        </p:spPr>
        <p:txBody>
          <a:bodyPr tIns="0" bIns="182880" anchor="b"/>
          <a:lstStyle>
            <a:lvl1pPr algn="ctr">
              <a:buNone/>
              <a:defRPr sz="1400" baseline="0">
                <a:solidFill>
                  <a:schemeClr val="bg1"/>
                </a:solidFill>
              </a:defRPr>
            </a:lvl1pPr>
          </a:lstStyle>
          <a:p>
            <a:r>
              <a:rPr lang="en-US" dirty="0"/>
              <a:t>Click Icon To Add Image</a:t>
            </a:r>
          </a:p>
        </p:txBody>
      </p:sp>
      <p:grpSp>
        <p:nvGrpSpPr>
          <p:cNvPr id="21" name="Group 20"/>
          <p:cNvGrpSpPr/>
          <p:nvPr userDrawn="1"/>
        </p:nvGrpSpPr>
        <p:grpSpPr>
          <a:xfrm>
            <a:off x="3454400" y="1915866"/>
            <a:ext cx="2540000" cy="537775"/>
            <a:chOff x="609600" y="1276350"/>
            <a:chExt cx="1905000" cy="403331"/>
          </a:xfrm>
        </p:grpSpPr>
        <p:sp>
          <p:nvSpPr>
            <p:cNvPr id="25" name="Rectangle 24"/>
            <p:cNvSpPr/>
            <p:nvPr userDrawn="1"/>
          </p:nvSpPr>
          <p:spPr>
            <a:xfrm>
              <a:off x="609600" y="1276350"/>
              <a:ext cx="1905000"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b="1" dirty="0"/>
            </a:p>
          </p:txBody>
        </p:sp>
        <p:sp>
          <p:nvSpPr>
            <p:cNvPr id="26" name="Isosceles Triangle 25"/>
            <p:cNvSpPr/>
            <p:nvPr userDrawn="1"/>
          </p:nvSpPr>
          <p:spPr>
            <a:xfrm rot="10800000">
              <a:off x="1447801" y="1581150"/>
              <a:ext cx="228600" cy="9853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7" name="Rectangle 26"/>
          <p:cNvSpPr/>
          <p:nvPr userDrawn="1"/>
        </p:nvSpPr>
        <p:spPr>
          <a:xfrm>
            <a:off x="3454400" y="3987800"/>
            <a:ext cx="2540000" cy="2032000"/>
          </a:xfrm>
          <a:prstGeom prst="rect">
            <a:avLst/>
          </a:prstGeom>
          <a:noFill/>
          <a:ln w="952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Text Placeholder 3"/>
          <p:cNvSpPr>
            <a:spLocks noGrp="1"/>
          </p:cNvSpPr>
          <p:nvPr>
            <p:ph type="body" sz="half" idx="19" hasCustomPrompt="1"/>
          </p:nvPr>
        </p:nvSpPr>
        <p:spPr>
          <a:xfrm>
            <a:off x="3581400" y="4089401"/>
            <a:ext cx="2286000" cy="390649"/>
          </a:xfrm>
          <a:prstGeom prst="rect">
            <a:avLst/>
          </a:prstGeom>
        </p:spPr>
        <p:txBody>
          <a:bodyPr wrap="square" lIns="0" tIns="0" rIns="0" bIns="0" anchor="ctr">
            <a:noAutofit/>
          </a:bodyPr>
          <a:lstStyle>
            <a:lvl1pPr marL="0" indent="0" algn="ctr">
              <a:buNone/>
              <a:defRPr sz="1600" b="1" baseline="0">
                <a:solidFill>
                  <a:schemeClr val="accent2"/>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
        <p:nvSpPr>
          <p:cNvPr id="31" name="Text Placeholder 3"/>
          <p:cNvSpPr>
            <a:spLocks noGrp="1"/>
          </p:cNvSpPr>
          <p:nvPr>
            <p:ph type="body" sz="half" idx="20" hasCustomPrompt="1"/>
          </p:nvPr>
        </p:nvSpPr>
        <p:spPr>
          <a:xfrm>
            <a:off x="3581401" y="4486491"/>
            <a:ext cx="2286001" cy="1431709"/>
          </a:xfrm>
          <a:prstGeom prst="rect">
            <a:avLst/>
          </a:prstGeom>
        </p:spPr>
        <p:txBody>
          <a:bodyPr wrap="square" lIns="0" tIns="0" rIns="0" bIns="0" anchor="t">
            <a:noAutofit/>
          </a:bodyPr>
          <a:lstStyle>
            <a:lvl1pPr marL="0" indent="0" algn="ctr">
              <a:buNone/>
              <a:defRPr sz="1467" b="0"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r>
              <a:rPr lang="en-US" sz="1333" dirty="0">
                <a:solidFill>
                  <a:schemeClr val="tx1">
                    <a:lumMod val="50000"/>
                    <a:lumOff val="50000"/>
                  </a:schemeClr>
                </a:solidFill>
              </a:rPr>
              <a:t>Add your Description here</a:t>
            </a: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p:txBody>
      </p:sp>
      <p:sp>
        <p:nvSpPr>
          <p:cNvPr id="32" name="Picture Placeholder 7"/>
          <p:cNvSpPr>
            <a:spLocks noGrp="1"/>
          </p:cNvSpPr>
          <p:nvPr>
            <p:ph type="pic" sz="quarter" idx="21" hasCustomPrompt="1"/>
          </p:nvPr>
        </p:nvSpPr>
        <p:spPr>
          <a:xfrm>
            <a:off x="6180667" y="2463800"/>
            <a:ext cx="2560320" cy="1524000"/>
          </a:xfrm>
          <a:prstGeom prst="rect">
            <a:avLst/>
          </a:prstGeom>
          <a:solidFill>
            <a:schemeClr val="accent3"/>
          </a:solidFill>
          <a:ln w="19050">
            <a:noFill/>
          </a:ln>
        </p:spPr>
        <p:txBody>
          <a:bodyPr tIns="0" bIns="182880" anchor="b"/>
          <a:lstStyle>
            <a:lvl1pPr algn="ctr">
              <a:buNone/>
              <a:defRPr sz="1400" baseline="0">
                <a:solidFill>
                  <a:schemeClr val="bg1"/>
                </a:solidFill>
              </a:defRPr>
            </a:lvl1pPr>
          </a:lstStyle>
          <a:p>
            <a:r>
              <a:rPr lang="en-US" dirty="0"/>
              <a:t>Click Icon To Add Image</a:t>
            </a:r>
          </a:p>
        </p:txBody>
      </p:sp>
      <p:grpSp>
        <p:nvGrpSpPr>
          <p:cNvPr id="33" name="Group 32"/>
          <p:cNvGrpSpPr/>
          <p:nvPr userDrawn="1"/>
        </p:nvGrpSpPr>
        <p:grpSpPr>
          <a:xfrm>
            <a:off x="6197600" y="1915866"/>
            <a:ext cx="2540000" cy="537775"/>
            <a:chOff x="609600" y="1276350"/>
            <a:chExt cx="1905000" cy="403331"/>
          </a:xfrm>
        </p:grpSpPr>
        <p:sp>
          <p:nvSpPr>
            <p:cNvPr id="34" name="Rectangle 33"/>
            <p:cNvSpPr/>
            <p:nvPr userDrawn="1"/>
          </p:nvSpPr>
          <p:spPr>
            <a:xfrm>
              <a:off x="609600" y="1276350"/>
              <a:ext cx="1905000" cy="304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b="1" dirty="0"/>
            </a:p>
          </p:txBody>
        </p:sp>
        <p:sp>
          <p:nvSpPr>
            <p:cNvPr id="35" name="Isosceles Triangle 34"/>
            <p:cNvSpPr/>
            <p:nvPr userDrawn="1"/>
          </p:nvSpPr>
          <p:spPr>
            <a:xfrm rot="10800000">
              <a:off x="1447801" y="1581150"/>
              <a:ext cx="228600" cy="98531"/>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6" name="Rectangle 35"/>
          <p:cNvSpPr/>
          <p:nvPr userDrawn="1"/>
        </p:nvSpPr>
        <p:spPr>
          <a:xfrm>
            <a:off x="6197600" y="3987800"/>
            <a:ext cx="2540000" cy="2032000"/>
          </a:xfrm>
          <a:prstGeom prst="rect">
            <a:avLst/>
          </a:prstGeom>
          <a:noFill/>
          <a:ln w="952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Text Placeholder 3"/>
          <p:cNvSpPr>
            <a:spLocks noGrp="1"/>
          </p:cNvSpPr>
          <p:nvPr>
            <p:ph type="body" sz="half" idx="22" hasCustomPrompt="1"/>
          </p:nvPr>
        </p:nvSpPr>
        <p:spPr>
          <a:xfrm>
            <a:off x="6324600" y="4089401"/>
            <a:ext cx="2286000" cy="390649"/>
          </a:xfrm>
          <a:prstGeom prst="rect">
            <a:avLst/>
          </a:prstGeom>
        </p:spPr>
        <p:txBody>
          <a:bodyPr wrap="square" lIns="0" tIns="0" rIns="0" bIns="0" anchor="ctr">
            <a:noAutofit/>
          </a:bodyPr>
          <a:lstStyle>
            <a:lvl1pPr marL="0" indent="0" algn="ctr">
              <a:buNone/>
              <a:defRPr sz="1600" b="1" baseline="0">
                <a:solidFill>
                  <a:schemeClr val="accent3"/>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
        <p:nvSpPr>
          <p:cNvPr id="38" name="Text Placeholder 3"/>
          <p:cNvSpPr>
            <a:spLocks noGrp="1"/>
          </p:cNvSpPr>
          <p:nvPr>
            <p:ph type="body" sz="half" idx="23" hasCustomPrompt="1"/>
          </p:nvPr>
        </p:nvSpPr>
        <p:spPr>
          <a:xfrm>
            <a:off x="6324601" y="4486491"/>
            <a:ext cx="2286001" cy="1431709"/>
          </a:xfrm>
          <a:prstGeom prst="rect">
            <a:avLst/>
          </a:prstGeom>
        </p:spPr>
        <p:txBody>
          <a:bodyPr wrap="square" lIns="0" tIns="0" rIns="0" bIns="0" anchor="t">
            <a:noAutofit/>
          </a:bodyPr>
          <a:lstStyle>
            <a:lvl1pPr marL="0" indent="0" algn="ctr">
              <a:buNone/>
              <a:defRPr sz="1467" b="0"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r>
              <a:rPr lang="en-US" sz="1333" dirty="0">
                <a:solidFill>
                  <a:schemeClr val="tx1">
                    <a:lumMod val="50000"/>
                    <a:lumOff val="50000"/>
                  </a:schemeClr>
                </a:solidFill>
              </a:rPr>
              <a:t>Add your Description here</a:t>
            </a: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p:txBody>
      </p:sp>
      <p:sp>
        <p:nvSpPr>
          <p:cNvPr id="39" name="Picture Placeholder 7"/>
          <p:cNvSpPr>
            <a:spLocks noGrp="1"/>
          </p:cNvSpPr>
          <p:nvPr>
            <p:ph type="pic" sz="quarter" idx="24" hasCustomPrompt="1"/>
          </p:nvPr>
        </p:nvSpPr>
        <p:spPr>
          <a:xfrm>
            <a:off x="8940768" y="2463800"/>
            <a:ext cx="2560320" cy="1524000"/>
          </a:xfrm>
          <a:prstGeom prst="rect">
            <a:avLst/>
          </a:prstGeom>
          <a:solidFill>
            <a:schemeClr val="accent4"/>
          </a:solidFill>
          <a:ln w="19050">
            <a:noFill/>
          </a:ln>
        </p:spPr>
        <p:txBody>
          <a:bodyPr tIns="0" bIns="182880" anchor="b"/>
          <a:lstStyle>
            <a:lvl1pPr algn="ctr">
              <a:buNone/>
              <a:defRPr sz="1400" baseline="0">
                <a:solidFill>
                  <a:schemeClr val="bg1"/>
                </a:solidFill>
              </a:defRPr>
            </a:lvl1pPr>
          </a:lstStyle>
          <a:p>
            <a:r>
              <a:rPr lang="en-US" dirty="0"/>
              <a:t>Click Icon To Add Image</a:t>
            </a:r>
          </a:p>
        </p:txBody>
      </p:sp>
      <p:grpSp>
        <p:nvGrpSpPr>
          <p:cNvPr id="40" name="Group 39"/>
          <p:cNvGrpSpPr/>
          <p:nvPr userDrawn="1"/>
        </p:nvGrpSpPr>
        <p:grpSpPr>
          <a:xfrm>
            <a:off x="8949235" y="1915866"/>
            <a:ext cx="2540000" cy="537775"/>
            <a:chOff x="609600" y="1276350"/>
            <a:chExt cx="1905000" cy="403331"/>
          </a:xfrm>
        </p:grpSpPr>
        <p:sp>
          <p:nvSpPr>
            <p:cNvPr id="41" name="Rectangle 40"/>
            <p:cNvSpPr/>
            <p:nvPr userDrawn="1"/>
          </p:nvSpPr>
          <p:spPr>
            <a:xfrm>
              <a:off x="609600" y="1276350"/>
              <a:ext cx="1905000" cy="304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b="1" dirty="0"/>
            </a:p>
          </p:txBody>
        </p:sp>
        <p:sp>
          <p:nvSpPr>
            <p:cNvPr id="42" name="Isosceles Triangle 41"/>
            <p:cNvSpPr/>
            <p:nvPr userDrawn="1"/>
          </p:nvSpPr>
          <p:spPr>
            <a:xfrm rot="10800000">
              <a:off x="1447801" y="1581150"/>
              <a:ext cx="228600" cy="98531"/>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43" name="Rectangle 42"/>
          <p:cNvSpPr/>
          <p:nvPr userDrawn="1"/>
        </p:nvSpPr>
        <p:spPr>
          <a:xfrm>
            <a:off x="8949235" y="3987800"/>
            <a:ext cx="2540000" cy="2032000"/>
          </a:xfrm>
          <a:prstGeom prst="rect">
            <a:avLst/>
          </a:prstGeom>
          <a:noFill/>
          <a:ln w="952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4" name="Text Placeholder 3"/>
          <p:cNvSpPr>
            <a:spLocks noGrp="1"/>
          </p:cNvSpPr>
          <p:nvPr>
            <p:ph type="body" sz="half" idx="25" hasCustomPrompt="1"/>
          </p:nvPr>
        </p:nvSpPr>
        <p:spPr>
          <a:xfrm>
            <a:off x="9076235" y="4089401"/>
            <a:ext cx="2286000" cy="390649"/>
          </a:xfrm>
          <a:prstGeom prst="rect">
            <a:avLst/>
          </a:prstGeom>
        </p:spPr>
        <p:txBody>
          <a:bodyPr wrap="square" lIns="0" tIns="0" rIns="0" bIns="0" anchor="ctr">
            <a:noAutofit/>
          </a:bodyPr>
          <a:lstStyle>
            <a:lvl1pPr marL="0" indent="0" algn="ctr">
              <a:buNone/>
              <a:defRPr sz="1600" b="1" baseline="0">
                <a:solidFill>
                  <a:schemeClr val="accent4"/>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
        <p:nvSpPr>
          <p:cNvPr id="45" name="Text Placeholder 3"/>
          <p:cNvSpPr>
            <a:spLocks noGrp="1"/>
          </p:cNvSpPr>
          <p:nvPr>
            <p:ph type="body" sz="half" idx="26" hasCustomPrompt="1"/>
          </p:nvPr>
        </p:nvSpPr>
        <p:spPr>
          <a:xfrm>
            <a:off x="9076236" y="4486491"/>
            <a:ext cx="2286001" cy="1431709"/>
          </a:xfrm>
          <a:prstGeom prst="rect">
            <a:avLst/>
          </a:prstGeom>
        </p:spPr>
        <p:txBody>
          <a:bodyPr wrap="square" lIns="0" tIns="0" rIns="0" bIns="0" anchor="t">
            <a:noAutofit/>
          </a:bodyPr>
          <a:lstStyle>
            <a:lvl1pPr marL="0" indent="0" algn="ctr">
              <a:buNone/>
              <a:defRPr sz="1467" b="0"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r>
              <a:rPr lang="en-US" sz="1333" dirty="0">
                <a:solidFill>
                  <a:schemeClr val="tx1">
                    <a:lumMod val="50000"/>
                    <a:lumOff val="50000"/>
                  </a:schemeClr>
                </a:solidFill>
              </a:rPr>
              <a:t>Add your Description here</a:t>
            </a: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p:txBody>
      </p:sp>
      <p:sp>
        <p:nvSpPr>
          <p:cNvPr id="50" name="Title 1"/>
          <p:cNvSpPr>
            <a:spLocks noGrp="1"/>
          </p:cNvSpPr>
          <p:nvPr>
            <p:ph type="title" hasCustomPrompt="1"/>
          </p:nvPr>
        </p:nvSpPr>
        <p:spPr>
          <a:xfrm>
            <a:off x="2336800" y="482600"/>
            <a:ext cx="7518400" cy="471365"/>
          </a:xfrm>
          <a:prstGeom prst="rect">
            <a:avLst/>
          </a:prstGeom>
        </p:spPr>
        <p:txBody>
          <a:bodyPr wrap="none" lIns="0" tIns="0" rIns="0" bIns="0" anchor="ctr">
            <a:noAutofit/>
          </a:bodyPr>
          <a:lstStyle>
            <a:lvl1pPr algn="ctr">
              <a:defRPr sz="3200" b="1" baseline="0">
                <a:solidFill>
                  <a:schemeClr val="tx1">
                    <a:lumMod val="50000"/>
                    <a:lumOff val="50000"/>
                  </a:schemeClr>
                </a:solidFill>
              </a:defRPr>
            </a:lvl1pPr>
          </a:lstStyle>
          <a:p>
            <a:r>
              <a:rPr lang="en-US" dirty="0"/>
              <a:t>Click To Edit Master Title Style</a:t>
            </a:r>
          </a:p>
        </p:txBody>
      </p:sp>
      <p:sp>
        <p:nvSpPr>
          <p:cNvPr id="51" name="Text Placeholder 3"/>
          <p:cNvSpPr>
            <a:spLocks noGrp="1"/>
          </p:cNvSpPr>
          <p:nvPr>
            <p:ph type="body" sz="half" idx="2" hasCustomPrompt="1"/>
          </p:nvPr>
        </p:nvSpPr>
        <p:spPr>
          <a:xfrm>
            <a:off x="3352800" y="951922"/>
            <a:ext cx="5486400" cy="267661"/>
          </a:xfrm>
          <a:prstGeom prst="rect">
            <a:avLst/>
          </a:prstGeom>
        </p:spPr>
        <p:txBody>
          <a:bodyPr wrap="none" lIns="0" tIns="0" rIns="0" bIns="0" anchor="ctr">
            <a:noAutofit/>
          </a:bodyPr>
          <a:lstStyle>
            <a:lvl1pPr marL="0" indent="0" algn="ctr">
              <a:buNone/>
              <a:defRPr sz="1600"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46" name="Text Placeholder 3"/>
          <p:cNvSpPr>
            <a:spLocks noGrp="1"/>
          </p:cNvSpPr>
          <p:nvPr>
            <p:ph type="body" sz="half" idx="27" hasCustomPrompt="1"/>
          </p:nvPr>
        </p:nvSpPr>
        <p:spPr>
          <a:xfrm>
            <a:off x="850900" y="1918784"/>
            <a:ext cx="2286000" cy="390649"/>
          </a:xfrm>
          <a:prstGeom prst="rect">
            <a:avLst/>
          </a:prstGeom>
        </p:spPr>
        <p:txBody>
          <a:bodyPr wrap="squar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
        <p:nvSpPr>
          <p:cNvPr id="47" name="Text Placeholder 3"/>
          <p:cNvSpPr>
            <a:spLocks noGrp="1"/>
          </p:cNvSpPr>
          <p:nvPr>
            <p:ph type="body" sz="half" idx="28" hasCustomPrompt="1"/>
          </p:nvPr>
        </p:nvSpPr>
        <p:spPr>
          <a:xfrm>
            <a:off x="3581400" y="1918784"/>
            <a:ext cx="2286000" cy="390649"/>
          </a:xfrm>
          <a:prstGeom prst="rect">
            <a:avLst/>
          </a:prstGeom>
        </p:spPr>
        <p:txBody>
          <a:bodyPr wrap="squar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
        <p:nvSpPr>
          <p:cNvPr id="48" name="Text Placeholder 3"/>
          <p:cNvSpPr>
            <a:spLocks noGrp="1"/>
          </p:cNvSpPr>
          <p:nvPr>
            <p:ph type="body" sz="half" idx="29" hasCustomPrompt="1"/>
          </p:nvPr>
        </p:nvSpPr>
        <p:spPr>
          <a:xfrm>
            <a:off x="6324600" y="1918784"/>
            <a:ext cx="2286000" cy="390649"/>
          </a:xfrm>
          <a:prstGeom prst="rect">
            <a:avLst/>
          </a:prstGeom>
        </p:spPr>
        <p:txBody>
          <a:bodyPr wrap="squar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
        <p:nvSpPr>
          <p:cNvPr id="49" name="Text Placeholder 3"/>
          <p:cNvSpPr>
            <a:spLocks noGrp="1"/>
          </p:cNvSpPr>
          <p:nvPr>
            <p:ph type="body" sz="half" idx="30" hasCustomPrompt="1"/>
          </p:nvPr>
        </p:nvSpPr>
        <p:spPr>
          <a:xfrm>
            <a:off x="9076235" y="1918784"/>
            <a:ext cx="2286000" cy="390649"/>
          </a:xfrm>
          <a:prstGeom prst="rect">
            <a:avLst/>
          </a:prstGeom>
        </p:spPr>
        <p:txBody>
          <a:bodyPr wrap="squar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Tree>
    <p:extLst>
      <p:ext uri="{BB962C8B-B14F-4D97-AF65-F5344CB8AC3E}">
        <p14:creationId xmlns:p14="http://schemas.microsoft.com/office/powerpoint/2010/main" val="1972510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animEffect transition="in" filter="fade">
                                      <p:cBhvr>
                                        <p:cTn id="11" dur="500"/>
                                        <p:tgtEl>
                                          <p:spTgt spid="51">
                                            <p:txEl>
                                              <p:pRg st="0" end="0"/>
                                            </p:txEl>
                                          </p:spTgt>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500"/>
                                        <p:tgtEl>
                                          <p:spTgt spid="13"/>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46">
                                            <p:txEl>
                                              <p:pRg st="0" end="0"/>
                                            </p:txEl>
                                          </p:spTgt>
                                        </p:tgtEl>
                                        <p:attrNameLst>
                                          <p:attrName>style.visibility</p:attrName>
                                        </p:attrNameLst>
                                      </p:cBhvr>
                                      <p:to>
                                        <p:strVal val="visible"/>
                                      </p:to>
                                    </p:set>
                                    <p:animEffect transition="in" filter="wipe(up)">
                                      <p:cBhvr>
                                        <p:cTn id="19" dur="500"/>
                                        <p:tgtEl>
                                          <p:spTgt spid="46">
                                            <p:txEl>
                                              <p:pRg st="0" end="0"/>
                                            </p:txEl>
                                          </p:spTgt>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500"/>
                                        <p:tgtEl>
                                          <p:spTgt spid="14"/>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15">
                                            <p:txEl>
                                              <p:pRg st="0" end="0"/>
                                            </p:txEl>
                                          </p:spTgt>
                                        </p:tgtEl>
                                        <p:attrNameLst>
                                          <p:attrName>style.visibility</p:attrName>
                                        </p:attrNameLst>
                                      </p:cBhvr>
                                      <p:to>
                                        <p:strVal val="visible"/>
                                      </p:to>
                                    </p:set>
                                    <p:animEffect transition="in" filter="wipe(up)">
                                      <p:cBhvr>
                                        <p:cTn id="31" dur="500"/>
                                        <p:tgtEl>
                                          <p:spTgt spid="15">
                                            <p:txEl>
                                              <p:pRg st="0" end="0"/>
                                            </p:txEl>
                                          </p:spTgt>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18">
                                            <p:txEl>
                                              <p:pRg st="0" end="0"/>
                                            </p:txEl>
                                          </p:spTgt>
                                        </p:tgtEl>
                                        <p:attrNameLst>
                                          <p:attrName>style.visibility</p:attrName>
                                        </p:attrNameLst>
                                      </p:cBhvr>
                                      <p:to>
                                        <p:strVal val="visible"/>
                                      </p:to>
                                    </p:set>
                                    <p:animEffect transition="in" filter="wipe(up)">
                                      <p:cBhvr>
                                        <p:cTn id="35" dur="500"/>
                                        <p:tgtEl>
                                          <p:spTgt spid="18">
                                            <p:txEl>
                                              <p:pRg st="0" end="0"/>
                                            </p:txEl>
                                          </p:spTgt>
                                        </p:tgtEl>
                                      </p:cBhvr>
                                    </p:animEffect>
                                  </p:childTnLst>
                                </p:cTn>
                              </p:par>
                            </p:childTnLst>
                          </p:cTn>
                        </p:par>
                        <p:par>
                          <p:cTn id="36" fill="hold">
                            <p:stCondLst>
                              <p:cond delay="4000"/>
                            </p:stCondLst>
                            <p:childTnLst>
                              <p:par>
                                <p:cTn id="37" presetID="22" presetClass="entr" presetSubtype="1" fill="hold"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up)">
                                      <p:cBhvr>
                                        <p:cTn id="39" dur="500"/>
                                        <p:tgtEl>
                                          <p:spTgt spid="21"/>
                                        </p:tgtEl>
                                      </p:cBhvr>
                                    </p:animEffect>
                                  </p:childTnLst>
                                </p:cTn>
                              </p:par>
                            </p:childTnLst>
                          </p:cTn>
                        </p:par>
                        <p:par>
                          <p:cTn id="40" fill="hold">
                            <p:stCondLst>
                              <p:cond delay="4500"/>
                            </p:stCondLst>
                            <p:childTnLst>
                              <p:par>
                                <p:cTn id="41" presetID="22" presetClass="entr" presetSubtype="1" fill="hold" grpId="0" nodeType="afterEffect">
                                  <p:stCondLst>
                                    <p:cond delay="0"/>
                                  </p:stCondLst>
                                  <p:childTnLst>
                                    <p:set>
                                      <p:cBhvr>
                                        <p:cTn id="42" dur="1" fill="hold">
                                          <p:stCondLst>
                                            <p:cond delay="0"/>
                                          </p:stCondLst>
                                        </p:cTn>
                                        <p:tgtEl>
                                          <p:spTgt spid="47">
                                            <p:txEl>
                                              <p:pRg st="0" end="0"/>
                                            </p:txEl>
                                          </p:spTgt>
                                        </p:tgtEl>
                                        <p:attrNameLst>
                                          <p:attrName>style.visibility</p:attrName>
                                        </p:attrNameLst>
                                      </p:cBhvr>
                                      <p:to>
                                        <p:strVal val="visible"/>
                                      </p:to>
                                    </p:set>
                                    <p:animEffect transition="in" filter="wipe(up)">
                                      <p:cBhvr>
                                        <p:cTn id="43" dur="500"/>
                                        <p:tgtEl>
                                          <p:spTgt spid="47">
                                            <p:txEl>
                                              <p:pRg st="0" end="0"/>
                                            </p:txEl>
                                          </p:spTgt>
                                        </p:tgtEl>
                                      </p:cBhvr>
                                    </p:animEffect>
                                  </p:childTnLst>
                                </p:cTn>
                              </p:par>
                            </p:childTnLst>
                          </p:cTn>
                        </p:par>
                        <p:par>
                          <p:cTn id="44" fill="hold">
                            <p:stCondLst>
                              <p:cond delay="5000"/>
                            </p:stCondLst>
                            <p:childTnLst>
                              <p:par>
                                <p:cTn id="45" presetID="22" presetClass="entr" presetSubtype="4"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down)">
                                      <p:cBhvr>
                                        <p:cTn id="47" dur="500"/>
                                        <p:tgtEl>
                                          <p:spTgt spid="19"/>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down)">
                                      <p:cBhvr>
                                        <p:cTn id="51" dur="500"/>
                                        <p:tgtEl>
                                          <p:spTgt spid="27"/>
                                        </p:tgtEl>
                                      </p:cBhvr>
                                    </p:animEffect>
                                  </p:childTnLst>
                                </p:cTn>
                              </p:par>
                            </p:childTnLst>
                          </p:cTn>
                        </p:par>
                        <p:par>
                          <p:cTn id="52" fill="hold">
                            <p:stCondLst>
                              <p:cond delay="6000"/>
                            </p:stCondLst>
                            <p:childTnLst>
                              <p:par>
                                <p:cTn id="53" presetID="22" presetClass="entr" presetSubtype="1" fill="hold" grpId="0" nodeType="afterEffect">
                                  <p:stCondLst>
                                    <p:cond delay="0"/>
                                  </p:stCondLst>
                                  <p:childTnLst>
                                    <p:set>
                                      <p:cBhvr>
                                        <p:cTn id="54" dur="1" fill="hold">
                                          <p:stCondLst>
                                            <p:cond delay="0"/>
                                          </p:stCondLst>
                                        </p:cTn>
                                        <p:tgtEl>
                                          <p:spTgt spid="28">
                                            <p:txEl>
                                              <p:pRg st="0" end="0"/>
                                            </p:txEl>
                                          </p:spTgt>
                                        </p:tgtEl>
                                        <p:attrNameLst>
                                          <p:attrName>style.visibility</p:attrName>
                                        </p:attrNameLst>
                                      </p:cBhvr>
                                      <p:to>
                                        <p:strVal val="visible"/>
                                      </p:to>
                                    </p:set>
                                    <p:animEffect transition="in" filter="wipe(up)">
                                      <p:cBhvr>
                                        <p:cTn id="55" dur="500"/>
                                        <p:tgtEl>
                                          <p:spTgt spid="28">
                                            <p:txEl>
                                              <p:pRg st="0" end="0"/>
                                            </p:txEl>
                                          </p:spTgt>
                                        </p:tgtEl>
                                      </p:cBhvr>
                                    </p:animEffect>
                                  </p:childTnLst>
                                </p:cTn>
                              </p:par>
                            </p:childTnLst>
                          </p:cTn>
                        </p:par>
                        <p:par>
                          <p:cTn id="56" fill="hold">
                            <p:stCondLst>
                              <p:cond delay="6500"/>
                            </p:stCondLst>
                            <p:childTnLst>
                              <p:par>
                                <p:cTn id="57" presetID="22" presetClass="entr" presetSubtype="1" fill="hold" grpId="0" nodeType="afterEffect">
                                  <p:stCondLst>
                                    <p:cond delay="0"/>
                                  </p:stCondLst>
                                  <p:childTnLst>
                                    <p:set>
                                      <p:cBhvr>
                                        <p:cTn id="58" dur="1" fill="hold">
                                          <p:stCondLst>
                                            <p:cond delay="0"/>
                                          </p:stCondLst>
                                        </p:cTn>
                                        <p:tgtEl>
                                          <p:spTgt spid="31">
                                            <p:txEl>
                                              <p:pRg st="0" end="0"/>
                                            </p:txEl>
                                          </p:spTgt>
                                        </p:tgtEl>
                                        <p:attrNameLst>
                                          <p:attrName>style.visibility</p:attrName>
                                        </p:attrNameLst>
                                      </p:cBhvr>
                                      <p:to>
                                        <p:strVal val="visible"/>
                                      </p:to>
                                    </p:set>
                                    <p:animEffect transition="in" filter="wipe(up)">
                                      <p:cBhvr>
                                        <p:cTn id="59" dur="500"/>
                                        <p:tgtEl>
                                          <p:spTgt spid="31">
                                            <p:txEl>
                                              <p:pRg st="0" end="0"/>
                                            </p:txEl>
                                          </p:spTgt>
                                        </p:tgtEl>
                                      </p:cBhvr>
                                    </p:animEffect>
                                  </p:childTnLst>
                                </p:cTn>
                              </p:par>
                            </p:childTnLst>
                          </p:cTn>
                        </p:par>
                        <p:par>
                          <p:cTn id="60" fill="hold">
                            <p:stCondLst>
                              <p:cond delay="7000"/>
                            </p:stCondLst>
                            <p:childTnLst>
                              <p:par>
                                <p:cTn id="61" presetID="22" presetClass="entr" presetSubtype="1" fill="hold" nodeType="after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wipe(up)">
                                      <p:cBhvr>
                                        <p:cTn id="63" dur="500"/>
                                        <p:tgtEl>
                                          <p:spTgt spid="33"/>
                                        </p:tgtEl>
                                      </p:cBhvr>
                                    </p:animEffect>
                                  </p:childTnLst>
                                </p:cTn>
                              </p:par>
                            </p:childTnLst>
                          </p:cTn>
                        </p:par>
                        <p:par>
                          <p:cTn id="64" fill="hold">
                            <p:stCondLst>
                              <p:cond delay="7500"/>
                            </p:stCondLst>
                            <p:childTnLst>
                              <p:par>
                                <p:cTn id="65" presetID="22" presetClass="entr" presetSubtype="1"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wipe(up)">
                                      <p:cBhvr>
                                        <p:cTn id="67" dur="500"/>
                                        <p:tgtEl>
                                          <p:spTgt spid="48">
                                            <p:txEl>
                                              <p:pRg st="0" end="0"/>
                                            </p:txEl>
                                          </p:spTgt>
                                        </p:tgtEl>
                                      </p:cBhvr>
                                    </p:animEffect>
                                  </p:childTnLst>
                                </p:cTn>
                              </p:par>
                            </p:childTnLst>
                          </p:cTn>
                        </p:par>
                        <p:par>
                          <p:cTn id="68" fill="hold">
                            <p:stCondLst>
                              <p:cond delay="8000"/>
                            </p:stCondLst>
                            <p:childTnLst>
                              <p:par>
                                <p:cTn id="69" presetID="22" presetClass="entr" presetSubtype="4" fill="hold" grpId="0" nodeType="after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wipe(down)">
                                      <p:cBhvr>
                                        <p:cTn id="71" dur="500"/>
                                        <p:tgtEl>
                                          <p:spTgt spid="32"/>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wipe(down)">
                                      <p:cBhvr>
                                        <p:cTn id="75" dur="500"/>
                                        <p:tgtEl>
                                          <p:spTgt spid="36"/>
                                        </p:tgtEl>
                                      </p:cBhvr>
                                    </p:animEffect>
                                  </p:childTnLst>
                                </p:cTn>
                              </p:par>
                            </p:childTnLst>
                          </p:cTn>
                        </p:par>
                        <p:par>
                          <p:cTn id="76" fill="hold">
                            <p:stCondLst>
                              <p:cond delay="9000"/>
                            </p:stCondLst>
                            <p:childTnLst>
                              <p:par>
                                <p:cTn id="77" presetID="22" presetClass="entr" presetSubtype="1" fill="hold" grpId="0" nodeType="afterEffect">
                                  <p:stCondLst>
                                    <p:cond delay="0"/>
                                  </p:stCondLst>
                                  <p:childTnLst>
                                    <p:set>
                                      <p:cBhvr>
                                        <p:cTn id="78" dur="1" fill="hold">
                                          <p:stCondLst>
                                            <p:cond delay="0"/>
                                          </p:stCondLst>
                                        </p:cTn>
                                        <p:tgtEl>
                                          <p:spTgt spid="37">
                                            <p:txEl>
                                              <p:pRg st="0" end="0"/>
                                            </p:txEl>
                                          </p:spTgt>
                                        </p:tgtEl>
                                        <p:attrNameLst>
                                          <p:attrName>style.visibility</p:attrName>
                                        </p:attrNameLst>
                                      </p:cBhvr>
                                      <p:to>
                                        <p:strVal val="visible"/>
                                      </p:to>
                                    </p:set>
                                    <p:animEffect transition="in" filter="wipe(up)">
                                      <p:cBhvr>
                                        <p:cTn id="79" dur="500"/>
                                        <p:tgtEl>
                                          <p:spTgt spid="37">
                                            <p:txEl>
                                              <p:pRg st="0" end="0"/>
                                            </p:txEl>
                                          </p:spTgt>
                                        </p:tgtEl>
                                      </p:cBhvr>
                                    </p:animEffect>
                                  </p:childTnLst>
                                </p:cTn>
                              </p:par>
                            </p:childTnLst>
                          </p:cTn>
                        </p:par>
                        <p:par>
                          <p:cTn id="80" fill="hold">
                            <p:stCondLst>
                              <p:cond delay="9500"/>
                            </p:stCondLst>
                            <p:childTnLst>
                              <p:par>
                                <p:cTn id="81" presetID="22" presetClass="entr" presetSubtype="1" fill="hold" grpId="0" nodeType="afterEffect">
                                  <p:stCondLst>
                                    <p:cond delay="0"/>
                                  </p:stCondLst>
                                  <p:childTnLst>
                                    <p:set>
                                      <p:cBhvr>
                                        <p:cTn id="82" dur="1" fill="hold">
                                          <p:stCondLst>
                                            <p:cond delay="0"/>
                                          </p:stCondLst>
                                        </p:cTn>
                                        <p:tgtEl>
                                          <p:spTgt spid="38">
                                            <p:txEl>
                                              <p:pRg st="0" end="0"/>
                                            </p:txEl>
                                          </p:spTgt>
                                        </p:tgtEl>
                                        <p:attrNameLst>
                                          <p:attrName>style.visibility</p:attrName>
                                        </p:attrNameLst>
                                      </p:cBhvr>
                                      <p:to>
                                        <p:strVal val="visible"/>
                                      </p:to>
                                    </p:set>
                                    <p:animEffect transition="in" filter="wipe(up)">
                                      <p:cBhvr>
                                        <p:cTn id="83" dur="500"/>
                                        <p:tgtEl>
                                          <p:spTgt spid="38">
                                            <p:txEl>
                                              <p:pRg st="0" end="0"/>
                                            </p:txEl>
                                          </p:spTgt>
                                        </p:tgtEl>
                                      </p:cBhvr>
                                    </p:animEffect>
                                  </p:childTnLst>
                                </p:cTn>
                              </p:par>
                            </p:childTnLst>
                          </p:cTn>
                        </p:par>
                        <p:par>
                          <p:cTn id="84" fill="hold">
                            <p:stCondLst>
                              <p:cond delay="10000"/>
                            </p:stCondLst>
                            <p:childTnLst>
                              <p:par>
                                <p:cTn id="85" presetID="22" presetClass="entr" presetSubtype="1" fill="hold" nodeType="afterEffect">
                                  <p:stCondLst>
                                    <p:cond delay="0"/>
                                  </p:stCondLst>
                                  <p:childTnLst>
                                    <p:set>
                                      <p:cBhvr>
                                        <p:cTn id="86" dur="1" fill="hold">
                                          <p:stCondLst>
                                            <p:cond delay="0"/>
                                          </p:stCondLst>
                                        </p:cTn>
                                        <p:tgtEl>
                                          <p:spTgt spid="40"/>
                                        </p:tgtEl>
                                        <p:attrNameLst>
                                          <p:attrName>style.visibility</p:attrName>
                                        </p:attrNameLst>
                                      </p:cBhvr>
                                      <p:to>
                                        <p:strVal val="visible"/>
                                      </p:to>
                                    </p:set>
                                    <p:animEffect transition="in" filter="wipe(up)">
                                      <p:cBhvr>
                                        <p:cTn id="87" dur="500"/>
                                        <p:tgtEl>
                                          <p:spTgt spid="40"/>
                                        </p:tgtEl>
                                      </p:cBhvr>
                                    </p:animEffect>
                                  </p:childTnLst>
                                </p:cTn>
                              </p:par>
                            </p:childTnLst>
                          </p:cTn>
                        </p:par>
                        <p:par>
                          <p:cTn id="88" fill="hold">
                            <p:stCondLst>
                              <p:cond delay="10500"/>
                            </p:stCondLst>
                            <p:childTnLst>
                              <p:par>
                                <p:cTn id="89" presetID="22" presetClass="entr" presetSubtype="1" fill="hold" grpId="0" nodeType="afterEffect">
                                  <p:stCondLst>
                                    <p:cond delay="0"/>
                                  </p:stCondLst>
                                  <p:childTnLst>
                                    <p:set>
                                      <p:cBhvr>
                                        <p:cTn id="90" dur="1" fill="hold">
                                          <p:stCondLst>
                                            <p:cond delay="0"/>
                                          </p:stCondLst>
                                        </p:cTn>
                                        <p:tgtEl>
                                          <p:spTgt spid="49">
                                            <p:txEl>
                                              <p:pRg st="0" end="0"/>
                                            </p:txEl>
                                          </p:spTgt>
                                        </p:tgtEl>
                                        <p:attrNameLst>
                                          <p:attrName>style.visibility</p:attrName>
                                        </p:attrNameLst>
                                      </p:cBhvr>
                                      <p:to>
                                        <p:strVal val="visible"/>
                                      </p:to>
                                    </p:set>
                                    <p:animEffect transition="in" filter="wipe(up)">
                                      <p:cBhvr>
                                        <p:cTn id="91" dur="500"/>
                                        <p:tgtEl>
                                          <p:spTgt spid="49">
                                            <p:txEl>
                                              <p:pRg st="0" end="0"/>
                                            </p:txEl>
                                          </p:spTgt>
                                        </p:tgtEl>
                                      </p:cBhvr>
                                    </p:animEffect>
                                  </p:childTnLst>
                                </p:cTn>
                              </p:par>
                            </p:childTnLst>
                          </p:cTn>
                        </p:par>
                        <p:par>
                          <p:cTn id="92" fill="hold">
                            <p:stCondLst>
                              <p:cond delay="11000"/>
                            </p:stCondLst>
                            <p:childTnLst>
                              <p:par>
                                <p:cTn id="93" presetID="22" presetClass="entr" presetSubtype="4" fill="hold" grpId="0" nodeType="after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wipe(down)">
                                      <p:cBhvr>
                                        <p:cTn id="95" dur="500"/>
                                        <p:tgtEl>
                                          <p:spTgt spid="39"/>
                                        </p:tgtEl>
                                      </p:cBhvr>
                                    </p:animEffect>
                                  </p:childTnLst>
                                </p:cTn>
                              </p:par>
                            </p:childTnLst>
                          </p:cTn>
                        </p:par>
                        <p:par>
                          <p:cTn id="96" fill="hold">
                            <p:stCondLst>
                              <p:cond delay="11500"/>
                            </p:stCondLst>
                            <p:childTnLst>
                              <p:par>
                                <p:cTn id="97" presetID="22" presetClass="entr" presetSubtype="4" fill="hold" grpId="0" nodeType="afterEffect">
                                  <p:stCondLst>
                                    <p:cond delay="0"/>
                                  </p:stCondLst>
                                  <p:childTnLst>
                                    <p:set>
                                      <p:cBhvr>
                                        <p:cTn id="98" dur="1" fill="hold">
                                          <p:stCondLst>
                                            <p:cond delay="0"/>
                                          </p:stCondLst>
                                        </p:cTn>
                                        <p:tgtEl>
                                          <p:spTgt spid="43"/>
                                        </p:tgtEl>
                                        <p:attrNameLst>
                                          <p:attrName>style.visibility</p:attrName>
                                        </p:attrNameLst>
                                      </p:cBhvr>
                                      <p:to>
                                        <p:strVal val="visible"/>
                                      </p:to>
                                    </p:set>
                                    <p:animEffect transition="in" filter="wipe(down)">
                                      <p:cBhvr>
                                        <p:cTn id="99" dur="500"/>
                                        <p:tgtEl>
                                          <p:spTgt spid="43"/>
                                        </p:tgtEl>
                                      </p:cBhvr>
                                    </p:animEffect>
                                  </p:childTnLst>
                                </p:cTn>
                              </p:par>
                            </p:childTnLst>
                          </p:cTn>
                        </p:par>
                        <p:par>
                          <p:cTn id="100" fill="hold">
                            <p:stCondLst>
                              <p:cond delay="12000"/>
                            </p:stCondLst>
                            <p:childTnLst>
                              <p:par>
                                <p:cTn id="101" presetID="22" presetClass="entr" presetSubtype="1" fill="hold" grpId="0" nodeType="afterEffect">
                                  <p:stCondLst>
                                    <p:cond delay="0"/>
                                  </p:stCondLst>
                                  <p:childTnLst>
                                    <p:set>
                                      <p:cBhvr>
                                        <p:cTn id="102" dur="1" fill="hold">
                                          <p:stCondLst>
                                            <p:cond delay="0"/>
                                          </p:stCondLst>
                                        </p:cTn>
                                        <p:tgtEl>
                                          <p:spTgt spid="44">
                                            <p:txEl>
                                              <p:pRg st="0" end="0"/>
                                            </p:txEl>
                                          </p:spTgt>
                                        </p:tgtEl>
                                        <p:attrNameLst>
                                          <p:attrName>style.visibility</p:attrName>
                                        </p:attrNameLst>
                                      </p:cBhvr>
                                      <p:to>
                                        <p:strVal val="visible"/>
                                      </p:to>
                                    </p:set>
                                    <p:animEffect transition="in" filter="wipe(up)">
                                      <p:cBhvr>
                                        <p:cTn id="103" dur="500"/>
                                        <p:tgtEl>
                                          <p:spTgt spid="44">
                                            <p:txEl>
                                              <p:pRg st="0" end="0"/>
                                            </p:txEl>
                                          </p:spTgt>
                                        </p:tgtEl>
                                      </p:cBhvr>
                                    </p:animEffect>
                                  </p:childTnLst>
                                </p:cTn>
                              </p:par>
                            </p:childTnLst>
                          </p:cTn>
                        </p:par>
                        <p:par>
                          <p:cTn id="104" fill="hold">
                            <p:stCondLst>
                              <p:cond delay="12500"/>
                            </p:stCondLst>
                            <p:childTnLst>
                              <p:par>
                                <p:cTn id="105" presetID="22" presetClass="entr" presetSubtype="1" fill="hold" grpId="0" nodeType="afterEffect">
                                  <p:stCondLst>
                                    <p:cond delay="0"/>
                                  </p:stCondLst>
                                  <p:childTnLst>
                                    <p:set>
                                      <p:cBhvr>
                                        <p:cTn id="106" dur="1" fill="hold">
                                          <p:stCondLst>
                                            <p:cond delay="0"/>
                                          </p:stCondLst>
                                        </p:cTn>
                                        <p:tgtEl>
                                          <p:spTgt spid="45">
                                            <p:txEl>
                                              <p:pRg st="0" end="0"/>
                                            </p:txEl>
                                          </p:spTgt>
                                        </p:tgtEl>
                                        <p:attrNameLst>
                                          <p:attrName>style.visibility</p:attrName>
                                        </p:attrNameLst>
                                      </p:cBhvr>
                                      <p:to>
                                        <p:strVal val="visible"/>
                                      </p:to>
                                    </p:set>
                                    <p:animEffect transition="in" filter="wipe(up)">
                                      <p:cBhvr>
                                        <p:cTn id="107"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15" grpId="0" build="p">
        <p:tmplLst>
          <p:tmpl lvl="1">
            <p:tnLst>
              <p:par>
                <p:cTn presetID="22" presetClass="entr" presetSubtype="1"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up)">
                      <p:cBhvr>
                        <p:cTn dur="500"/>
                        <p:tgtEl>
                          <p:spTgt spid="15"/>
                        </p:tgtEl>
                      </p:cBhvr>
                    </p:animEffect>
                  </p:childTnLst>
                </p:cTn>
              </p:par>
            </p:tnLst>
          </p:tmpl>
        </p:tmplLst>
      </p:bldP>
      <p:bldP spid="18" grpId="0" build="p">
        <p:tmplLst>
          <p:tmpl lvl="1">
            <p:tnLst>
              <p:par>
                <p:cTn presetID="22" presetClass="entr" presetSubtype="1"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up)">
                      <p:cBhvr>
                        <p:cTn dur="500"/>
                        <p:tgtEl>
                          <p:spTgt spid="18"/>
                        </p:tgtEl>
                      </p:cBhvr>
                    </p:animEffect>
                  </p:childTnLst>
                </p:cTn>
              </p:par>
            </p:tnLst>
          </p:tmpl>
        </p:tmplLst>
      </p:bldP>
      <p:bldP spid="19" grpId="0" animBg="1"/>
      <p:bldP spid="27" grpId="0" animBg="1"/>
      <p:bldP spid="28" grpId="0" build="p">
        <p:tmplLst>
          <p:tmpl lvl="1">
            <p:tnLst>
              <p:par>
                <p:cTn presetID="22" presetClass="entr" presetSubtype="1"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up)">
                      <p:cBhvr>
                        <p:cTn dur="500"/>
                        <p:tgtEl>
                          <p:spTgt spid="28"/>
                        </p:tgtEl>
                      </p:cBhvr>
                    </p:animEffect>
                  </p:childTnLst>
                </p:cTn>
              </p:par>
            </p:tnLst>
          </p:tmpl>
        </p:tmplLst>
      </p:bldP>
      <p:bldP spid="31" grpId="0" build="p">
        <p:tmplLst>
          <p:tmpl lvl="1">
            <p:tnLst>
              <p:par>
                <p:cTn presetID="22" presetClass="entr" presetSubtype="1"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up)">
                      <p:cBhvr>
                        <p:cTn dur="500"/>
                        <p:tgtEl>
                          <p:spTgt spid="31"/>
                        </p:tgtEl>
                      </p:cBhvr>
                    </p:animEffect>
                  </p:childTnLst>
                </p:cTn>
              </p:par>
            </p:tnLst>
          </p:tmpl>
        </p:tmplLst>
      </p:bldP>
      <p:bldP spid="32" grpId="0" animBg="1"/>
      <p:bldP spid="36" grpId="0" animBg="1"/>
      <p:bldP spid="37" grpId="0" build="p">
        <p:tmplLst>
          <p:tmpl lvl="1">
            <p:tnLst>
              <p:par>
                <p:cTn presetID="22" presetClass="entr" presetSubtype="1"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up)">
                      <p:cBhvr>
                        <p:cTn dur="500"/>
                        <p:tgtEl>
                          <p:spTgt spid="37"/>
                        </p:tgtEl>
                      </p:cBhvr>
                    </p:animEffect>
                  </p:childTnLst>
                </p:cTn>
              </p:par>
            </p:tnLst>
          </p:tmpl>
        </p:tmplLst>
      </p:bldP>
      <p:bldP spid="38" grpId="0" build="p">
        <p:tmplLst>
          <p:tmpl lvl="1">
            <p:tnLst>
              <p:par>
                <p:cTn presetID="22" presetClass="entr" presetSubtype="1"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wipe(up)">
                      <p:cBhvr>
                        <p:cTn dur="500"/>
                        <p:tgtEl>
                          <p:spTgt spid="38"/>
                        </p:tgtEl>
                      </p:cBhvr>
                    </p:animEffect>
                  </p:childTnLst>
                </p:cTn>
              </p:par>
            </p:tnLst>
          </p:tmpl>
        </p:tmplLst>
      </p:bldP>
      <p:bldP spid="39" grpId="0" animBg="1"/>
      <p:bldP spid="43" grpId="0" animBg="1"/>
      <p:bldP spid="44" grpId="0" build="p">
        <p:tmplLst>
          <p:tmpl lvl="1">
            <p:tnLst>
              <p:par>
                <p:cTn presetID="22" presetClass="entr" presetSubtype="1"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up)">
                      <p:cBhvr>
                        <p:cTn dur="500"/>
                        <p:tgtEl>
                          <p:spTgt spid="44"/>
                        </p:tgtEl>
                      </p:cBhvr>
                    </p:animEffect>
                  </p:childTnLst>
                </p:cTn>
              </p:par>
            </p:tnLst>
          </p:tmpl>
        </p:tmplLst>
      </p:bldP>
      <p:bldP spid="45" grpId="0" build="p">
        <p:tmplLst>
          <p:tmpl lvl="1">
            <p:tnLst>
              <p:par>
                <p:cTn presetID="22" presetClass="entr" presetSubtype="1"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wipe(up)">
                      <p:cBhvr>
                        <p:cTn dur="500"/>
                        <p:tgtEl>
                          <p:spTgt spid="45"/>
                        </p:tgtEl>
                      </p:cBhvr>
                    </p:animEffect>
                  </p:childTnLst>
                </p:cTn>
              </p:par>
            </p:tnLst>
          </p:tmpl>
        </p:tmplLst>
      </p:bldP>
      <p:bldP spid="50" grpId="0"/>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46" grpId="0" build="p">
        <p:tmplLst>
          <p:tmpl lvl="1">
            <p:tnLst>
              <p:par>
                <p:cTn presetID="22" presetClass="entr" presetSubtype="1"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up)">
                      <p:cBhvr>
                        <p:cTn dur="500"/>
                        <p:tgtEl>
                          <p:spTgt spid="46"/>
                        </p:tgtEl>
                      </p:cBhvr>
                    </p:animEffect>
                  </p:childTnLst>
                </p:cTn>
              </p:par>
            </p:tnLst>
          </p:tmpl>
        </p:tmplLst>
      </p:bldP>
      <p:bldP spid="47" grpId="0" build="p">
        <p:tmplLst>
          <p:tmpl lvl="1">
            <p:tnLst>
              <p:par>
                <p:cTn presetID="22" presetClass="entr" presetSubtype="1"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wipe(up)">
                      <p:cBhvr>
                        <p:cTn dur="500"/>
                        <p:tgtEl>
                          <p:spTgt spid="47"/>
                        </p:tgtEl>
                      </p:cBhvr>
                    </p:animEffect>
                  </p:childTnLst>
                </p:cTn>
              </p:par>
            </p:tnLst>
          </p:tmpl>
        </p:tmplLst>
      </p:bldP>
      <p:bldP spid="48" grpId="0" build="p">
        <p:tmplLst>
          <p:tmpl lvl="1">
            <p:tnLst>
              <p:par>
                <p:cTn presetID="22" presetClass="entr" presetSubtype="1"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up)">
                      <p:cBhvr>
                        <p:cTn dur="500"/>
                        <p:tgtEl>
                          <p:spTgt spid="48"/>
                        </p:tgtEl>
                      </p:cBhvr>
                    </p:animEffect>
                  </p:childTnLst>
                </p:cTn>
              </p:par>
            </p:tnLst>
          </p:tmpl>
        </p:tmplLst>
      </p:bldP>
      <p:bldP spid="49" grpId="0" build="p">
        <p:tmplLst>
          <p:tmpl lvl="1">
            <p:tnLst>
              <p:par>
                <p:cTn presetID="22" presetClass="entr" presetSubtype="1"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up)">
                      <p:cBhvr>
                        <p:cTn dur="500"/>
                        <p:tgtEl>
                          <p:spTgt spid="49"/>
                        </p:tgtEl>
                      </p:cBhvr>
                    </p:animEffect>
                  </p:childTnLst>
                </p:cTn>
              </p:par>
            </p:tnLst>
          </p:tmpl>
        </p:tmplLst>
      </p:bldP>
    </p:bld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Mai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2839900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fade">
                                      <p:cBhvr>
                                        <p:cTn id="11"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Vertical Title and Tex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336800" y="482600"/>
            <a:ext cx="7518400" cy="471365"/>
          </a:xfrm>
          <a:prstGeom prst="rect">
            <a:avLst/>
          </a:prstGeom>
        </p:spPr>
        <p:txBody>
          <a:bodyPr wrap="none" lIns="0" tIns="0" rIns="0" bIns="0" anchor="ctr">
            <a:noAutofit/>
          </a:bodyPr>
          <a:lstStyle>
            <a:lvl1pPr algn="ctr">
              <a:defRPr sz="3200" b="1" baseline="0">
                <a:solidFill>
                  <a:schemeClr val="tx1">
                    <a:lumMod val="50000"/>
                    <a:lumOff val="50000"/>
                  </a:schemeClr>
                </a:solidFill>
              </a:defRPr>
            </a:lvl1pPr>
          </a:lstStyle>
          <a:p>
            <a:r>
              <a:rPr lang="en-US" dirty="0"/>
              <a:t>Click To Edit Master Title Style</a:t>
            </a:r>
          </a:p>
        </p:txBody>
      </p:sp>
      <p:sp>
        <p:nvSpPr>
          <p:cNvPr id="10" name="Text Placeholder 3"/>
          <p:cNvSpPr>
            <a:spLocks noGrp="1"/>
          </p:cNvSpPr>
          <p:nvPr>
            <p:ph type="body" sz="half" idx="2" hasCustomPrompt="1"/>
          </p:nvPr>
        </p:nvSpPr>
        <p:spPr>
          <a:xfrm>
            <a:off x="3352800" y="951922"/>
            <a:ext cx="5486400" cy="267661"/>
          </a:xfrm>
          <a:prstGeom prst="rect">
            <a:avLst/>
          </a:prstGeom>
        </p:spPr>
        <p:txBody>
          <a:bodyPr wrap="none" lIns="0" tIns="0" rIns="0" bIns="0" anchor="ctr">
            <a:noAutofit/>
          </a:bodyPr>
          <a:lstStyle>
            <a:lvl1pPr marL="0" indent="0" algn="ctr">
              <a:buNone/>
              <a:defRPr sz="1600"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4225457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fade">
                                      <p:cBhvr>
                                        <p:cTn id="1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9_Pic4">
    <p:spTree>
      <p:nvGrpSpPr>
        <p:cNvPr id="1" name=""/>
        <p:cNvGrpSpPr/>
        <p:nvPr/>
      </p:nvGrpSpPr>
      <p:grpSpPr>
        <a:xfrm>
          <a:off x="0" y="0"/>
          <a:ext cx="0" cy="0"/>
          <a:chOff x="0" y="0"/>
          <a:chExt cx="0" cy="0"/>
        </a:xfrm>
      </p:grpSpPr>
      <p:sp>
        <p:nvSpPr>
          <p:cNvPr id="19" name="Title 1"/>
          <p:cNvSpPr>
            <a:spLocks noGrp="1"/>
          </p:cNvSpPr>
          <p:nvPr>
            <p:ph type="title" hasCustomPrompt="1"/>
          </p:nvPr>
        </p:nvSpPr>
        <p:spPr>
          <a:xfrm>
            <a:off x="2336800" y="482600"/>
            <a:ext cx="7518400" cy="471365"/>
          </a:xfrm>
          <a:prstGeom prst="rect">
            <a:avLst/>
          </a:prstGeom>
        </p:spPr>
        <p:txBody>
          <a:bodyPr wrap="none" lIns="0" tIns="0" rIns="0" bIns="0" anchor="ctr">
            <a:noAutofit/>
          </a:bodyPr>
          <a:lstStyle>
            <a:lvl1pPr algn="ctr">
              <a:defRPr sz="3200"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3352800" y="951922"/>
            <a:ext cx="5486400" cy="267661"/>
          </a:xfrm>
          <a:prstGeom prst="rect">
            <a:avLst/>
          </a:prstGeom>
        </p:spPr>
        <p:txBody>
          <a:bodyPr wrap="none" lIns="0" tIns="0" rIns="0" bIns="0" anchor="ctr">
            <a:noAutofit/>
          </a:bodyPr>
          <a:lstStyle>
            <a:lvl1pPr marL="0" indent="0" algn="ctr">
              <a:buNone/>
              <a:defRPr sz="1600"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41" name="Picture Placeholder 7"/>
          <p:cNvSpPr>
            <a:spLocks noGrp="1"/>
          </p:cNvSpPr>
          <p:nvPr>
            <p:ph type="pic" sz="quarter" idx="25" hasCustomPrompt="1"/>
          </p:nvPr>
        </p:nvSpPr>
        <p:spPr>
          <a:xfrm>
            <a:off x="944659" y="1397000"/>
            <a:ext cx="2213408" cy="1669357"/>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p:spPr>
        <p:txBody>
          <a:bodyPr tIns="0" bIns="182880" anchor="b"/>
          <a:lstStyle>
            <a:lvl1pPr algn="ctr" rtl="0">
              <a:buNone/>
              <a:defRPr sz="1200" baseline="0">
                <a:solidFill>
                  <a:schemeClr val="tx1">
                    <a:lumMod val="50000"/>
                    <a:lumOff val="50000"/>
                  </a:schemeClr>
                </a:solidFill>
              </a:defRPr>
            </a:lvl1pPr>
          </a:lstStyle>
          <a:p>
            <a:r>
              <a:rPr lang="en-US" dirty="0"/>
              <a:t>Click Icon To Add Image</a:t>
            </a:r>
          </a:p>
        </p:txBody>
      </p:sp>
      <p:cxnSp>
        <p:nvCxnSpPr>
          <p:cNvPr id="10" name="Straight Connector 9"/>
          <p:cNvCxnSpPr/>
          <p:nvPr userDrawn="1"/>
        </p:nvCxnSpPr>
        <p:spPr>
          <a:xfrm rot="5400000">
            <a:off x="1816481" y="3897352"/>
            <a:ext cx="469767" cy="2117"/>
          </a:xfrm>
          <a:prstGeom prst="line">
            <a:avLst/>
          </a:prstGeom>
          <a:ln w="19050">
            <a:solidFill>
              <a:schemeClr val="tx2">
                <a:lumMod val="50000"/>
                <a:lumOff val="50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1714501" y="3871889"/>
            <a:ext cx="10477500" cy="2117"/>
          </a:xfrm>
          <a:prstGeom prst="line">
            <a:avLst/>
          </a:prstGeom>
          <a:ln w="19050">
            <a:solidFill>
              <a:schemeClr val="tx2">
                <a:lumMod val="50000"/>
                <a:lumOff val="50000"/>
              </a:schemeClr>
            </a:solidFill>
            <a:prstDash val="solid"/>
            <a:headEnd type="oval"/>
            <a:tailEnd type="none"/>
          </a:ln>
        </p:spPr>
        <p:style>
          <a:lnRef idx="1">
            <a:schemeClr val="accent1"/>
          </a:lnRef>
          <a:fillRef idx="0">
            <a:schemeClr val="accent1"/>
          </a:fillRef>
          <a:effectRef idx="0">
            <a:schemeClr val="accent1"/>
          </a:effectRef>
          <a:fontRef idx="minor">
            <a:schemeClr val="tx1"/>
          </a:fontRef>
        </p:style>
      </p:cxnSp>
      <p:sp>
        <p:nvSpPr>
          <p:cNvPr id="12" name="Rectangle 11"/>
          <p:cNvSpPr/>
          <p:nvPr userDrawn="1"/>
        </p:nvSpPr>
        <p:spPr>
          <a:xfrm>
            <a:off x="868459" y="3229396"/>
            <a:ext cx="2365808" cy="3365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Text Placeholder 3"/>
          <p:cNvSpPr>
            <a:spLocks noGrp="1"/>
          </p:cNvSpPr>
          <p:nvPr>
            <p:ph type="body" sz="half" idx="19" hasCustomPrompt="1"/>
          </p:nvPr>
        </p:nvSpPr>
        <p:spPr>
          <a:xfrm>
            <a:off x="931959" y="3267493"/>
            <a:ext cx="2238808" cy="261648"/>
          </a:xfrm>
          <a:prstGeom prst="rect">
            <a:avLst/>
          </a:prstGeom>
        </p:spPr>
        <p:txBody>
          <a:bodyPr wrap="squar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
        <p:nvSpPr>
          <p:cNvPr id="18" name="Text Placeholder 3"/>
          <p:cNvSpPr>
            <a:spLocks noGrp="1"/>
          </p:cNvSpPr>
          <p:nvPr>
            <p:ph type="body" sz="half" idx="17" hasCustomPrompt="1"/>
          </p:nvPr>
        </p:nvSpPr>
        <p:spPr>
          <a:xfrm>
            <a:off x="897468" y="4465064"/>
            <a:ext cx="2286001" cy="1223985"/>
          </a:xfrm>
          <a:prstGeom prst="rect">
            <a:avLst/>
          </a:prstGeom>
        </p:spPr>
        <p:txBody>
          <a:bodyPr wrap="square" lIns="0" tIns="0" rIns="0" bIns="0" anchor="t">
            <a:noAutofit/>
          </a:bodyPr>
          <a:lstStyle>
            <a:lvl1pPr marL="0" indent="0" algn="ctr">
              <a:buNone/>
              <a:defRPr sz="1600" b="0"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r>
              <a:rPr lang="en-US" sz="1333" dirty="0">
                <a:solidFill>
                  <a:schemeClr val="tx1">
                    <a:lumMod val="50000"/>
                    <a:lumOff val="50000"/>
                  </a:schemeClr>
                </a:solidFill>
              </a:rPr>
              <a:t>Add your Description here</a:t>
            </a: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p:txBody>
      </p:sp>
      <p:sp>
        <p:nvSpPr>
          <p:cNvPr id="27" name="Text Placeholder 3"/>
          <p:cNvSpPr>
            <a:spLocks noGrp="1"/>
          </p:cNvSpPr>
          <p:nvPr>
            <p:ph type="body" sz="half" idx="26" hasCustomPrompt="1"/>
          </p:nvPr>
        </p:nvSpPr>
        <p:spPr>
          <a:xfrm>
            <a:off x="898092" y="4177748"/>
            <a:ext cx="2285376" cy="261648"/>
          </a:xfrm>
          <a:prstGeom prst="rect">
            <a:avLst/>
          </a:prstGeom>
        </p:spPr>
        <p:txBody>
          <a:bodyPr wrap="square" lIns="0" tIns="0" rIns="0" bIns="0" anchor="ctr">
            <a:noAutofit/>
          </a:bodyPr>
          <a:lstStyle>
            <a:lvl1pPr marL="0" indent="0" algn="ctr">
              <a:buNone/>
              <a:defRPr sz="1600" b="1"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
        <p:nvSpPr>
          <p:cNvPr id="43" name="Picture Placeholder 7"/>
          <p:cNvSpPr>
            <a:spLocks noGrp="1"/>
          </p:cNvSpPr>
          <p:nvPr>
            <p:ph type="pic" sz="quarter" idx="27" hasCustomPrompt="1"/>
          </p:nvPr>
        </p:nvSpPr>
        <p:spPr>
          <a:xfrm>
            <a:off x="5006008" y="4678987"/>
            <a:ext cx="2213408" cy="1669357"/>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p:spPr>
        <p:txBody>
          <a:bodyPr tIns="0" bIns="182880" anchor="b"/>
          <a:lstStyle>
            <a:lvl1pPr algn="ctr" rtl="0">
              <a:buNone/>
              <a:defRPr sz="1200" baseline="0">
                <a:solidFill>
                  <a:schemeClr val="tx1">
                    <a:lumMod val="50000"/>
                    <a:lumOff val="50000"/>
                  </a:schemeClr>
                </a:solidFill>
              </a:defRPr>
            </a:lvl1pPr>
          </a:lstStyle>
          <a:p>
            <a:r>
              <a:rPr lang="en-US" dirty="0"/>
              <a:t>Click Icon To Add Image</a:t>
            </a:r>
          </a:p>
        </p:txBody>
      </p:sp>
      <p:cxnSp>
        <p:nvCxnSpPr>
          <p:cNvPr id="44" name="Straight Connector 43"/>
          <p:cNvCxnSpPr/>
          <p:nvPr userDrawn="1"/>
        </p:nvCxnSpPr>
        <p:spPr>
          <a:xfrm rot="5400000">
            <a:off x="5877830" y="3897352"/>
            <a:ext cx="469767" cy="2117"/>
          </a:xfrm>
          <a:prstGeom prst="line">
            <a:avLst/>
          </a:prstGeom>
          <a:ln w="19050">
            <a:solidFill>
              <a:schemeClr val="tx2">
                <a:lumMod val="50000"/>
                <a:lumOff val="50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userDrawn="1"/>
        </p:nvSpPr>
        <p:spPr>
          <a:xfrm>
            <a:off x="4929808" y="4201493"/>
            <a:ext cx="2365808" cy="3365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6" name="Text Placeholder 3"/>
          <p:cNvSpPr>
            <a:spLocks noGrp="1"/>
          </p:cNvSpPr>
          <p:nvPr>
            <p:ph type="body" sz="half" idx="28" hasCustomPrompt="1"/>
          </p:nvPr>
        </p:nvSpPr>
        <p:spPr>
          <a:xfrm>
            <a:off x="4993308" y="4239591"/>
            <a:ext cx="2238808" cy="261648"/>
          </a:xfrm>
          <a:prstGeom prst="rect">
            <a:avLst/>
          </a:prstGeom>
        </p:spPr>
        <p:txBody>
          <a:bodyPr wrap="squar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
        <p:nvSpPr>
          <p:cNvPr id="47" name="Text Placeholder 3"/>
          <p:cNvSpPr>
            <a:spLocks noGrp="1"/>
          </p:cNvSpPr>
          <p:nvPr>
            <p:ph type="body" sz="half" idx="29" hasCustomPrompt="1"/>
          </p:nvPr>
        </p:nvSpPr>
        <p:spPr>
          <a:xfrm>
            <a:off x="4958817" y="2354656"/>
            <a:ext cx="2286001" cy="1223985"/>
          </a:xfrm>
          <a:prstGeom prst="rect">
            <a:avLst/>
          </a:prstGeom>
        </p:spPr>
        <p:txBody>
          <a:bodyPr wrap="square" lIns="0" tIns="0" rIns="0" bIns="0" anchor="t">
            <a:noAutofit/>
          </a:bodyPr>
          <a:lstStyle>
            <a:lvl1pPr marL="0" indent="0" algn="ctr">
              <a:buNone/>
              <a:defRPr sz="1600" b="0"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r>
              <a:rPr lang="en-US" sz="1333" dirty="0">
                <a:solidFill>
                  <a:schemeClr val="tx1">
                    <a:lumMod val="50000"/>
                    <a:lumOff val="50000"/>
                  </a:schemeClr>
                </a:solidFill>
              </a:rPr>
              <a:t>Add your Description here</a:t>
            </a: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p:txBody>
      </p:sp>
      <p:sp>
        <p:nvSpPr>
          <p:cNvPr id="48" name="Text Placeholder 3"/>
          <p:cNvSpPr>
            <a:spLocks noGrp="1"/>
          </p:cNvSpPr>
          <p:nvPr>
            <p:ph type="body" sz="half" idx="30" hasCustomPrompt="1"/>
          </p:nvPr>
        </p:nvSpPr>
        <p:spPr>
          <a:xfrm>
            <a:off x="4959441" y="2067340"/>
            <a:ext cx="2285376" cy="261648"/>
          </a:xfrm>
          <a:prstGeom prst="rect">
            <a:avLst/>
          </a:prstGeom>
        </p:spPr>
        <p:txBody>
          <a:bodyPr wrap="square" lIns="0" tIns="0" rIns="0" bIns="0" anchor="ctr">
            <a:noAutofit/>
          </a:bodyPr>
          <a:lstStyle>
            <a:lvl1pPr marL="0" indent="0" algn="ctr">
              <a:buNone/>
              <a:defRPr sz="1600" b="1"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
        <p:nvSpPr>
          <p:cNvPr id="49" name="Picture Placeholder 7"/>
          <p:cNvSpPr>
            <a:spLocks noGrp="1"/>
          </p:cNvSpPr>
          <p:nvPr>
            <p:ph type="pic" sz="quarter" idx="31" hasCustomPrompt="1"/>
          </p:nvPr>
        </p:nvSpPr>
        <p:spPr>
          <a:xfrm>
            <a:off x="9021416" y="1397000"/>
            <a:ext cx="2213408" cy="1669357"/>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p:spPr>
        <p:txBody>
          <a:bodyPr tIns="0" bIns="182880" anchor="b"/>
          <a:lstStyle>
            <a:lvl1pPr algn="ctr" rtl="0">
              <a:buNone/>
              <a:defRPr sz="1200" baseline="0">
                <a:solidFill>
                  <a:schemeClr val="tx1">
                    <a:lumMod val="50000"/>
                    <a:lumOff val="50000"/>
                  </a:schemeClr>
                </a:solidFill>
              </a:defRPr>
            </a:lvl1pPr>
          </a:lstStyle>
          <a:p>
            <a:r>
              <a:rPr lang="en-US" dirty="0"/>
              <a:t>Click Icon To Add Image</a:t>
            </a:r>
          </a:p>
        </p:txBody>
      </p:sp>
      <p:cxnSp>
        <p:nvCxnSpPr>
          <p:cNvPr id="50" name="Straight Connector 49"/>
          <p:cNvCxnSpPr/>
          <p:nvPr userDrawn="1"/>
        </p:nvCxnSpPr>
        <p:spPr>
          <a:xfrm rot="5400000">
            <a:off x="9893238" y="3897352"/>
            <a:ext cx="469767" cy="2117"/>
          </a:xfrm>
          <a:prstGeom prst="line">
            <a:avLst/>
          </a:prstGeom>
          <a:ln w="19050">
            <a:solidFill>
              <a:schemeClr val="tx2">
                <a:lumMod val="50000"/>
                <a:lumOff val="50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1" name="Rectangle 50"/>
          <p:cNvSpPr/>
          <p:nvPr userDrawn="1"/>
        </p:nvSpPr>
        <p:spPr>
          <a:xfrm>
            <a:off x="8945216" y="3229396"/>
            <a:ext cx="2365808" cy="3365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2" name="Text Placeholder 3"/>
          <p:cNvSpPr>
            <a:spLocks noGrp="1"/>
          </p:cNvSpPr>
          <p:nvPr>
            <p:ph type="body" sz="half" idx="32" hasCustomPrompt="1"/>
          </p:nvPr>
        </p:nvSpPr>
        <p:spPr>
          <a:xfrm>
            <a:off x="9008716" y="3267493"/>
            <a:ext cx="2238808" cy="261648"/>
          </a:xfrm>
          <a:prstGeom prst="rect">
            <a:avLst/>
          </a:prstGeom>
        </p:spPr>
        <p:txBody>
          <a:bodyPr wrap="squar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
        <p:nvSpPr>
          <p:cNvPr id="53" name="Text Placeholder 3"/>
          <p:cNvSpPr>
            <a:spLocks noGrp="1"/>
          </p:cNvSpPr>
          <p:nvPr>
            <p:ph type="body" sz="half" idx="33" hasCustomPrompt="1"/>
          </p:nvPr>
        </p:nvSpPr>
        <p:spPr>
          <a:xfrm>
            <a:off x="8974225" y="4465064"/>
            <a:ext cx="2286001" cy="1223985"/>
          </a:xfrm>
          <a:prstGeom prst="rect">
            <a:avLst/>
          </a:prstGeom>
        </p:spPr>
        <p:txBody>
          <a:bodyPr wrap="square" lIns="0" tIns="0" rIns="0" bIns="0" anchor="t">
            <a:noAutofit/>
          </a:bodyPr>
          <a:lstStyle>
            <a:lvl1pPr marL="0" indent="0" algn="ctr">
              <a:buNone/>
              <a:defRPr sz="1600" b="0"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r>
              <a:rPr lang="en-US" sz="1333" dirty="0">
                <a:solidFill>
                  <a:schemeClr val="tx1">
                    <a:lumMod val="50000"/>
                    <a:lumOff val="50000"/>
                  </a:schemeClr>
                </a:solidFill>
              </a:rPr>
              <a:t>Add your Description here</a:t>
            </a: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p:txBody>
      </p:sp>
      <p:sp>
        <p:nvSpPr>
          <p:cNvPr id="54" name="Text Placeholder 3"/>
          <p:cNvSpPr>
            <a:spLocks noGrp="1"/>
          </p:cNvSpPr>
          <p:nvPr>
            <p:ph type="body" sz="half" idx="34" hasCustomPrompt="1"/>
          </p:nvPr>
        </p:nvSpPr>
        <p:spPr>
          <a:xfrm>
            <a:off x="8974849" y="4177748"/>
            <a:ext cx="2285376" cy="261648"/>
          </a:xfrm>
          <a:prstGeom prst="rect">
            <a:avLst/>
          </a:prstGeom>
        </p:spPr>
        <p:txBody>
          <a:bodyPr wrap="square" lIns="0" tIns="0" rIns="0" bIns="0" anchor="ctr">
            <a:noAutofit/>
          </a:bodyPr>
          <a:lstStyle>
            <a:lvl1pPr marL="0" indent="0" algn="ctr">
              <a:buNone/>
              <a:defRPr sz="1600" b="1"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Tree>
    <p:extLst>
      <p:ext uri="{BB962C8B-B14F-4D97-AF65-F5344CB8AC3E}">
        <p14:creationId xmlns:p14="http://schemas.microsoft.com/office/powerpoint/2010/main" val="133560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wipe(down)">
                                      <p:cBhvr>
                                        <p:cTn id="15" dur="500"/>
                                        <p:tgtEl>
                                          <p:spTgt spid="41"/>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13">
                                            <p:txEl>
                                              <p:pRg st="0" end="0"/>
                                            </p:txEl>
                                          </p:spTgt>
                                        </p:tgtEl>
                                        <p:attrNameLst>
                                          <p:attrName>style.visibility</p:attrName>
                                        </p:attrNameLst>
                                      </p:cBhvr>
                                      <p:to>
                                        <p:strVal val="visible"/>
                                      </p:to>
                                    </p:set>
                                    <p:animEffect transition="in" filter="wipe(up)">
                                      <p:cBhvr>
                                        <p:cTn id="23" dur="500"/>
                                        <p:tgtEl>
                                          <p:spTgt spid="13">
                                            <p:txEl>
                                              <p:pRg st="0" end="0"/>
                                            </p:txEl>
                                          </p:spTgt>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up)">
                                      <p:cBhvr>
                                        <p:cTn id="27" dur="500"/>
                                        <p:tgtEl>
                                          <p:spTgt spid="10"/>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27">
                                            <p:txEl>
                                              <p:pRg st="0" end="0"/>
                                            </p:txEl>
                                          </p:spTgt>
                                        </p:tgtEl>
                                        <p:attrNameLst>
                                          <p:attrName>style.visibility</p:attrName>
                                        </p:attrNameLst>
                                      </p:cBhvr>
                                      <p:to>
                                        <p:strVal val="visible"/>
                                      </p:to>
                                    </p:set>
                                    <p:animEffect transition="in" filter="wipe(up)">
                                      <p:cBhvr>
                                        <p:cTn id="31" dur="500"/>
                                        <p:tgtEl>
                                          <p:spTgt spid="27">
                                            <p:txEl>
                                              <p:pRg st="0" end="0"/>
                                            </p:txEl>
                                          </p:spTgt>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18">
                                            <p:txEl>
                                              <p:pRg st="0" end="0"/>
                                            </p:txEl>
                                          </p:spTgt>
                                        </p:tgtEl>
                                        <p:attrNameLst>
                                          <p:attrName>style.visibility</p:attrName>
                                        </p:attrNameLst>
                                      </p:cBhvr>
                                      <p:to>
                                        <p:strVal val="visible"/>
                                      </p:to>
                                    </p:set>
                                    <p:animEffect transition="in" filter="wipe(up)">
                                      <p:cBhvr>
                                        <p:cTn id="35" dur="500"/>
                                        <p:tgtEl>
                                          <p:spTgt spid="18">
                                            <p:txEl>
                                              <p:pRg st="0" end="0"/>
                                            </p:txEl>
                                          </p:spTgt>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left)">
                                      <p:cBhvr>
                                        <p:cTn id="39" dur="500"/>
                                        <p:tgtEl>
                                          <p:spTgt spid="11"/>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wipe(down)">
                                      <p:cBhvr>
                                        <p:cTn id="43" dur="500"/>
                                        <p:tgtEl>
                                          <p:spTgt spid="43"/>
                                        </p:tgtEl>
                                      </p:cBhvr>
                                    </p:animEffect>
                                  </p:childTnLst>
                                </p:cTn>
                              </p:par>
                            </p:childTnLst>
                          </p:cTn>
                        </p:par>
                        <p:par>
                          <p:cTn id="44" fill="hold">
                            <p:stCondLst>
                              <p:cond delay="5000"/>
                            </p:stCondLst>
                            <p:childTnLst>
                              <p:par>
                                <p:cTn id="45" presetID="22" presetClass="entr" presetSubtype="4" fill="hold" grpId="0" nodeType="after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wipe(down)">
                                      <p:cBhvr>
                                        <p:cTn id="47" dur="500"/>
                                        <p:tgtEl>
                                          <p:spTgt spid="45"/>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46">
                                            <p:txEl>
                                              <p:pRg st="0" end="0"/>
                                            </p:txEl>
                                          </p:spTgt>
                                        </p:tgtEl>
                                        <p:attrNameLst>
                                          <p:attrName>style.visibility</p:attrName>
                                        </p:attrNameLst>
                                      </p:cBhvr>
                                      <p:to>
                                        <p:strVal val="visible"/>
                                      </p:to>
                                    </p:set>
                                    <p:animEffect transition="in" filter="wipe(down)">
                                      <p:cBhvr>
                                        <p:cTn id="51" dur="500"/>
                                        <p:tgtEl>
                                          <p:spTgt spid="46">
                                            <p:txEl>
                                              <p:pRg st="0" end="0"/>
                                            </p:txEl>
                                          </p:spTgt>
                                        </p:tgtEl>
                                      </p:cBhvr>
                                    </p:animEffect>
                                  </p:childTnLst>
                                </p:cTn>
                              </p:par>
                            </p:childTnLst>
                          </p:cTn>
                        </p:par>
                        <p:par>
                          <p:cTn id="52" fill="hold">
                            <p:stCondLst>
                              <p:cond delay="6000"/>
                            </p:stCondLst>
                            <p:childTnLst>
                              <p:par>
                                <p:cTn id="53" presetID="22" presetClass="entr" presetSubtype="4" fill="hold" nodeType="after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wipe(down)">
                                      <p:cBhvr>
                                        <p:cTn id="55" dur="500"/>
                                        <p:tgtEl>
                                          <p:spTgt spid="44"/>
                                        </p:tgtEl>
                                      </p:cBhvr>
                                    </p:animEffect>
                                  </p:childTnLst>
                                </p:cTn>
                              </p:par>
                            </p:childTnLst>
                          </p:cTn>
                        </p:par>
                        <p:par>
                          <p:cTn id="56" fill="hold">
                            <p:stCondLst>
                              <p:cond delay="6500"/>
                            </p:stCondLst>
                            <p:childTnLst>
                              <p:par>
                                <p:cTn id="57" presetID="22" presetClass="entr" presetSubtype="1" fill="hold" grpId="0" nodeType="afterEffect">
                                  <p:stCondLst>
                                    <p:cond delay="0"/>
                                  </p:stCondLst>
                                  <p:childTnLst>
                                    <p:set>
                                      <p:cBhvr>
                                        <p:cTn id="58" dur="1" fill="hold">
                                          <p:stCondLst>
                                            <p:cond delay="0"/>
                                          </p:stCondLst>
                                        </p:cTn>
                                        <p:tgtEl>
                                          <p:spTgt spid="48">
                                            <p:txEl>
                                              <p:pRg st="0" end="0"/>
                                            </p:txEl>
                                          </p:spTgt>
                                        </p:tgtEl>
                                        <p:attrNameLst>
                                          <p:attrName>style.visibility</p:attrName>
                                        </p:attrNameLst>
                                      </p:cBhvr>
                                      <p:to>
                                        <p:strVal val="visible"/>
                                      </p:to>
                                    </p:set>
                                    <p:animEffect transition="in" filter="wipe(up)">
                                      <p:cBhvr>
                                        <p:cTn id="59" dur="500"/>
                                        <p:tgtEl>
                                          <p:spTgt spid="48">
                                            <p:txEl>
                                              <p:pRg st="0" end="0"/>
                                            </p:txEl>
                                          </p:spTgt>
                                        </p:tgtEl>
                                      </p:cBhvr>
                                    </p:animEffect>
                                  </p:childTnLst>
                                </p:cTn>
                              </p:par>
                            </p:childTnLst>
                          </p:cTn>
                        </p:par>
                        <p:par>
                          <p:cTn id="60" fill="hold">
                            <p:stCondLst>
                              <p:cond delay="7000"/>
                            </p:stCondLst>
                            <p:childTnLst>
                              <p:par>
                                <p:cTn id="61" presetID="22" presetClass="entr" presetSubtype="1" fill="hold" grpId="0" nodeType="afterEffect">
                                  <p:stCondLst>
                                    <p:cond delay="0"/>
                                  </p:stCondLst>
                                  <p:childTnLst>
                                    <p:set>
                                      <p:cBhvr>
                                        <p:cTn id="62" dur="1" fill="hold">
                                          <p:stCondLst>
                                            <p:cond delay="0"/>
                                          </p:stCondLst>
                                        </p:cTn>
                                        <p:tgtEl>
                                          <p:spTgt spid="47">
                                            <p:txEl>
                                              <p:pRg st="0" end="0"/>
                                            </p:txEl>
                                          </p:spTgt>
                                        </p:tgtEl>
                                        <p:attrNameLst>
                                          <p:attrName>style.visibility</p:attrName>
                                        </p:attrNameLst>
                                      </p:cBhvr>
                                      <p:to>
                                        <p:strVal val="visible"/>
                                      </p:to>
                                    </p:set>
                                    <p:animEffect transition="in" filter="wipe(up)">
                                      <p:cBhvr>
                                        <p:cTn id="63" dur="500"/>
                                        <p:tgtEl>
                                          <p:spTgt spid="47">
                                            <p:txEl>
                                              <p:pRg st="0" end="0"/>
                                            </p:txEl>
                                          </p:spTgt>
                                        </p:tgtEl>
                                      </p:cBhvr>
                                    </p:animEffect>
                                  </p:childTnLst>
                                </p:cTn>
                              </p:par>
                            </p:childTnLst>
                          </p:cTn>
                        </p:par>
                        <p:par>
                          <p:cTn id="64" fill="hold">
                            <p:stCondLst>
                              <p:cond delay="7500"/>
                            </p:stCondLst>
                            <p:childTnLst>
                              <p:par>
                                <p:cTn id="65" presetID="22" presetClass="entr" presetSubtype="4" fill="hold" grpId="0" nodeType="after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wipe(down)">
                                      <p:cBhvr>
                                        <p:cTn id="67" dur="500"/>
                                        <p:tgtEl>
                                          <p:spTgt spid="49"/>
                                        </p:tgtEl>
                                      </p:cBhvr>
                                    </p:animEffect>
                                  </p:childTnLst>
                                </p:cTn>
                              </p:par>
                            </p:childTnLst>
                          </p:cTn>
                        </p:par>
                        <p:par>
                          <p:cTn id="68" fill="hold">
                            <p:stCondLst>
                              <p:cond delay="8000"/>
                            </p:stCondLst>
                            <p:childTnLst>
                              <p:par>
                                <p:cTn id="69" presetID="22" presetClass="entr" presetSubtype="1" fill="hold" grpId="0" nodeType="afterEffect">
                                  <p:stCondLst>
                                    <p:cond delay="0"/>
                                  </p:stCondLst>
                                  <p:childTnLst>
                                    <p:set>
                                      <p:cBhvr>
                                        <p:cTn id="70" dur="1" fill="hold">
                                          <p:stCondLst>
                                            <p:cond delay="0"/>
                                          </p:stCondLst>
                                        </p:cTn>
                                        <p:tgtEl>
                                          <p:spTgt spid="51"/>
                                        </p:tgtEl>
                                        <p:attrNameLst>
                                          <p:attrName>style.visibility</p:attrName>
                                        </p:attrNameLst>
                                      </p:cBhvr>
                                      <p:to>
                                        <p:strVal val="visible"/>
                                      </p:to>
                                    </p:set>
                                    <p:animEffect transition="in" filter="wipe(up)">
                                      <p:cBhvr>
                                        <p:cTn id="71" dur="500"/>
                                        <p:tgtEl>
                                          <p:spTgt spid="51"/>
                                        </p:tgtEl>
                                      </p:cBhvr>
                                    </p:animEffect>
                                  </p:childTnLst>
                                </p:cTn>
                              </p:par>
                            </p:childTnLst>
                          </p:cTn>
                        </p:par>
                        <p:par>
                          <p:cTn id="72" fill="hold">
                            <p:stCondLst>
                              <p:cond delay="8500"/>
                            </p:stCondLst>
                            <p:childTnLst>
                              <p:par>
                                <p:cTn id="73" presetID="22" presetClass="entr" presetSubtype="1" fill="hold" grpId="0" nodeType="afterEffect">
                                  <p:stCondLst>
                                    <p:cond delay="0"/>
                                  </p:stCondLst>
                                  <p:childTnLst>
                                    <p:set>
                                      <p:cBhvr>
                                        <p:cTn id="74" dur="1" fill="hold">
                                          <p:stCondLst>
                                            <p:cond delay="0"/>
                                          </p:stCondLst>
                                        </p:cTn>
                                        <p:tgtEl>
                                          <p:spTgt spid="52">
                                            <p:txEl>
                                              <p:pRg st="0" end="0"/>
                                            </p:txEl>
                                          </p:spTgt>
                                        </p:tgtEl>
                                        <p:attrNameLst>
                                          <p:attrName>style.visibility</p:attrName>
                                        </p:attrNameLst>
                                      </p:cBhvr>
                                      <p:to>
                                        <p:strVal val="visible"/>
                                      </p:to>
                                    </p:set>
                                    <p:animEffect transition="in" filter="wipe(up)">
                                      <p:cBhvr>
                                        <p:cTn id="75" dur="500"/>
                                        <p:tgtEl>
                                          <p:spTgt spid="52">
                                            <p:txEl>
                                              <p:pRg st="0" end="0"/>
                                            </p:txEl>
                                          </p:spTgt>
                                        </p:tgtEl>
                                      </p:cBhvr>
                                    </p:animEffect>
                                  </p:childTnLst>
                                </p:cTn>
                              </p:par>
                            </p:childTnLst>
                          </p:cTn>
                        </p:par>
                        <p:par>
                          <p:cTn id="76" fill="hold">
                            <p:stCondLst>
                              <p:cond delay="9000"/>
                            </p:stCondLst>
                            <p:childTnLst>
                              <p:par>
                                <p:cTn id="77" presetID="22" presetClass="entr" presetSubtype="1" fill="hold" nodeType="after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wipe(up)">
                                      <p:cBhvr>
                                        <p:cTn id="79" dur="500"/>
                                        <p:tgtEl>
                                          <p:spTgt spid="50"/>
                                        </p:tgtEl>
                                      </p:cBhvr>
                                    </p:animEffect>
                                  </p:childTnLst>
                                </p:cTn>
                              </p:par>
                            </p:childTnLst>
                          </p:cTn>
                        </p:par>
                        <p:par>
                          <p:cTn id="80" fill="hold">
                            <p:stCondLst>
                              <p:cond delay="9500"/>
                            </p:stCondLst>
                            <p:childTnLst>
                              <p:par>
                                <p:cTn id="81" presetID="22" presetClass="entr" presetSubtype="1" fill="hold" grpId="0" nodeType="afterEffect">
                                  <p:stCondLst>
                                    <p:cond delay="0"/>
                                  </p:stCondLst>
                                  <p:childTnLst>
                                    <p:set>
                                      <p:cBhvr>
                                        <p:cTn id="82" dur="1" fill="hold">
                                          <p:stCondLst>
                                            <p:cond delay="0"/>
                                          </p:stCondLst>
                                        </p:cTn>
                                        <p:tgtEl>
                                          <p:spTgt spid="54">
                                            <p:txEl>
                                              <p:pRg st="0" end="0"/>
                                            </p:txEl>
                                          </p:spTgt>
                                        </p:tgtEl>
                                        <p:attrNameLst>
                                          <p:attrName>style.visibility</p:attrName>
                                        </p:attrNameLst>
                                      </p:cBhvr>
                                      <p:to>
                                        <p:strVal val="visible"/>
                                      </p:to>
                                    </p:set>
                                    <p:animEffect transition="in" filter="wipe(up)">
                                      <p:cBhvr>
                                        <p:cTn id="83" dur="500"/>
                                        <p:tgtEl>
                                          <p:spTgt spid="54">
                                            <p:txEl>
                                              <p:pRg st="0" end="0"/>
                                            </p:txEl>
                                          </p:spTgt>
                                        </p:tgtEl>
                                      </p:cBhvr>
                                    </p:animEffect>
                                  </p:childTnLst>
                                </p:cTn>
                              </p:par>
                            </p:childTnLst>
                          </p:cTn>
                        </p:par>
                        <p:par>
                          <p:cTn id="84" fill="hold">
                            <p:stCondLst>
                              <p:cond delay="10000"/>
                            </p:stCondLst>
                            <p:childTnLst>
                              <p:par>
                                <p:cTn id="85" presetID="22" presetClass="entr" presetSubtype="1" fill="hold" grpId="0" nodeType="afterEffect">
                                  <p:stCondLst>
                                    <p:cond delay="0"/>
                                  </p:stCondLst>
                                  <p:childTnLst>
                                    <p:set>
                                      <p:cBhvr>
                                        <p:cTn id="86" dur="1" fill="hold">
                                          <p:stCondLst>
                                            <p:cond delay="0"/>
                                          </p:stCondLst>
                                        </p:cTn>
                                        <p:tgtEl>
                                          <p:spTgt spid="53">
                                            <p:txEl>
                                              <p:pRg st="0" end="0"/>
                                            </p:txEl>
                                          </p:spTgt>
                                        </p:tgtEl>
                                        <p:attrNameLst>
                                          <p:attrName>style.visibility</p:attrName>
                                        </p:attrNameLst>
                                      </p:cBhvr>
                                      <p:to>
                                        <p:strVal val="visible"/>
                                      </p:to>
                                    </p:set>
                                    <p:animEffect transition="in" filter="wipe(up)">
                                      <p:cBhvr>
                                        <p:cTn id="87" dur="500"/>
                                        <p:tgtEl>
                                          <p:spTgt spid="5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41" grpId="0" animBg="1"/>
      <p:bldP spid="12" grpId="0" animBg="1"/>
      <p:bldP spid="13" grpId="0" build="p">
        <p:tmplLst>
          <p:tmpl lvl="1">
            <p:tnLst>
              <p:par>
                <p:cTn presetID="22" presetClass="entr" presetSubtype="1"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up)">
                      <p:cBhvr>
                        <p:cTn dur="500"/>
                        <p:tgtEl>
                          <p:spTgt spid="13"/>
                        </p:tgtEl>
                      </p:cBhvr>
                    </p:animEffect>
                  </p:childTnLst>
                </p:cTn>
              </p:par>
            </p:tnLst>
          </p:tmpl>
        </p:tmplLst>
      </p:bldP>
      <p:bldP spid="18" grpId="0" build="p">
        <p:tmplLst>
          <p:tmpl lvl="1">
            <p:tnLst>
              <p:par>
                <p:cTn presetID="22" presetClass="entr" presetSubtype="1"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up)">
                      <p:cBhvr>
                        <p:cTn dur="500"/>
                        <p:tgtEl>
                          <p:spTgt spid="18"/>
                        </p:tgtEl>
                      </p:cBhvr>
                    </p:animEffect>
                  </p:childTnLst>
                </p:cTn>
              </p:par>
            </p:tnLst>
          </p:tmpl>
        </p:tmplLst>
      </p:bldP>
      <p:bldP spid="27" grpId="0" build="p">
        <p:tmplLst>
          <p:tmpl lvl="1">
            <p:tnLst>
              <p:par>
                <p:cTn presetID="22" presetClass="entr" presetSubtype="1"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up)">
                      <p:cBhvr>
                        <p:cTn dur="500"/>
                        <p:tgtEl>
                          <p:spTgt spid="27"/>
                        </p:tgtEl>
                      </p:cBhvr>
                    </p:animEffect>
                  </p:childTnLst>
                </p:cTn>
              </p:par>
            </p:tnLst>
          </p:tmpl>
        </p:tmplLst>
      </p:bldP>
      <p:bldP spid="43" grpId="0" animBg="1"/>
      <p:bldP spid="45" grpId="0" animBg="1"/>
      <p:bldP spid="46" grpId="0" build="p">
        <p:tmplLst>
          <p:tmpl lvl="1">
            <p:tnLst>
              <p:par>
                <p:cTn presetID="22" presetClass="entr" presetSubtype="4"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down)">
                      <p:cBhvr>
                        <p:cTn dur="500"/>
                        <p:tgtEl>
                          <p:spTgt spid="46"/>
                        </p:tgtEl>
                      </p:cBhvr>
                    </p:animEffect>
                  </p:childTnLst>
                </p:cTn>
              </p:par>
            </p:tnLst>
          </p:tmpl>
        </p:tmplLst>
      </p:bldP>
      <p:bldP spid="47" grpId="0" build="p">
        <p:tmplLst>
          <p:tmpl lvl="1">
            <p:tnLst>
              <p:par>
                <p:cTn presetID="22" presetClass="entr" presetSubtype="1"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wipe(up)">
                      <p:cBhvr>
                        <p:cTn dur="500"/>
                        <p:tgtEl>
                          <p:spTgt spid="47"/>
                        </p:tgtEl>
                      </p:cBhvr>
                    </p:animEffect>
                  </p:childTnLst>
                </p:cTn>
              </p:par>
            </p:tnLst>
          </p:tmpl>
        </p:tmplLst>
      </p:bldP>
      <p:bldP spid="48" grpId="0" build="p">
        <p:tmplLst>
          <p:tmpl lvl="1">
            <p:tnLst>
              <p:par>
                <p:cTn presetID="22" presetClass="entr" presetSubtype="1"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up)">
                      <p:cBhvr>
                        <p:cTn dur="500"/>
                        <p:tgtEl>
                          <p:spTgt spid="48"/>
                        </p:tgtEl>
                      </p:cBhvr>
                    </p:animEffect>
                  </p:childTnLst>
                </p:cTn>
              </p:par>
            </p:tnLst>
          </p:tmpl>
        </p:tmplLst>
      </p:bldP>
      <p:bldP spid="49" grpId="0" animBg="1"/>
      <p:bldP spid="51" grpId="0" animBg="1"/>
      <p:bldP spid="52" grpId="0" build="p">
        <p:tmplLst>
          <p:tmpl lvl="1">
            <p:tnLst>
              <p:par>
                <p:cTn presetID="22" presetClass="entr" presetSubtype="1"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up)">
                      <p:cBhvr>
                        <p:cTn dur="500"/>
                        <p:tgtEl>
                          <p:spTgt spid="52"/>
                        </p:tgtEl>
                      </p:cBhvr>
                    </p:animEffect>
                  </p:childTnLst>
                </p:cTn>
              </p:par>
            </p:tnLst>
          </p:tmpl>
        </p:tmplLst>
      </p:bldP>
      <p:bldP spid="53" grpId="0" build="p">
        <p:tmplLst>
          <p:tmpl lvl="1">
            <p:tnLst>
              <p:par>
                <p:cTn presetID="22" presetClass="entr" presetSubtype="1"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wipe(up)">
                      <p:cBhvr>
                        <p:cTn dur="500"/>
                        <p:tgtEl>
                          <p:spTgt spid="53"/>
                        </p:tgtEl>
                      </p:cBhvr>
                    </p:animEffect>
                  </p:childTnLst>
                </p:cTn>
              </p:par>
            </p:tnLst>
          </p:tmpl>
        </p:tmplLst>
      </p:bldP>
      <p:bldP spid="54" grpId="0" build="p">
        <p:tmplLst>
          <p:tmpl lvl="1">
            <p:tnLst>
              <p:par>
                <p:cTn presetID="22" presetClass="entr" presetSubtype="1"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up)">
                      <p:cBhvr>
                        <p:cTn dur="500"/>
                        <p:tgtEl>
                          <p:spTgt spid="54"/>
                        </p:tgtEl>
                      </p:cBhvr>
                    </p:animEffect>
                  </p:childTnLst>
                </p:cTn>
              </p:par>
            </p:tnLst>
          </p:tmpl>
        </p:tmplLst>
      </p:bldP>
    </p:bld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21_Pic4">
    <p:spTree>
      <p:nvGrpSpPr>
        <p:cNvPr id="1" name=""/>
        <p:cNvGrpSpPr/>
        <p:nvPr/>
      </p:nvGrpSpPr>
      <p:grpSpPr>
        <a:xfrm>
          <a:off x="0" y="0"/>
          <a:ext cx="0" cy="0"/>
          <a:chOff x="0" y="0"/>
          <a:chExt cx="0" cy="0"/>
        </a:xfrm>
      </p:grpSpPr>
      <p:sp>
        <p:nvSpPr>
          <p:cNvPr id="19" name="Title 1"/>
          <p:cNvSpPr>
            <a:spLocks noGrp="1"/>
          </p:cNvSpPr>
          <p:nvPr>
            <p:ph type="title" hasCustomPrompt="1"/>
          </p:nvPr>
        </p:nvSpPr>
        <p:spPr>
          <a:xfrm>
            <a:off x="2336800" y="482600"/>
            <a:ext cx="7518400" cy="471365"/>
          </a:xfrm>
          <a:prstGeom prst="rect">
            <a:avLst/>
          </a:prstGeom>
        </p:spPr>
        <p:txBody>
          <a:bodyPr wrap="none" lIns="0" tIns="0" rIns="0" bIns="0" anchor="ctr">
            <a:noAutofit/>
          </a:bodyPr>
          <a:lstStyle>
            <a:lvl1pPr algn="ctr">
              <a:defRPr sz="3200"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3352800" y="951922"/>
            <a:ext cx="5486400" cy="267661"/>
          </a:xfrm>
          <a:prstGeom prst="rect">
            <a:avLst/>
          </a:prstGeom>
        </p:spPr>
        <p:txBody>
          <a:bodyPr wrap="none" lIns="0" tIns="0" rIns="0" bIns="0" anchor="ctr">
            <a:noAutofit/>
          </a:bodyPr>
          <a:lstStyle>
            <a:lvl1pPr marL="0" indent="0" algn="ctr">
              <a:buNone/>
              <a:defRPr sz="1600"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41" name="Picture Placeholder 7"/>
          <p:cNvSpPr>
            <a:spLocks noGrp="1"/>
          </p:cNvSpPr>
          <p:nvPr>
            <p:ph type="pic" sz="quarter" idx="25" hasCustomPrompt="1"/>
          </p:nvPr>
        </p:nvSpPr>
        <p:spPr>
          <a:xfrm>
            <a:off x="944659" y="1397000"/>
            <a:ext cx="2213408" cy="1669357"/>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p:spPr>
        <p:txBody>
          <a:bodyPr tIns="0" bIns="182880" anchor="b"/>
          <a:lstStyle>
            <a:lvl1pPr algn="ctr" rtl="0">
              <a:buNone/>
              <a:defRPr sz="1200" baseline="0">
                <a:solidFill>
                  <a:schemeClr val="tx1">
                    <a:lumMod val="50000"/>
                    <a:lumOff val="50000"/>
                  </a:schemeClr>
                </a:solidFill>
              </a:defRPr>
            </a:lvl1pPr>
          </a:lstStyle>
          <a:p>
            <a:r>
              <a:rPr lang="en-US" dirty="0"/>
              <a:t>Click Icon To Add Image</a:t>
            </a:r>
          </a:p>
        </p:txBody>
      </p:sp>
      <p:cxnSp>
        <p:nvCxnSpPr>
          <p:cNvPr id="10" name="Straight Connector 9"/>
          <p:cNvCxnSpPr/>
          <p:nvPr userDrawn="1"/>
        </p:nvCxnSpPr>
        <p:spPr>
          <a:xfrm rot="5400000">
            <a:off x="1816481" y="3897352"/>
            <a:ext cx="469767" cy="2117"/>
          </a:xfrm>
          <a:prstGeom prst="line">
            <a:avLst/>
          </a:prstGeom>
          <a:ln w="19050">
            <a:solidFill>
              <a:schemeClr val="tx2">
                <a:lumMod val="50000"/>
                <a:lumOff val="50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flipH="1">
            <a:off x="1" y="3871889"/>
            <a:ext cx="10477500" cy="2117"/>
          </a:xfrm>
          <a:prstGeom prst="line">
            <a:avLst/>
          </a:prstGeom>
          <a:ln w="19050">
            <a:solidFill>
              <a:schemeClr val="tx2">
                <a:lumMod val="50000"/>
                <a:lumOff val="50000"/>
              </a:schemeClr>
            </a:solidFill>
            <a:prstDash val="solid"/>
            <a:headEnd type="oval"/>
            <a:tailEnd type="none"/>
          </a:ln>
        </p:spPr>
        <p:style>
          <a:lnRef idx="1">
            <a:schemeClr val="accent1"/>
          </a:lnRef>
          <a:fillRef idx="0">
            <a:schemeClr val="accent1"/>
          </a:fillRef>
          <a:effectRef idx="0">
            <a:schemeClr val="accent1"/>
          </a:effectRef>
          <a:fontRef idx="minor">
            <a:schemeClr val="tx1"/>
          </a:fontRef>
        </p:style>
      </p:cxnSp>
      <p:sp>
        <p:nvSpPr>
          <p:cNvPr id="12" name="Rectangle 11"/>
          <p:cNvSpPr/>
          <p:nvPr userDrawn="1"/>
        </p:nvSpPr>
        <p:spPr>
          <a:xfrm>
            <a:off x="868459" y="3229396"/>
            <a:ext cx="2365808" cy="3365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Text Placeholder 3"/>
          <p:cNvSpPr>
            <a:spLocks noGrp="1"/>
          </p:cNvSpPr>
          <p:nvPr>
            <p:ph type="body" sz="half" idx="19" hasCustomPrompt="1"/>
          </p:nvPr>
        </p:nvSpPr>
        <p:spPr>
          <a:xfrm>
            <a:off x="931959" y="3267493"/>
            <a:ext cx="2238808" cy="261648"/>
          </a:xfrm>
          <a:prstGeom prst="rect">
            <a:avLst/>
          </a:prstGeom>
        </p:spPr>
        <p:txBody>
          <a:bodyPr wrap="squar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
        <p:nvSpPr>
          <p:cNvPr id="18" name="Text Placeholder 3"/>
          <p:cNvSpPr>
            <a:spLocks noGrp="1"/>
          </p:cNvSpPr>
          <p:nvPr>
            <p:ph type="body" sz="half" idx="17" hasCustomPrompt="1"/>
          </p:nvPr>
        </p:nvSpPr>
        <p:spPr>
          <a:xfrm>
            <a:off x="897468" y="4465064"/>
            <a:ext cx="2286001" cy="1223985"/>
          </a:xfrm>
          <a:prstGeom prst="rect">
            <a:avLst/>
          </a:prstGeom>
        </p:spPr>
        <p:txBody>
          <a:bodyPr wrap="square" lIns="0" tIns="0" rIns="0" bIns="0" anchor="t">
            <a:noAutofit/>
          </a:bodyPr>
          <a:lstStyle>
            <a:lvl1pPr marL="0" indent="0" algn="ctr">
              <a:buNone/>
              <a:defRPr sz="1600" b="0"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r>
              <a:rPr lang="en-US" sz="1333" dirty="0">
                <a:solidFill>
                  <a:schemeClr val="tx1">
                    <a:lumMod val="50000"/>
                    <a:lumOff val="50000"/>
                  </a:schemeClr>
                </a:solidFill>
              </a:rPr>
              <a:t>Add your Description here</a:t>
            </a: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p:txBody>
      </p:sp>
      <p:sp>
        <p:nvSpPr>
          <p:cNvPr id="27" name="Text Placeholder 3"/>
          <p:cNvSpPr>
            <a:spLocks noGrp="1"/>
          </p:cNvSpPr>
          <p:nvPr>
            <p:ph type="body" sz="half" idx="26" hasCustomPrompt="1"/>
          </p:nvPr>
        </p:nvSpPr>
        <p:spPr>
          <a:xfrm>
            <a:off x="898092" y="4177748"/>
            <a:ext cx="2285376" cy="261648"/>
          </a:xfrm>
          <a:prstGeom prst="rect">
            <a:avLst/>
          </a:prstGeom>
        </p:spPr>
        <p:txBody>
          <a:bodyPr wrap="square" lIns="0" tIns="0" rIns="0" bIns="0" anchor="ctr">
            <a:noAutofit/>
          </a:bodyPr>
          <a:lstStyle>
            <a:lvl1pPr marL="0" indent="0" algn="ctr">
              <a:buNone/>
              <a:defRPr sz="1600" b="1"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
        <p:nvSpPr>
          <p:cNvPr id="43" name="Picture Placeholder 7"/>
          <p:cNvSpPr>
            <a:spLocks noGrp="1"/>
          </p:cNvSpPr>
          <p:nvPr>
            <p:ph type="pic" sz="quarter" idx="27" hasCustomPrompt="1"/>
          </p:nvPr>
        </p:nvSpPr>
        <p:spPr>
          <a:xfrm>
            <a:off x="5006008" y="4678987"/>
            <a:ext cx="2213408" cy="1669357"/>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p:spPr>
        <p:txBody>
          <a:bodyPr tIns="0" bIns="182880" anchor="b"/>
          <a:lstStyle>
            <a:lvl1pPr algn="ctr" rtl="0">
              <a:buNone/>
              <a:defRPr sz="1200" baseline="0">
                <a:solidFill>
                  <a:schemeClr val="tx1">
                    <a:lumMod val="50000"/>
                    <a:lumOff val="50000"/>
                  </a:schemeClr>
                </a:solidFill>
              </a:defRPr>
            </a:lvl1pPr>
          </a:lstStyle>
          <a:p>
            <a:r>
              <a:rPr lang="en-US" dirty="0"/>
              <a:t>Click Icon To Add Image</a:t>
            </a:r>
          </a:p>
        </p:txBody>
      </p:sp>
      <p:cxnSp>
        <p:nvCxnSpPr>
          <p:cNvPr id="44" name="Straight Connector 43"/>
          <p:cNvCxnSpPr/>
          <p:nvPr userDrawn="1"/>
        </p:nvCxnSpPr>
        <p:spPr>
          <a:xfrm rot="5400000">
            <a:off x="5877830" y="3897352"/>
            <a:ext cx="469767" cy="2117"/>
          </a:xfrm>
          <a:prstGeom prst="line">
            <a:avLst/>
          </a:prstGeom>
          <a:ln w="19050">
            <a:solidFill>
              <a:schemeClr val="tx2">
                <a:lumMod val="50000"/>
                <a:lumOff val="50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userDrawn="1"/>
        </p:nvSpPr>
        <p:spPr>
          <a:xfrm>
            <a:off x="4929808" y="4201493"/>
            <a:ext cx="2365808" cy="3365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6" name="Text Placeholder 3"/>
          <p:cNvSpPr>
            <a:spLocks noGrp="1"/>
          </p:cNvSpPr>
          <p:nvPr>
            <p:ph type="body" sz="half" idx="28" hasCustomPrompt="1"/>
          </p:nvPr>
        </p:nvSpPr>
        <p:spPr>
          <a:xfrm>
            <a:off x="4993308" y="4239591"/>
            <a:ext cx="2238808" cy="261648"/>
          </a:xfrm>
          <a:prstGeom prst="rect">
            <a:avLst/>
          </a:prstGeom>
        </p:spPr>
        <p:txBody>
          <a:bodyPr wrap="squar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
        <p:nvSpPr>
          <p:cNvPr id="47" name="Text Placeholder 3"/>
          <p:cNvSpPr>
            <a:spLocks noGrp="1"/>
          </p:cNvSpPr>
          <p:nvPr>
            <p:ph type="body" sz="half" idx="29" hasCustomPrompt="1"/>
          </p:nvPr>
        </p:nvSpPr>
        <p:spPr>
          <a:xfrm>
            <a:off x="4958817" y="2354656"/>
            <a:ext cx="2286001" cy="1223985"/>
          </a:xfrm>
          <a:prstGeom prst="rect">
            <a:avLst/>
          </a:prstGeom>
        </p:spPr>
        <p:txBody>
          <a:bodyPr wrap="square" lIns="0" tIns="0" rIns="0" bIns="0" anchor="t">
            <a:noAutofit/>
          </a:bodyPr>
          <a:lstStyle>
            <a:lvl1pPr marL="0" indent="0" algn="ctr">
              <a:buNone/>
              <a:defRPr sz="1600" b="0"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r>
              <a:rPr lang="en-US" sz="1333" dirty="0">
                <a:solidFill>
                  <a:schemeClr val="tx1">
                    <a:lumMod val="50000"/>
                    <a:lumOff val="50000"/>
                  </a:schemeClr>
                </a:solidFill>
              </a:rPr>
              <a:t>Add your Description here</a:t>
            </a: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p:txBody>
      </p:sp>
      <p:sp>
        <p:nvSpPr>
          <p:cNvPr id="48" name="Text Placeholder 3"/>
          <p:cNvSpPr>
            <a:spLocks noGrp="1"/>
          </p:cNvSpPr>
          <p:nvPr>
            <p:ph type="body" sz="half" idx="30" hasCustomPrompt="1"/>
          </p:nvPr>
        </p:nvSpPr>
        <p:spPr>
          <a:xfrm>
            <a:off x="4959441" y="2067340"/>
            <a:ext cx="2285376" cy="261648"/>
          </a:xfrm>
          <a:prstGeom prst="rect">
            <a:avLst/>
          </a:prstGeom>
        </p:spPr>
        <p:txBody>
          <a:bodyPr wrap="square" lIns="0" tIns="0" rIns="0" bIns="0" anchor="ctr">
            <a:noAutofit/>
          </a:bodyPr>
          <a:lstStyle>
            <a:lvl1pPr marL="0" indent="0" algn="ctr">
              <a:buNone/>
              <a:defRPr sz="1600" b="1"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
        <p:nvSpPr>
          <p:cNvPr id="49" name="Picture Placeholder 7"/>
          <p:cNvSpPr>
            <a:spLocks noGrp="1"/>
          </p:cNvSpPr>
          <p:nvPr>
            <p:ph type="pic" sz="quarter" idx="31" hasCustomPrompt="1"/>
          </p:nvPr>
        </p:nvSpPr>
        <p:spPr>
          <a:xfrm>
            <a:off x="9021416" y="1397000"/>
            <a:ext cx="2213408" cy="1669357"/>
          </a:xfrm>
          <a:prstGeom prst="rect">
            <a:avLst/>
          </a:prstGeom>
          <a:solidFill>
            <a:schemeClr val="tx2">
              <a:lumMod val="25000"/>
              <a:lumOff val="75000"/>
            </a:schemeClr>
          </a:solidFill>
          <a:ln w="114300" cap="flat" cmpd="sng">
            <a:solidFill>
              <a:schemeClr val="tx1">
                <a:lumMod val="10000"/>
                <a:lumOff val="90000"/>
              </a:schemeClr>
            </a:solidFill>
            <a:prstDash val="solid"/>
            <a:miter lim="800000"/>
          </a:ln>
          <a:effectLst/>
        </p:spPr>
        <p:txBody>
          <a:bodyPr tIns="0" bIns="182880" anchor="b"/>
          <a:lstStyle>
            <a:lvl1pPr algn="ctr" rtl="0">
              <a:buNone/>
              <a:defRPr sz="1200" baseline="0">
                <a:solidFill>
                  <a:schemeClr val="tx1">
                    <a:lumMod val="50000"/>
                    <a:lumOff val="50000"/>
                  </a:schemeClr>
                </a:solidFill>
              </a:defRPr>
            </a:lvl1pPr>
          </a:lstStyle>
          <a:p>
            <a:r>
              <a:rPr lang="en-US" dirty="0"/>
              <a:t>Click Icon To Add Image</a:t>
            </a:r>
          </a:p>
        </p:txBody>
      </p:sp>
      <p:cxnSp>
        <p:nvCxnSpPr>
          <p:cNvPr id="50" name="Straight Connector 49"/>
          <p:cNvCxnSpPr/>
          <p:nvPr userDrawn="1"/>
        </p:nvCxnSpPr>
        <p:spPr>
          <a:xfrm rot="5400000">
            <a:off x="9893238" y="3897352"/>
            <a:ext cx="469767" cy="2117"/>
          </a:xfrm>
          <a:prstGeom prst="line">
            <a:avLst/>
          </a:prstGeom>
          <a:ln w="19050">
            <a:solidFill>
              <a:schemeClr val="tx2">
                <a:lumMod val="50000"/>
                <a:lumOff val="50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1" name="Rectangle 50"/>
          <p:cNvSpPr/>
          <p:nvPr userDrawn="1"/>
        </p:nvSpPr>
        <p:spPr>
          <a:xfrm>
            <a:off x="8945216" y="3229396"/>
            <a:ext cx="2365808" cy="33654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2" name="Text Placeholder 3"/>
          <p:cNvSpPr>
            <a:spLocks noGrp="1"/>
          </p:cNvSpPr>
          <p:nvPr>
            <p:ph type="body" sz="half" idx="32" hasCustomPrompt="1"/>
          </p:nvPr>
        </p:nvSpPr>
        <p:spPr>
          <a:xfrm>
            <a:off x="9008716" y="3267493"/>
            <a:ext cx="2238808" cy="261648"/>
          </a:xfrm>
          <a:prstGeom prst="rect">
            <a:avLst/>
          </a:prstGeom>
        </p:spPr>
        <p:txBody>
          <a:bodyPr wrap="squar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
        <p:nvSpPr>
          <p:cNvPr id="53" name="Text Placeholder 3"/>
          <p:cNvSpPr>
            <a:spLocks noGrp="1"/>
          </p:cNvSpPr>
          <p:nvPr>
            <p:ph type="body" sz="half" idx="33" hasCustomPrompt="1"/>
          </p:nvPr>
        </p:nvSpPr>
        <p:spPr>
          <a:xfrm>
            <a:off x="8974225" y="4465064"/>
            <a:ext cx="2286001" cy="1223985"/>
          </a:xfrm>
          <a:prstGeom prst="rect">
            <a:avLst/>
          </a:prstGeom>
        </p:spPr>
        <p:txBody>
          <a:bodyPr wrap="square" lIns="0" tIns="0" rIns="0" bIns="0" anchor="t">
            <a:noAutofit/>
          </a:bodyPr>
          <a:lstStyle>
            <a:lvl1pPr marL="0" indent="0" algn="ctr">
              <a:buNone/>
              <a:defRPr sz="1600" b="0"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r>
              <a:rPr lang="en-US" sz="1333" dirty="0">
                <a:solidFill>
                  <a:schemeClr val="tx1">
                    <a:lumMod val="50000"/>
                    <a:lumOff val="50000"/>
                  </a:schemeClr>
                </a:solidFill>
              </a:rPr>
              <a:t>Add your Description here</a:t>
            </a: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a:p>
            <a:pPr algn="ctr"/>
            <a:endParaRPr lang="en-US" sz="1333" dirty="0">
              <a:solidFill>
                <a:schemeClr val="tx1">
                  <a:lumMod val="50000"/>
                  <a:lumOff val="50000"/>
                </a:schemeClr>
              </a:solidFill>
            </a:endParaRPr>
          </a:p>
        </p:txBody>
      </p:sp>
      <p:sp>
        <p:nvSpPr>
          <p:cNvPr id="54" name="Text Placeholder 3"/>
          <p:cNvSpPr>
            <a:spLocks noGrp="1"/>
          </p:cNvSpPr>
          <p:nvPr>
            <p:ph type="body" sz="half" idx="34" hasCustomPrompt="1"/>
          </p:nvPr>
        </p:nvSpPr>
        <p:spPr>
          <a:xfrm>
            <a:off x="8974849" y="4177748"/>
            <a:ext cx="2285376" cy="261648"/>
          </a:xfrm>
          <a:prstGeom prst="rect">
            <a:avLst/>
          </a:prstGeom>
        </p:spPr>
        <p:txBody>
          <a:bodyPr wrap="square" lIns="0" tIns="0" rIns="0" bIns="0" anchor="ctr">
            <a:noAutofit/>
          </a:bodyPr>
          <a:lstStyle>
            <a:lvl1pPr marL="0" indent="0" algn="ctr">
              <a:buNone/>
              <a:defRPr sz="1600" b="1"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Title Goes Here</a:t>
            </a:r>
          </a:p>
        </p:txBody>
      </p:sp>
    </p:spTree>
    <p:extLst>
      <p:ext uri="{BB962C8B-B14F-4D97-AF65-F5344CB8AC3E}">
        <p14:creationId xmlns:p14="http://schemas.microsoft.com/office/powerpoint/2010/main" val="3454716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par>
                                <p:cTn id="12" presetID="22" presetClass="entr" presetSubtype="8"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left)">
                                      <p:cBhvr>
                                        <p:cTn id="14" dur="500"/>
                                        <p:tgtEl>
                                          <p:spTgt spid="11"/>
                                        </p:tgtEl>
                                      </p:cBhvr>
                                    </p:animEffect>
                                  </p:childTnLst>
                                </p:cTn>
                              </p:par>
                            </p:childTnLst>
                          </p:cTn>
                        </p:par>
                        <p:par>
                          <p:cTn id="15" fill="hold">
                            <p:stCondLst>
                              <p:cond delay="1000"/>
                            </p:stCondLst>
                            <p:childTnLst>
                              <p:par>
                                <p:cTn id="16" presetID="22" presetClass="entr" presetSubtype="4" fill="hold" grpId="0" nodeType="after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wipe(down)">
                                      <p:cBhvr>
                                        <p:cTn id="18" dur="500"/>
                                        <p:tgtEl>
                                          <p:spTgt spid="41"/>
                                        </p:tgtEl>
                                      </p:cBhvr>
                                    </p:animEffec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par>
                          <p:cTn id="23" fill="hold">
                            <p:stCondLst>
                              <p:cond delay="2000"/>
                            </p:stCondLst>
                            <p:childTnLst>
                              <p:par>
                                <p:cTn id="24" presetID="22" presetClass="entr" presetSubtype="1" fill="hold" grpId="0" nodeType="afterEffect">
                                  <p:stCondLst>
                                    <p:cond delay="0"/>
                                  </p:stCondLst>
                                  <p:childTnLst>
                                    <p:set>
                                      <p:cBhvr>
                                        <p:cTn id="25" dur="1" fill="hold">
                                          <p:stCondLst>
                                            <p:cond delay="0"/>
                                          </p:stCondLst>
                                        </p:cTn>
                                        <p:tgtEl>
                                          <p:spTgt spid="13">
                                            <p:txEl>
                                              <p:pRg st="0" end="0"/>
                                            </p:txEl>
                                          </p:spTgt>
                                        </p:tgtEl>
                                        <p:attrNameLst>
                                          <p:attrName>style.visibility</p:attrName>
                                        </p:attrNameLst>
                                      </p:cBhvr>
                                      <p:to>
                                        <p:strVal val="visible"/>
                                      </p:to>
                                    </p:set>
                                    <p:animEffect transition="in" filter="wipe(up)">
                                      <p:cBhvr>
                                        <p:cTn id="26" dur="500"/>
                                        <p:tgtEl>
                                          <p:spTgt spid="13">
                                            <p:txEl>
                                              <p:pRg st="0" end="0"/>
                                            </p:txEl>
                                          </p:spTgt>
                                        </p:tgtEl>
                                      </p:cBhvr>
                                    </p:animEffect>
                                  </p:childTnLst>
                                </p:cTn>
                              </p:par>
                            </p:childTnLst>
                          </p:cTn>
                        </p:par>
                        <p:par>
                          <p:cTn id="27" fill="hold">
                            <p:stCondLst>
                              <p:cond delay="2500"/>
                            </p:stCondLst>
                            <p:childTnLst>
                              <p:par>
                                <p:cTn id="28" presetID="22" presetClass="entr" presetSubtype="1"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up)">
                                      <p:cBhvr>
                                        <p:cTn id="30" dur="500"/>
                                        <p:tgtEl>
                                          <p:spTgt spid="10"/>
                                        </p:tgtEl>
                                      </p:cBhvr>
                                    </p:animEffect>
                                  </p:childTnLst>
                                </p:cTn>
                              </p:par>
                            </p:childTnLst>
                          </p:cTn>
                        </p:par>
                        <p:par>
                          <p:cTn id="31" fill="hold">
                            <p:stCondLst>
                              <p:cond delay="3000"/>
                            </p:stCondLst>
                            <p:childTnLst>
                              <p:par>
                                <p:cTn id="32" presetID="22" presetClass="entr" presetSubtype="1" fill="hold" grpId="0" nodeType="afterEffect">
                                  <p:stCondLst>
                                    <p:cond delay="0"/>
                                  </p:stCondLst>
                                  <p:childTnLst>
                                    <p:set>
                                      <p:cBhvr>
                                        <p:cTn id="33" dur="1" fill="hold">
                                          <p:stCondLst>
                                            <p:cond delay="0"/>
                                          </p:stCondLst>
                                        </p:cTn>
                                        <p:tgtEl>
                                          <p:spTgt spid="27">
                                            <p:txEl>
                                              <p:pRg st="0" end="0"/>
                                            </p:txEl>
                                          </p:spTgt>
                                        </p:tgtEl>
                                        <p:attrNameLst>
                                          <p:attrName>style.visibility</p:attrName>
                                        </p:attrNameLst>
                                      </p:cBhvr>
                                      <p:to>
                                        <p:strVal val="visible"/>
                                      </p:to>
                                    </p:set>
                                    <p:animEffect transition="in" filter="wipe(up)">
                                      <p:cBhvr>
                                        <p:cTn id="34" dur="500"/>
                                        <p:tgtEl>
                                          <p:spTgt spid="27">
                                            <p:txEl>
                                              <p:pRg st="0" end="0"/>
                                            </p:txEl>
                                          </p:spTgt>
                                        </p:tgtEl>
                                      </p:cBhvr>
                                    </p:animEffect>
                                  </p:childTnLst>
                                </p:cTn>
                              </p:par>
                            </p:childTnLst>
                          </p:cTn>
                        </p:par>
                        <p:par>
                          <p:cTn id="35" fill="hold">
                            <p:stCondLst>
                              <p:cond delay="3500"/>
                            </p:stCondLst>
                            <p:childTnLst>
                              <p:par>
                                <p:cTn id="36" presetID="22" presetClass="entr" presetSubtype="1" fill="hold" grpId="0" nodeType="afterEffect">
                                  <p:stCondLst>
                                    <p:cond delay="0"/>
                                  </p:stCondLst>
                                  <p:childTnLst>
                                    <p:set>
                                      <p:cBhvr>
                                        <p:cTn id="37" dur="1" fill="hold">
                                          <p:stCondLst>
                                            <p:cond delay="0"/>
                                          </p:stCondLst>
                                        </p:cTn>
                                        <p:tgtEl>
                                          <p:spTgt spid="18">
                                            <p:txEl>
                                              <p:pRg st="0" end="0"/>
                                            </p:txEl>
                                          </p:spTgt>
                                        </p:tgtEl>
                                        <p:attrNameLst>
                                          <p:attrName>style.visibility</p:attrName>
                                        </p:attrNameLst>
                                      </p:cBhvr>
                                      <p:to>
                                        <p:strVal val="visible"/>
                                      </p:to>
                                    </p:set>
                                    <p:animEffect transition="in" filter="wipe(up)">
                                      <p:cBhvr>
                                        <p:cTn id="38" dur="500"/>
                                        <p:tgtEl>
                                          <p:spTgt spid="18">
                                            <p:txEl>
                                              <p:pRg st="0" end="0"/>
                                            </p:txEl>
                                          </p:spTgt>
                                        </p:tgtEl>
                                      </p:cBhvr>
                                    </p:animEffect>
                                  </p:childTnLst>
                                </p:cTn>
                              </p:par>
                            </p:childTnLst>
                          </p:cTn>
                        </p:par>
                        <p:par>
                          <p:cTn id="39" fill="hold">
                            <p:stCondLst>
                              <p:cond delay="4000"/>
                            </p:stCondLst>
                            <p:childTnLst>
                              <p:par>
                                <p:cTn id="40" presetID="22" presetClass="entr" presetSubtype="4" fill="hold" grpId="0" nodeType="after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wipe(down)">
                                      <p:cBhvr>
                                        <p:cTn id="42" dur="500"/>
                                        <p:tgtEl>
                                          <p:spTgt spid="43"/>
                                        </p:tgtEl>
                                      </p:cBhvr>
                                    </p:animEffect>
                                  </p:childTnLst>
                                </p:cTn>
                              </p:par>
                            </p:childTnLst>
                          </p:cTn>
                        </p:par>
                        <p:par>
                          <p:cTn id="43" fill="hold">
                            <p:stCondLst>
                              <p:cond delay="4500"/>
                            </p:stCondLst>
                            <p:childTnLst>
                              <p:par>
                                <p:cTn id="44" presetID="22" presetClass="entr" presetSubtype="4" fill="hold" grpId="0" nodeType="after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wipe(down)">
                                      <p:cBhvr>
                                        <p:cTn id="46" dur="500"/>
                                        <p:tgtEl>
                                          <p:spTgt spid="45"/>
                                        </p:tgtEl>
                                      </p:cBhvr>
                                    </p:animEffect>
                                  </p:childTnLst>
                                </p:cTn>
                              </p:par>
                            </p:childTnLst>
                          </p:cTn>
                        </p:par>
                        <p:par>
                          <p:cTn id="47" fill="hold">
                            <p:stCondLst>
                              <p:cond delay="5000"/>
                            </p:stCondLst>
                            <p:childTnLst>
                              <p:par>
                                <p:cTn id="48" presetID="22" presetClass="entr" presetSubtype="4" fill="hold" grpId="0" nodeType="afterEffect">
                                  <p:stCondLst>
                                    <p:cond delay="0"/>
                                  </p:stCondLst>
                                  <p:childTnLst>
                                    <p:set>
                                      <p:cBhvr>
                                        <p:cTn id="49" dur="1" fill="hold">
                                          <p:stCondLst>
                                            <p:cond delay="0"/>
                                          </p:stCondLst>
                                        </p:cTn>
                                        <p:tgtEl>
                                          <p:spTgt spid="46">
                                            <p:txEl>
                                              <p:pRg st="0" end="0"/>
                                            </p:txEl>
                                          </p:spTgt>
                                        </p:tgtEl>
                                        <p:attrNameLst>
                                          <p:attrName>style.visibility</p:attrName>
                                        </p:attrNameLst>
                                      </p:cBhvr>
                                      <p:to>
                                        <p:strVal val="visible"/>
                                      </p:to>
                                    </p:set>
                                    <p:animEffect transition="in" filter="wipe(down)">
                                      <p:cBhvr>
                                        <p:cTn id="50" dur="500"/>
                                        <p:tgtEl>
                                          <p:spTgt spid="46">
                                            <p:txEl>
                                              <p:pRg st="0" end="0"/>
                                            </p:txEl>
                                          </p:spTgt>
                                        </p:tgtEl>
                                      </p:cBhvr>
                                    </p:animEffect>
                                  </p:childTnLst>
                                </p:cTn>
                              </p:par>
                            </p:childTnLst>
                          </p:cTn>
                        </p:par>
                        <p:par>
                          <p:cTn id="51" fill="hold">
                            <p:stCondLst>
                              <p:cond delay="5500"/>
                            </p:stCondLst>
                            <p:childTnLst>
                              <p:par>
                                <p:cTn id="52" presetID="22" presetClass="entr" presetSubtype="4" fill="hold" nodeType="after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wipe(down)">
                                      <p:cBhvr>
                                        <p:cTn id="54" dur="500"/>
                                        <p:tgtEl>
                                          <p:spTgt spid="44"/>
                                        </p:tgtEl>
                                      </p:cBhvr>
                                    </p:animEffect>
                                  </p:childTnLst>
                                </p:cTn>
                              </p:par>
                            </p:childTnLst>
                          </p:cTn>
                        </p:par>
                        <p:par>
                          <p:cTn id="55" fill="hold">
                            <p:stCondLst>
                              <p:cond delay="6000"/>
                            </p:stCondLst>
                            <p:childTnLst>
                              <p:par>
                                <p:cTn id="56" presetID="22" presetClass="entr" presetSubtype="1" fill="hold" grpId="0" nodeType="afterEffect">
                                  <p:stCondLst>
                                    <p:cond delay="0"/>
                                  </p:stCondLst>
                                  <p:childTnLst>
                                    <p:set>
                                      <p:cBhvr>
                                        <p:cTn id="57" dur="1" fill="hold">
                                          <p:stCondLst>
                                            <p:cond delay="0"/>
                                          </p:stCondLst>
                                        </p:cTn>
                                        <p:tgtEl>
                                          <p:spTgt spid="48">
                                            <p:txEl>
                                              <p:pRg st="0" end="0"/>
                                            </p:txEl>
                                          </p:spTgt>
                                        </p:tgtEl>
                                        <p:attrNameLst>
                                          <p:attrName>style.visibility</p:attrName>
                                        </p:attrNameLst>
                                      </p:cBhvr>
                                      <p:to>
                                        <p:strVal val="visible"/>
                                      </p:to>
                                    </p:set>
                                    <p:animEffect transition="in" filter="wipe(up)">
                                      <p:cBhvr>
                                        <p:cTn id="58" dur="500"/>
                                        <p:tgtEl>
                                          <p:spTgt spid="48">
                                            <p:txEl>
                                              <p:pRg st="0" end="0"/>
                                            </p:txEl>
                                          </p:spTgt>
                                        </p:tgtEl>
                                      </p:cBhvr>
                                    </p:animEffect>
                                  </p:childTnLst>
                                </p:cTn>
                              </p:par>
                            </p:childTnLst>
                          </p:cTn>
                        </p:par>
                        <p:par>
                          <p:cTn id="59" fill="hold">
                            <p:stCondLst>
                              <p:cond delay="6500"/>
                            </p:stCondLst>
                            <p:childTnLst>
                              <p:par>
                                <p:cTn id="60" presetID="22" presetClass="entr" presetSubtype="1" fill="hold" grpId="0" nodeType="afterEffect">
                                  <p:stCondLst>
                                    <p:cond delay="0"/>
                                  </p:stCondLst>
                                  <p:childTnLst>
                                    <p:set>
                                      <p:cBhvr>
                                        <p:cTn id="61" dur="1" fill="hold">
                                          <p:stCondLst>
                                            <p:cond delay="0"/>
                                          </p:stCondLst>
                                        </p:cTn>
                                        <p:tgtEl>
                                          <p:spTgt spid="47">
                                            <p:txEl>
                                              <p:pRg st="0" end="0"/>
                                            </p:txEl>
                                          </p:spTgt>
                                        </p:tgtEl>
                                        <p:attrNameLst>
                                          <p:attrName>style.visibility</p:attrName>
                                        </p:attrNameLst>
                                      </p:cBhvr>
                                      <p:to>
                                        <p:strVal val="visible"/>
                                      </p:to>
                                    </p:set>
                                    <p:animEffect transition="in" filter="wipe(up)">
                                      <p:cBhvr>
                                        <p:cTn id="62" dur="500"/>
                                        <p:tgtEl>
                                          <p:spTgt spid="47">
                                            <p:txEl>
                                              <p:pRg st="0" end="0"/>
                                            </p:txEl>
                                          </p:spTgt>
                                        </p:tgtEl>
                                      </p:cBhvr>
                                    </p:animEffect>
                                  </p:childTnLst>
                                </p:cTn>
                              </p:par>
                            </p:childTnLst>
                          </p:cTn>
                        </p:par>
                        <p:par>
                          <p:cTn id="63" fill="hold">
                            <p:stCondLst>
                              <p:cond delay="7000"/>
                            </p:stCondLst>
                            <p:childTnLst>
                              <p:par>
                                <p:cTn id="64" presetID="22" presetClass="entr" presetSubtype="4" fill="hold" grpId="0" nodeType="afterEffect">
                                  <p:stCondLst>
                                    <p:cond delay="0"/>
                                  </p:stCondLst>
                                  <p:childTnLst>
                                    <p:set>
                                      <p:cBhvr>
                                        <p:cTn id="65" dur="1" fill="hold">
                                          <p:stCondLst>
                                            <p:cond delay="0"/>
                                          </p:stCondLst>
                                        </p:cTn>
                                        <p:tgtEl>
                                          <p:spTgt spid="49"/>
                                        </p:tgtEl>
                                        <p:attrNameLst>
                                          <p:attrName>style.visibility</p:attrName>
                                        </p:attrNameLst>
                                      </p:cBhvr>
                                      <p:to>
                                        <p:strVal val="visible"/>
                                      </p:to>
                                    </p:set>
                                    <p:animEffect transition="in" filter="wipe(down)">
                                      <p:cBhvr>
                                        <p:cTn id="66" dur="500"/>
                                        <p:tgtEl>
                                          <p:spTgt spid="49"/>
                                        </p:tgtEl>
                                      </p:cBhvr>
                                    </p:animEffect>
                                  </p:childTnLst>
                                </p:cTn>
                              </p:par>
                            </p:childTnLst>
                          </p:cTn>
                        </p:par>
                        <p:par>
                          <p:cTn id="67" fill="hold">
                            <p:stCondLst>
                              <p:cond delay="7500"/>
                            </p:stCondLst>
                            <p:childTnLst>
                              <p:par>
                                <p:cTn id="68" presetID="22" presetClass="entr" presetSubtype="1" fill="hold" grpId="0" nodeType="afterEffect">
                                  <p:stCondLst>
                                    <p:cond delay="0"/>
                                  </p:stCondLst>
                                  <p:childTnLst>
                                    <p:set>
                                      <p:cBhvr>
                                        <p:cTn id="69" dur="1" fill="hold">
                                          <p:stCondLst>
                                            <p:cond delay="0"/>
                                          </p:stCondLst>
                                        </p:cTn>
                                        <p:tgtEl>
                                          <p:spTgt spid="51"/>
                                        </p:tgtEl>
                                        <p:attrNameLst>
                                          <p:attrName>style.visibility</p:attrName>
                                        </p:attrNameLst>
                                      </p:cBhvr>
                                      <p:to>
                                        <p:strVal val="visible"/>
                                      </p:to>
                                    </p:set>
                                    <p:animEffect transition="in" filter="wipe(up)">
                                      <p:cBhvr>
                                        <p:cTn id="70" dur="500"/>
                                        <p:tgtEl>
                                          <p:spTgt spid="51"/>
                                        </p:tgtEl>
                                      </p:cBhvr>
                                    </p:animEffect>
                                  </p:childTnLst>
                                </p:cTn>
                              </p:par>
                            </p:childTnLst>
                          </p:cTn>
                        </p:par>
                        <p:par>
                          <p:cTn id="71" fill="hold">
                            <p:stCondLst>
                              <p:cond delay="8000"/>
                            </p:stCondLst>
                            <p:childTnLst>
                              <p:par>
                                <p:cTn id="72" presetID="22" presetClass="entr" presetSubtype="1" fill="hold" grpId="0" nodeType="afterEffect">
                                  <p:stCondLst>
                                    <p:cond delay="0"/>
                                  </p:stCondLst>
                                  <p:childTnLst>
                                    <p:set>
                                      <p:cBhvr>
                                        <p:cTn id="73" dur="1" fill="hold">
                                          <p:stCondLst>
                                            <p:cond delay="0"/>
                                          </p:stCondLst>
                                        </p:cTn>
                                        <p:tgtEl>
                                          <p:spTgt spid="52">
                                            <p:txEl>
                                              <p:pRg st="0" end="0"/>
                                            </p:txEl>
                                          </p:spTgt>
                                        </p:tgtEl>
                                        <p:attrNameLst>
                                          <p:attrName>style.visibility</p:attrName>
                                        </p:attrNameLst>
                                      </p:cBhvr>
                                      <p:to>
                                        <p:strVal val="visible"/>
                                      </p:to>
                                    </p:set>
                                    <p:animEffect transition="in" filter="wipe(up)">
                                      <p:cBhvr>
                                        <p:cTn id="74" dur="500"/>
                                        <p:tgtEl>
                                          <p:spTgt spid="52">
                                            <p:txEl>
                                              <p:pRg st="0" end="0"/>
                                            </p:txEl>
                                          </p:spTgt>
                                        </p:tgtEl>
                                      </p:cBhvr>
                                    </p:animEffect>
                                  </p:childTnLst>
                                </p:cTn>
                              </p:par>
                            </p:childTnLst>
                          </p:cTn>
                        </p:par>
                        <p:par>
                          <p:cTn id="75" fill="hold">
                            <p:stCondLst>
                              <p:cond delay="8500"/>
                            </p:stCondLst>
                            <p:childTnLst>
                              <p:par>
                                <p:cTn id="76" presetID="22" presetClass="entr" presetSubtype="1" fill="hold" nodeType="after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wipe(up)">
                                      <p:cBhvr>
                                        <p:cTn id="78" dur="500"/>
                                        <p:tgtEl>
                                          <p:spTgt spid="50"/>
                                        </p:tgtEl>
                                      </p:cBhvr>
                                    </p:animEffect>
                                  </p:childTnLst>
                                </p:cTn>
                              </p:par>
                            </p:childTnLst>
                          </p:cTn>
                        </p:par>
                        <p:par>
                          <p:cTn id="79" fill="hold">
                            <p:stCondLst>
                              <p:cond delay="9000"/>
                            </p:stCondLst>
                            <p:childTnLst>
                              <p:par>
                                <p:cTn id="80" presetID="22" presetClass="entr" presetSubtype="1" fill="hold" grpId="0" nodeType="afterEffect">
                                  <p:stCondLst>
                                    <p:cond delay="0"/>
                                  </p:stCondLst>
                                  <p:childTnLst>
                                    <p:set>
                                      <p:cBhvr>
                                        <p:cTn id="81" dur="1" fill="hold">
                                          <p:stCondLst>
                                            <p:cond delay="0"/>
                                          </p:stCondLst>
                                        </p:cTn>
                                        <p:tgtEl>
                                          <p:spTgt spid="54">
                                            <p:txEl>
                                              <p:pRg st="0" end="0"/>
                                            </p:txEl>
                                          </p:spTgt>
                                        </p:tgtEl>
                                        <p:attrNameLst>
                                          <p:attrName>style.visibility</p:attrName>
                                        </p:attrNameLst>
                                      </p:cBhvr>
                                      <p:to>
                                        <p:strVal val="visible"/>
                                      </p:to>
                                    </p:set>
                                    <p:animEffect transition="in" filter="wipe(up)">
                                      <p:cBhvr>
                                        <p:cTn id="82" dur="500"/>
                                        <p:tgtEl>
                                          <p:spTgt spid="54">
                                            <p:txEl>
                                              <p:pRg st="0" end="0"/>
                                            </p:txEl>
                                          </p:spTgt>
                                        </p:tgtEl>
                                      </p:cBhvr>
                                    </p:animEffect>
                                  </p:childTnLst>
                                </p:cTn>
                              </p:par>
                            </p:childTnLst>
                          </p:cTn>
                        </p:par>
                        <p:par>
                          <p:cTn id="83" fill="hold">
                            <p:stCondLst>
                              <p:cond delay="9500"/>
                            </p:stCondLst>
                            <p:childTnLst>
                              <p:par>
                                <p:cTn id="84" presetID="22" presetClass="entr" presetSubtype="1" fill="hold" grpId="0" nodeType="afterEffect">
                                  <p:stCondLst>
                                    <p:cond delay="0"/>
                                  </p:stCondLst>
                                  <p:childTnLst>
                                    <p:set>
                                      <p:cBhvr>
                                        <p:cTn id="85" dur="1" fill="hold">
                                          <p:stCondLst>
                                            <p:cond delay="0"/>
                                          </p:stCondLst>
                                        </p:cTn>
                                        <p:tgtEl>
                                          <p:spTgt spid="53">
                                            <p:txEl>
                                              <p:pRg st="0" end="0"/>
                                            </p:txEl>
                                          </p:spTgt>
                                        </p:tgtEl>
                                        <p:attrNameLst>
                                          <p:attrName>style.visibility</p:attrName>
                                        </p:attrNameLst>
                                      </p:cBhvr>
                                      <p:to>
                                        <p:strVal val="visible"/>
                                      </p:to>
                                    </p:set>
                                    <p:animEffect transition="in" filter="wipe(up)">
                                      <p:cBhvr>
                                        <p:cTn id="86" dur="500"/>
                                        <p:tgtEl>
                                          <p:spTgt spid="5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41" grpId="0" animBg="1"/>
      <p:bldP spid="12" grpId="0" animBg="1"/>
      <p:bldP spid="13" grpId="0" build="p">
        <p:tmplLst>
          <p:tmpl lvl="1">
            <p:tnLst>
              <p:par>
                <p:cTn presetID="22" presetClass="entr" presetSubtype="1"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up)">
                      <p:cBhvr>
                        <p:cTn dur="500"/>
                        <p:tgtEl>
                          <p:spTgt spid="13"/>
                        </p:tgtEl>
                      </p:cBhvr>
                    </p:animEffect>
                  </p:childTnLst>
                </p:cTn>
              </p:par>
            </p:tnLst>
          </p:tmpl>
        </p:tmplLst>
      </p:bldP>
      <p:bldP spid="18" grpId="0" build="p">
        <p:tmplLst>
          <p:tmpl lvl="1">
            <p:tnLst>
              <p:par>
                <p:cTn presetID="22" presetClass="entr" presetSubtype="1"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up)">
                      <p:cBhvr>
                        <p:cTn dur="500"/>
                        <p:tgtEl>
                          <p:spTgt spid="18"/>
                        </p:tgtEl>
                      </p:cBhvr>
                    </p:animEffect>
                  </p:childTnLst>
                </p:cTn>
              </p:par>
            </p:tnLst>
          </p:tmpl>
        </p:tmplLst>
      </p:bldP>
      <p:bldP spid="27" grpId="0" build="p">
        <p:tmplLst>
          <p:tmpl lvl="1">
            <p:tnLst>
              <p:par>
                <p:cTn presetID="22" presetClass="entr" presetSubtype="1"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up)">
                      <p:cBhvr>
                        <p:cTn dur="500"/>
                        <p:tgtEl>
                          <p:spTgt spid="27"/>
                        </p:tgtEl>
                      </p:cBhvr>
                    </p:animEffect>
                  </p:childTnLst>
                </p:cTn>
              </p:par>
            </p:tnLst>
          </p:tmpl>
        </p:tmplLst>
      </p:bldP>
      <p:bldP spid="43" grpId="0" animBg="1"/>
      <p:bldP spid="45" grpId="0" animBg="1"/>
      <p:bldP spid="46" grpId="0" build="p">
        <p:tmplLst>
          <p:tmpl lvl="1">
            <p:tnLst>
              <p:par>
                <p:cTn presetID="22" presetClass="entr" presetSubtype="4"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down)">
                      <p:cBhvr>
                        <p:cTn dur="500"/>
                        <p:tgtEl>
                          <p:spTgt spid="46"/>
                        </p:tgtEl>
                      </p:cBhvr>
                    </p:animEffect>
                  </p:childTnLst>
                </p:cTn>
              </p:par>
            </p:tnLst>
          </p:tmpl>
        </p:tmplLst>
      </p:bldP>
      <p:bldP spid="47" grpId="0" build="p">
        <p:tmplLst>
          <p:tmpl lvl="1">
            <p:tnLst>
              <p:par>
                <p:cTn presetID="22" presetClass="entr" presetSubtype="1"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wipe(up)">
                      <p:cBhvr>
                        <p:cTn dur="500"/>
                        <p:tgtEl>
                          <p:spTgt spid="47"/>
                        </p:tgtEl>
                      </p:cBhvr>
                    </p:animEffect>
                  </p:childTnLst>
                </p:cTn>
              </p:par>
            </p:tnLst>
          </p:tmpl>
        </p:tmplLst>
      </p:bldP>
      <p:bldP spid="48" grpId="0" build="p">
        <p:tmplLst>
          <p:tmpl lvl="1">
            <p:tnLst>
              <p:par>
                <p:cTn presetID="22" presetClass="entr" presetSubtype="1"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up)">
                      <p:cBhvr>
                        <p:cTn dur="500"/>
                        <p:tgtEl>
                          <p:spTgt spid="48"/>
                        </p:tgtEl>
                      </p:cBhvr>
                    </p:animEffect>
                  </p:childTnLst>
                </p:cTn>
              </p:par>
            </p:tnLst>
          </p:tmpl>
        </p:tmplLst>
      </p:bldP>
      <p:bldP spid="49" grpId="0" animBg="1"/>
      <p:bldP spid="51" grpId="0" animBg="1"/>
      <p:bldP spid="52" grpId="0" build="p">
        <p:tmplLst>
          <p:tmpl lvl="1">
            <p:tnLst>
              <p:par>
                <p:cTn presetID="22" presetClass="entr" presetSubtype="1"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up)">
                      <p:cBhvr>
                        <p:cTn dur="500"/>
                        <p:tgtEl>
                          <p:spTgt spid="52"/>
                        </p:tgtEl>
                      </p:cBhvr>
                    </p:animEffect>
                  </p:childTnLst>
                </p:cTn>
              </p:par>
            </p:tnLst>
          </p:tmpl>
        </p:tmplLst>
      </p:bldP>
      <p:bldP spid="53" grpId="0" build="p">
        <p:tmplLst>
          <p:tmpl lvl="1">
            <p:tnLst>
              <p:par>
                <p:cTn presetID="22" presetClass="entr" presetSubtype="1"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wipe(up)">
                      <p:cBhvr>
                        <p:cTn dur="500"/>
                        <p:tgtEl>
                          <p:spTgt spid="53"/>
                        </p:tgtEl>
                      </p:cBhvr>
                    </p:animEffect>
                  </p:childTnLst>
                </p:cTn>
              </p:par>
            </p:tnLst>
          </p:tmpl>
        </p:tmplLst>
      </p:bldP>
      <p:bldP spid="54" grpId="0" build="p">
        <p:tmplLst>
          <p:tmpl lvl="1">
            <p:tnLst>
              <p:par>
                <p:cTn presetID="22" presetClass="entr" presetSubtype="1"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up)">
                      <p:cBhvr>
                        <p:cTn dur="500"/>
                        <p:tgtEl>
                          <p:spTgt spid="54"/>
                        </p:tgtEl>
                      </p:cBhvr>
                    </p:animEffect>
                  </p:childTnLst>
                </p:cTn>
              </p:par>
            </p:tnLst>
          </p:tmpl>
        </p:tmplLst>
      </p:bldP>
    </p:bld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7" name="Picture Placeholder 7"/>
          <p:cNvSpPr>
            <a:spLocks noGrp="1"/>
          </p:cNvSpPr>
          <p:nvPr>
            <p:ph type="pic" sz="quarter" idx="15" hasCustomPrompt="1"/>
          </p:nvPr>
        </p:nvSpPr>
        <p:spPr>
          <a:xfrm>
            <a:off x="0" y="0"/>
            <a:ext cx="12192000" cy="6858000"/>
          </a:xfrm>
          <a:prstGeom prst="rect">
            <a:avLst/>
          </a:prstGeom>
          <a:solidFill>
            <a:schemeClr val="tx1">
              <a:lumMod val="10000"/>
              <a:lumOff val="90000"/>
              <a:alpha val="42000"/>
            </a:schemeClr>
          </a:solidFill>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1928073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welcome">
    <p:spTree>
      <p:nvGrpSpPr>
        <p:cNvPr id="1" name=""/>
        <p:cNvGrpSpPr/>
        <p:nvPr/>
      </p:nvGrpSpPr>
      <p:grpSpPr>
        <a:xfrm>
          <a:off x="0" y="0"/>
          <a:ext cx="0" cy="0"/>
          <a:chOff x="0" y="0"/>
          <a:chExt cx="0" cy="0"/>
        </a:xfrm>
      </p:grpSpPr>
      <p:sp>
        <p:nvSpPr>
          <p:cNvPr id="8" name="Rectangle 7"/>
          <p:cNvSpPr>
            <a:spLocks noChangeAspect="1"/>
          </p:cNvSpPr>
          <p:nvPr userDrawn="1"/>
        </p:nvSpPr>
        <p:spPr>
          <a:xfrm>
            <a:off x="262295" y="6369863"/>
            <a:ext cx="492055" cy="48652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 name="Slide Number Placeholder 4"/>
          <p:cNvSpPr txBox="1">
            <a:spLocks/>
          </p:cNvSpPr>
          <p:nvPr userDrawn="1"/>
        </p:nvSpPr>
        <p:spPr>
          <a:xfrm>
            <a:off x="203202" y="6430035"/>
            <a:ext cx="610241" cy="366183"/>
          </a:xfrm>
          <a:prstGeom prst="rect">
            <a:avLst/>
          </a:prstGeom>
        </p:spPr>
        <p:txBody>
          <a:bodyPr vert="horz" lIns="121920" tIns="60960" rIns="121920" bIns="60960" rtlCol="0" anchor="ctr"/>
          <a:lstStyle>
            <a:defPPr>
              <a:defRPr lang="en-US"/>
            </a:defPPr>
            <a:lvl1pPr marL="0" algn="ctr" defTabSz="914400" rtl="0" eaLnBrk="1" latinLnBrk="0" hangingPunct="1">
              <a:defRPr sz="1000" b="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36B7D2-B98C-44FD-8D04-7EC62A564975}" type="slidenum">
              <a:rPr lang="en-US" sz="1600" smtClean="0"/>
              <a:pPr/>
              <a:t>‹#›</a:t>
            </a:fld>
            <a:endParaRPr lang="en-US" sz="1600" dirty="0"/>
          </a:p>
        </p:txBody>
      </p:sp>
      <p:sp>
        <p:nvSpPr>
          <p:cNvPr id="10" name="Title 1"/>
          <p:cNvSpPr>
            <a:spLocks noGrp="1"/>
          </p:cNvSpPr>
          <p:nvPr>
            <p:ph type="title" hasCustomPrompt="1"/>
          </p:nvPr>
        </p:nvSpPr>
        <p:spPr>
          <a:xfrm>
            <a:off x="2336800" y="319964"/>
            <a:ext cx="7518400" cy="471365"/>
          </a:xfrm>
          <a:prstGeom prst="rect">
            <a:avLst/>
          </a:prstGeom>
        </p:spPr>
        <p:txBody>
          <a:bodyPr wrap="none" lIns="0" tIns="0" rIns="0" bIns="0" anchor="ctr">
            <a:noAutofit/>
          </a:bodyPr>
          <a:lstStyle>
            <a:lvl1pPr algn="ctr">
              <a:defRPr sz="2400" b="1" i="0" baseline="0">
                <a:solidFill>
                  <a:schemeClr val="tx1">
                    <a:lumMod val="50000"/>
                    <a:lumOff val="50000"/>
                  </a:schemeClr>
                </a:solidFill>
                <a:latin typeface="+mn-lt"/>
              </a:defRPr>
            </a:lvl1pPr>
          </a:lstStyle>
          <a:p>
            <a:r>
              <a:rPr lang="en-US" dirty="0"/>
              <a:t>Click To Edit Master Title Style</a:t>
            </a:r>
          </a:p>
        </p:txBody>
      </p:sp>
      <p:sp>
        <p:nvSpPr>
          <p:cNvPr id="11" name="Text Placeholder 3"/>
          <p:cNvSpPr>
            <a:spLocks noGrp="1"/>
          </p:cNvSpPr>
          <p:nvPr>
            <p:ph type="body" sz="half" idx="2" hasCustomPrompt="1"/>
          </p:nvPr>
        </p:nvSpPr>
        <p:spPr>
          <a:xfrm>
            <a:off x="3352800" y="789284"/>
            <a:ext cx="5486400" cy="267661"/>
          </a:xfrm>
          <a:prstGeom prst="rect">
            <a:avLst/>
          </a:prstGeom>
        </p:spPr>
        <p:txBody>
          <a:bodyPr wrap="square" lIns="0" tIns="0" rIns="0" bIns="0" anchor="ctr">
            <a:noAutofit/>
          </a:bodyPr>
          <a:lstStyle>
            <a:lvl1pPr marL="0" indent="0" algn="ctr">
              <a:buNone/>
              <a:defRPr sz="1600" b="1" i="0" baseline="0">
                <a:solidFill>
                  <a:schemeClr val="tx1">
                    <a:lumMod val="50000"/>
                    <a:lumOff val="50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14" name="Picture Placeholder 7"/>
          <p:cNvSpPr>
            <a:spLocks noGrp="1"/>
          </p:cNvSpPr>
          <p:nvPr>
            <p:ph type="pic" sz="quarter" idx="10" hasCustomPrompt="1"/>
          </p:nvPr>
        </p:nvSpPr>
        <p:spPr>
          <a:xfrm>
            <a:off x="1443616" y="2602802"/>
            <a:ext cx="2743200" cy="2742380"/>
          </a:xfrm>
          <a:prstGeom prst="ellipse">
            <a:avLst/>
          </a:prstGeom>
          <a:ln w="28575">
            <a:solidFill>
              <a:schemeClr val="accent1">
                <a:lumMod val="75000"/>
              </a:schemeClr>
            </a:solidFill>
          </a:ln>
        </p:spPr>
        <p:txBody>
          <a:bodyPr bIns="182880" anchor="b"/>
          <a:lstStyle>
            <a:lvl1pPr algn="ctr">
              <a:buNone/>
              <a:defRPr sz="1467">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1646012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500"/>
                                        <p:tgtEl>
                                          <p:spTgt spid="11">
                                            <p:txEl>
                                              <p:pRg st="0" end="0"/>
                                            </p:txEl>
                                          </p:spTgt>
                                        </p:tgtEl>
                                      </p:cBhvr>
                                    </p:animEffect>
                                  </p:childTnLst>
                                </p:cTn>
                              </p:par>
                            </p:childTnLst>
                          </p:cTn>
                        </p:par>
                        <p:par>
                          <p:cTn id="14" fill="hold">
                            <p:stCondLst>
                              <p:cond delay="1000"/>
                            </p:stCondLst>
                            <p:childTnLst>
                              <p:par>
                                <p:cTn id="15" presetID="53" presetClass="entr" presetSubtype="0"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animBg="1"/>
    </p:bld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Business time 1">
    <p:spTree>
      <p:nvGrpSpPr>
        <p:cNvPr id="1" name=""/>
        <p:cNvGrpSpPr/>
        <p:nvPr/>
      </p:nvGrpSpPr>
      <p:grpSpPr>
        <a:xfrm>
          <a:off x="0" y="0"/>
          <a:ext cx="0" cy="0"/>
          <a:chOff x="0" y="0"/>
          <a:chExt cx="0" cy="0"/>
        </a:xfrm>
      </p:grpSpPr>
      <p:sp>
        <p:nvSpPr>
          <p:cNvPr id="8" name="Rectangle 7"/>
          <p:cNvSpPr>
            <a:spLocks noChangeAspect="1"/>
          </p:cNvSpPr>
          <p:nvPr userDrawn="1"/>
        </p:nvSpPr>
        <p:spPr>
          <a:xfrm>
            <a:off x="262295" y="6369863"/>
            <a:ext cx="492055" cy="48652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 name="Slide Number Placeholder 4"/>
          <p:cNvSpPr txBox="1">
            <a:spLocks/>
          </p:cNvSpPr>
          <p:nvPr userDrawn="1"/>
        </p:nvSpPr>
        <p:spPr>
          <a:xfrm>
            <a:off x="203202" y="6430035"/>
            <a:ext cx="610241" cy="366183"/>
          </a:xfrm>
          <a:prstGeom prst="rect">
            <a:avLst/>
          </a:prstGeom>
        </p:spPr>
        <p:txBody>
          <a:bodyPr vert="horz" lIns="121920" tIns="60960" rIns="121920" bIns="60960" rtlCol="0" anchor="ctr"/>
          <a:lstStyle>
            <a:defPPr>
              <a:defRPr lang="en-US"/>
            </a:defPPr>
            <a:lvl1pPr marL="0" algn="ctr" defTabSz="914400" rtl="0" eaLnBrk="1" latinLnBrk="0" hangingPunct="1">
              <a:defRPr sz="1000" b="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36B7D2-B98C-44FD-8D04-7EC62A564975}" type="slidenum">
              <a:rPr lang="en-US" sz="1600" smtClean="0"/>
              <a:pPr/>
              <a:t>‹#›</a:t>
            </a:fld>
            <a:endParaRPr lang="en-US" sz="1600" dirty="0"/>
          </a:p>
        </p:txBody>
      </p:sp>
      <p:sp>
        <p:nvSpPr>
          <p:cNvPr id="10"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2400" b="1" i="0" baseline="0">
                <a:solidFill>
                  <a:schemeClr val="tx1">
                    <a:lumMod val="50000"/>
                    <a:lumOff val="50000"/>
                  </a:schemeClr>
                </a:solidFill>
                <a:latin typeface="+mn-lt"/>
              </a:defRPr>
            </a:lvl1pPr>
          </a:lstStyle>
          <a:p>
            <a:r>
              <a:rPr lang="en-US" dirty="0"/>
              <a:t>Click To Edit Master Title Style</a:t>
            </a:r>
          </a:p>
        </p:txBody>
      </p:sp>
      <p:sp>
        <p:nvSpPr>
          <p:cNvPr id="11" name="Text Placeholder 3"/>
          <p:cNvSpPr>
            <a:spLocks noGrp="1"/>
          </p:cNvSpPr>
          <p:nvPr>
            <p:ph type="body" sz="half" idx="2" hasCustomPrompt="1"/>
          </p:nvPr>
        </p:nvSpPr>
        <p:spPr>
          <a:xfrm>
            <a:off x="3352800" y="825950"/>
            <a:ext cx="5486400" cy="267661"/>
          </a:xfrm>
          <a:prstGeom prst="rect">
            <a:avLst/>
          </a:prstGeom>
        </p:spPr>
        <p:txBody>
          <a:bodyPr wrap="square" lIns="0" tIns="0" rIns="0" bIns="0" anchor="ctr">
            <a:noAutofit/>
          </a:bodyPr>
          <a:lstStyle>
            <a:lvl1pPr marL="0" indent="0" algn="ctr">
              <a:buNone/>
              <a:defRPr sz="1600" b="1" i="0" baseline="0">
                <a:solidFill>
                  <a:schemeClr val="tx1">
                    <a:lumMod val="50000"/>
                    <a:lumOff val="50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96" name="Picture Placeholder 7"/>
          <p:cNvSpPr>
            <a:spLocks noGrp="1"/>
          </p:cNvSpPr>
          <p:nvPr>
            <p:ph type="pic" sz="quarter" idx="16" hasCustomPrompt="1"/>
          </p:nvPr>
        </p:nvSpPr>
        <p:spPr>
          <a:xfrm>
            <a:off x="1955800" y="5143501"/>
            <a:ext cx="938784" cy="728132"/>
          </a:xfrm>
          <a:prstGeom prst="roundRect">
            <a:avLst>
              <a:gd name="adj" fmla="val 5620"/>
            </a:avLst>
          </a:prstGeom>
          <a:ln w="12700">
            <a:solidFill>
              <a:schemeClr val="accent1"/>
            </a:solidFill>
          </a:ln>
        </p:spPr>
        <p:txBody>
          <a:bodyPr bIns="274320" anchor="t"/>
          <a:lstStyle>
            <a:lvl1pPr algn="ctr">
              <a:buNone/>
              <a:defRPr sz="667" b="1">
                <a:solidFill>
                  <a:schemeClr val="tx1">
                    <a:lumMod val="50000"/>
                    <a:lumOff val="50000"/>
                  </a:schemeClr>
                </a:solidFill>
              </a:defRPr>
            </a:lvl1pPr>
          </a:lstStyle>
          <a:p>
            <a:r>
              <a:rPr lang="en-US" dirty="0"/>
              <a:t>Image Holder</a:t>
            </a:r>
          </a:p>
        </p:txBody>
      </p:sp>
      <p:sp>
        <p:nvSpPr>
          <p:cNvPr id="97" name="Picture Placeholder 7"/>
          <p:cNvSpPr>
            <a:spLocks noGrp="1"/>
          </p:cNvSpPr>
          <p:nvPr>
            <p:ph type="pic" sz="quarter" idx="17" hasCustomPrompt="1"/>
          </p:nvPr>
        </p:nvSpPr>
        <p:spPr>
          <a:xfrm>
            <a:off x="4106333" y="5143501"/>
            <a:ext cx="938784" cy="728132"/>
          </a:xfrm>
          <a:prstGeom prst="roundRect">
            <a:avLst>
              <a:gd name="adj" fmla="val 5620"/>
            </a:avLst>
          </a:prstGeom>
          <a:ln w="12700">
            <a:solidFill>
              <a:schemeClr val="accent2"/>
            </a:solidFill>
          </a:ln>
        </p:spPr>
        <p:txBody>
          <a:bodyPr bIns="274320" anchor="t"/>
          <a:lstStyle>
            <a:lvl1pPr algn="ctr">
              <a:buNone/>
              <a:defRPr sz="667" b="1">
                <a:solidFill>
                  <a:schemeClr val="tx1">
                    <a:lumMod val="50000"/>
                    <a:lumOff val="50000"/>
                  </a:schemeClr>
                </a:solidFill>
              </a:defRPr>
            </a:lvl1pPr>
          </a:lstStyle>
          <a:p>
            <a:r>
              <a:rPr lang="en-US" dirty="0"/>
              <a:t>Image Holder</a:t>
            </a:r>
          </a:p>
        </p:txBody>
      </p:sp>
      <p:sp>
        <p:nvSpPr>
          <p:cNvPr id="98" name="Picture Placeholder 7"/>
          <p:cNvSpPr>
            <a:spLocks noGrp="1"/>
          </p:cNvSpPr>
          <p:nvPr>
            <p:ph type="pic" sz="quarter" idx="18" hasCustomPrompt="1"/>
          </p:nvPr>
        </p:nvSpPr>
        <p:spPr>
          <a:xfrm>
            <a:off x="6256867" y="5143501"/>
            <a:ext cx="938784" cy="728132"/>
          </a:xfrm>
          <a:prstGeom prst="roundRect">
            <a:avLst>
              <a:gd name="adj" fmla="val 5620"/>
            </a:avLst>
          </a:prstGeom>
          <a:ln w="12700">
            <a:solidFill>
              <a:schemeClr val="accent3"/>
            </a:solidFill>
          </a:ln>
        </p:spPr>
        <p:txBody>
          <a:bodyPr bIns="274320" anchor="t"/>
          <a:lstStyle>
            <a:lvl1pPr algn="ctr">
              <a:buNone/>
              <a:defRPr sz="667" b="1">
                <a:solidFill>
                  <a:schemeClr val="tx1">
                    <a:lumMod val="50000"/>
                    <a:lumOff val="50000"/>
                  </a:schemeClr>
                </a:solidFill>
              </a:defRPr>
            </a:lvl1pPr>
          </a:lstStyle>
          <a:p>
            <a:r>
              <a:rPr lang="en-US" dirty="0"/>
              <a:t>Image Holder</a:t>
            </a:r>
          </a:p>
        </p:txBody>
      </p:sp>
      <p:sp>
        <p:nvSpPr>
          <p:cNvPr id="99" name="Picture Placeholder 7"/>
          <p:cNvSpPr>
            <a:spLocks noGrp="1"/>
          </p:cNvSpPr>
          <p:nvPr>
            <p:ph type="pic" sz="quarter" idx="19" hasCustomPrompt="1"/>
          </p:nvPr>
        </p:nvSpPr>
        <p:spPr>
          <a:xfrm>
            <a:off x="8411633" y="5143501"/>
            <a:ext cx="938784" cy="728132"/>
          </a:xfrm>
          <a:prstGeom prst="roundRect">
            <a:avLst>
              <a:gd name="adj" fmla="val 5620"/>
            </a:avLst>
          </a:prstGeom>
          <a:ln w="12700">
            <a:solidFill>
              <a:schemeClr val="accent4"/>
            </a:solidFill>
          </a:ln>
        </p:spPr>
        <p:txBody>
          <a:bodyPr bIns="274320" anchor="t"/>
          <a:lstStyle>
            <a:lvl1pPr algn="ctr">
              <a:buNone/>
              <a:defRPr sz="667" b="1">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1787317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Business time 2">
    <p:spTree>
      <p:nvGrpSpPr>
        <p:cNvPr id="1" name=""/>
        <p:cNvGrpSpPr/>
        <p:nvPr/>
      </p:nvGrpSpPr>
      <p:grpSpPr>
        <a:xfrm>
          <a:off x="0" y="0"/>
          <a:ext cx="0" cy="0"/>
          <a:chOff x="0" y="0"/>
          <a:chExt cx="0" cy="0"/>
        </a:xfrm>
      </p:grpSpPr>
      <p:sp>
        <p:nvSpPr>
          <p:cNvPr id="8" name="Rectangle 7"/>
          <p:cNvSpPr>
            <a:spLocks noChangeAspect="1"/>
          </p:cNvSpPr>
          <p:nvPr userDrawn="1"/>
        </p:nvSpPr>
        <p:spPr>
          <a:xfrm>
            <a:off x="262295" y="6369863"/>
            <a:ext cx="492055" cy="48652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 name="Slide Number Placeholder 4"/>
          <p:cNvSpPr txBox="1">
            <a:spLocks/>
          </p:cNvSpPr>
          <p:nvPr userDrawn="1"/>
        </p:nvSpPr>
        <p:spPr>
          <a:xfrm>
            <a:off x="203202" y="6430035"/>
            <a:ext cx="610241" cy="366183"/>
          </a:xfrm>
          <a:prstGeom prst="rect">
            <a:avLst/>
          </a:prstGeom>
        </p:spPr>
        <p:txBody>
          <a:bodyPr vert="horz" lIns="121920" tIns="60960" rIns="121920" bIns="60960" rtlCol="0" anchor="ctr"/>
          <a:lstStyle>
            <a:defPPr>
              <a:defRPr lang="en-US"/>
            </a:defPPr>
            <a:lvl1pPr marL="0" algn="ctr" defTabSz="914400" rtl="0" eaLnBrk="1" latinLnBrk="0" hangingPunct="1">
              <a:defRPr sz="1000" b="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36B7D2-B98C-44FD-8D04-7EC62A564975}" type="slidenum">
              <a:rPr lang="en-US" sz="1600" smtClean="0"/>
              <a:pPr/>
              <a:t>‹#›</a:t>
            </a:fld>
            <a:endParaRPr lang="en-US" sz="1600" dirty="0"/>
          </a:p>
        </p:txBody>
      </p:sp>
      <p:sp>
        <p:nvSpPr>
          <p:cNvPr id="10"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2400" b="1" i="0" baseline="0">
                <a:solidFill>
                  <a:schemeClr val="tx1">
                    <a:lumMod val="50000"/>
                    <a:lumOff val="50000"/>
                  </a:schemeClr>
                </a:solidFill>
                <a:latin typeface="+mn-lt"/>
              </a:defRPr>
            </a:lvl1pPr>
          </a:lstStyle>
          <a:p>
            <a:r>
              <a:rPr lang="en-US" dirty="0"/>
              <a:t>Click To Edit Master Title Style</a:t>
            </a:r>
          </a:p>
        </p:txBody>
      </p:sp>
      <p:sp>
        <p:nvSpPr>
          <p:cNvPr id="11" name="Text Placeholder 3"/>
          <p:cNvSpPr>
            <a:spLocks noGrp="1"/>
          </p:cNvSpPr>
          <p:nvPr>
            <p:ph type="body" sz="half" idx="2" hasCustomPrompt="1"/>
          </p:nvPr>
        </p:nvSpPr>
        <p:spPr>
          <a:xfrm>
            <a:off x="3352800" y="825950"/>
            <a:ext cx="5486400" cy="267661"/>
          </a:xfrm>
          <a:prstGeom prst="rect">
            <a:avLst/>
          </a:prstGeom>
        </p:spPr>
        <p:txBody>
          <a:bodyPr wrap="square" lIns="0" tIns="0" rIns="0" bIns="0" anchor="ctr">
            <a:noAutofit/>
          </a:bodyPr>
          <a:lstStyle>
            <a:lvl1pPr marL="0" indent="0" algn="ctr">
              <a:buNone/>
              <a:defRPr sz="1600" b="1" i="0" baseline="0">
                <a:solidFill>
                  <a:schemeClr val="tx1">
                    <a:lumMod val="50000"/>
                    <a:lumOff val="50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8" name="Picture Placeholder 7"/>
          <p:cNvSpPr>
            <a:spLocks noGrp="1"/>
          </p:cNvSpPr>
          <p:nvPr>
            <p:ph type="pic" sz="quarter" idx="16" hasCustomPrompt="1"/>
          </p:nvPr>
        </p:nvSpPr>
        <p:spPr>
          <a:xfrm>
            <a:off x="3285067" y="4762501"/>
            <a:ext cx="938784" cy="728132"/>
          </a:xfrm>
          <a:prstGeom prst="roundRect">
            <a:avLst>
              <a:gd name="adj" fmla="val 5620"/>
            </a:avLst>
          </a:prstGeom>
          <a:ln w="12700">
            <a:solidFill>
              <a:schemeClr val="accent1"/>
            </a:solidFill>
          </a:ln>
        </p:spPr>
        <p:txBody>
          <a:bodyPr bIns="274320" anchor="t"/>
          <a:lstStyle>
            <a:lvl1pPr algn="ctr">
              <a:buNone/>
              <a:defRPr sz="667" b="1">
                <a:solidFill>
                  <a:schemeClr val="tx1">
                    <a:lumMod val="50000"/>
                    <a:lumOff val="50000"/>
                  </a:schemeClr>
                </a:solidFill>
              </a:defRPr>
            </a:lvl1pPr>
          </a:lstStyle>
          <a:p>
            <a:r>
              <a:rPr lang="en-US" dirty="0"/>
              <a:t>Image Holder</a:t>
            </a:r>
          </a:p>
        </p:txBody>
      </p:sp>
      <p:sp>
        <p:nvSpPr>
          <p:cNvPr id="29" name="Picture Placeholder 7"/>
          <p:cNvSpPr>
            <a:spLocks noGrp="1"/>
          </p:cNvSpPr>
          <p:nvPr>
            <p:ph type="pic" sz="quarter" idx="17" hasCustomPrompt="1"/>
          </p:nvPr>
        </p:nvSpPr>
        <p:spPr>
          <a:xfrm>
            <a:off x="4849989" y="4762501"/>
            <a:ext cx="938784" cy="728132"/>
          </a:xfrm>
          <a:prstGeom prst="roundRect">
            <a:avLst>
              <a:gd name="adj" fmla="val 5620"/>
            </a:avLst>
          </a:prstGeom>
          <a:ln w="12700">
            <a:solidFill>
              <a:schemeClr val="accent2"/>
            </a:solidFill>
          </a:ln>
        </p:spPr>
        <p:txBody>
          <a:bodyPr bIns="274320" anchor="t"/>
          <a:lstStyle>
            <a:lvl1pPr algn="ctr">
              <a:buNone/>
              <a:defRPr sz="667" b="1">
                <a:solidFill>
                  <a:schemeClr val="tx1">
                    <a:lumMod val="50000"/>
                    <a:lumOff val="50000"/>
                  </a:schemeClr>
                </a:solidFill>
              </a:defRPr>
            </a:lvl1pPr>
          </a:lstStyle>
          <a:p>
            <a:r>
              <a:rPr lang="en-US" dirty="0"/>
              <a:t>Image Holder</a:t>
            </a:r>
          </a:p>
        </p:txBody>
      </p:sp>
      <p:sp>
        <p:nvSpPr>
          <p:cNvPr id="30" name="Picture Placeholder 7"/>
          <p:cNvSpPr>
            <a:spLocks noGrp="1"/>
          </p:cNvSpPr>
          <p:nvPr>
            <p:ph type="pic" sz="quarter" idx="18" hasCustomPrompt="1"/>
          </p:nvPr>
        </p:nvSpPr>
        <p:spPr>
          <a:xfrm>
            <a:off x="6414912" y="4762501"/>
            <a:ext cx="938784" cy="728132"/>
          </a:xfrm>
          <a:prstGeom prst="roundRect">
            <a:avLst>
              <a:gd name="adj" fmla="val 5620"/>
            </a:avLst>
          </a:prstGeom>
          <a:ln w="12700">
            <a:solidFill>
              <a:schemeClr val="accent3"/>
            </a:solidFill>
          </a:ln>
        </p:spPr>
        <p:txBody>
          <a:bodyPr bIns="274320" anchor="t"/>
          <a:lstStyle>
            <a:lvl1pPr algn="ctr">
              <a:buNone/>
              <a:defRPr sz="667" b="1">
                <a:solidFill>
                  <a:schemeClr val="tx1">
                    <a:lumMod val="50000"/>
                    <a:lumOff val="50000"/>
                  </a:schemeClr>
                </a:solidFill>
              </a:defRPr>
            </a:lvl1pPr>
          </a:lstStyle>
          <a:p>
            <a:r>
              <a:rPr lang="en-US" dirty="0"/>
              <a:t>Image Holder</a:t>
            </a:r>
          </a:p>
        </p:txBody>
      </p:sp>
      <p:sp>
        <p:nvSpPr>
          <p:cNvPr id="31" name="Picture Placeholder 7"/>
          <p:cNvSpPr>
            <a:spLocks noGrp="1"/>
          </p:cNvSpPr>
          <p:nvPr>
            <p:ph type="pic" sz="quarter" idx="19" hasCustomPrompt="1"/>
          </p:nvPr>
        </p:nvSpPr>
        <p:spPr>
          <a:xfrm>
            <a:off x="7979833" y="4762501"/>
            <a:ext cx="938784" cy="728132"/>
          </a:xfrm>
          <a:prstGeom prst="roundRect">
            <a:avLst>
              <a:gd name="adj" fmla="val 5620"/>
            </a:avLst>
          </a:prstGeom>
          <a:ln w="12700">
            <a:solidFill>
              <a:schemeClr val="accent4"/>
            </a:solidFill>
          </a:ln>
        </p:spPr>
        <p:txBody>
          <a:bodyPr bIns="274320" anchor="t"/>
          <a:lstStyle>
            <a:lvl1pPr algn="ctr">
              <a:buNone/>
              <a:defRPr sz="667" b="1">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19901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BB517-08C4-4E08-A46E-0173D0FB55D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C0223D1-4102-4653-8EEA-746A02DC16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3CBECFC-01BA-4EE5-8D98-18FBCB4CE95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E866A7F-85D4-4DCC-BC59-A091BECADF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E185EF5-FF37-4286-8B56-DF9DF15021F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541CEAA-C594-4A04-9D09-CFDDFD968203}"/>
              </a:ext>
            </a:extLst>
          </p:cNvPr>
          <p:cNvSpPr>
            <a:spLocks noGrp="1"/>
          </p:cNvSpPr>
          <p:nvPr>
            <p:ph type="dt" sz="half" idx="10"/>
          </p:nvPr>
        </p:nvSpPr>
        <p:spPr/>
        <p:txBody>
          <a:bodyPr/>
          <a:lstStyle/>
          <a:p>
            <a:fld id="{80ADC13D-3D65-4650-AC4F-2C1358CC10DD}" type="datetimeFigureOut">
              <a:rPr lang="en-IN" smtClean="0"/>
              <a:t>11-09-2022</a:t>
            </a:fld>
            <a:endParaRPr lang="en-IN"/>
          </a:p>
        </p:txBody>
      </p:sp>
      <p:sp>
        <p:nvSpPr>
          <p:cNvPr id="8" name="Footer Placeholder 7">
            <a:extLst>
              <a:ext uri="{FF2B5EF4-FFF2-40B4-BE49-F238E27FC236}">
                <a16:creationId xmlns:a16="http://schemas.microsoft.com/office/drawing/2014/main" id="{55AF8ADA-BFF0-443B-8BCC-241C5CDA868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FFF1BC7-DE12-4A95-819D-789B7BDE2BBE}"/>
              </a:ext>
            </a:extLst>
          </p:cNvPr>
          <p:cNvSpPr>
            <a:spLocks noGrp="1"/>
          </p:cNvSpPr>
          <p:nvPr>
            <p:ph type="sldNum" sz="quarter" idx="12"/>
          </p:nvPr>
        </p:nvSpPr>
        <p:spPr/>
        <p:txBody>
          <a:bodyPr/>
          <a:lstStyle/>
          <a:p>
            <a:fld id="{B0E3CBF3-0FA8-4848-904D-1ABE6A3E8D61}" type="slidenum">
              <a:rPr lang="en-IN" smtClean="0"/>
              <a:t>‹#›</a:t>
            </a:fld>
            <a:endParaRPr lang="en-IN"/>
          </a:p>
        </p:txBody>
      </p:sp>
    </p:spTree>
    <p:extLst>
      <p:ext uri="{BB962C8B-B14F-4D97-AF65-F5344CB8AC3E}">
        <p14:creationId xmlns:p14="http://schemas.microsoft.com/office/powerpoint/2010/main" val="82578589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1_Business time 2">
    <p:spTree>
      <p:nvGrpSpPr>
        <p:cNvPr id="1" name=""/>
        <p:cNvGrpSpPr/>
        <p:nvPr/>
      </p:nvGrpSpPr>
      <p:grpSpPr>
        <a:xfrm>
          <a:off x="0" y="0"/>
          <a:ext cx="0" cy="0"/>
          <a:chOff x="0" y="0"/>
          <a:chExt cx="0" cy="0"/>
        </a:xfrm>
      </p:grpSpPr>
      <p:sp>
        <p:nvSpPr>
          <p:cNvPr id="8" name="Rectangle 7"/>
          <p:cNvSpPr>
            <a:spLocks noChangeAspect="1"/>
          </p:cNvSpPr>
          <p:nvPr userDrawn="1"/>
        </p:nvSpPr>
        <p:spPr>
          <a:xfrm>
            <a:off x="262295" y="6369863"/>
            <a:ext cx="492055" cy="48652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 name="Slide Number Placeholder 4"/>
          <p:cNvSpPr txBox="1">
            <a:spLocks/>
          </p:cNvSpPr>
          <p:nvPr userDrawn="1"/>
        </p:nvSpPr>
        <p:spPr>
          <a:xfrm>
            <a:off x="203202" y="6430035"/>
            <a:ext cx="610241" cy="366183"/>
          </a:xfrm>
          <a:prstGeom prst="rect">
            <a:avLst/>
          </a:prstGeom>
        </p:spPr>
        <p:txBody>
          <a:bodyPr vert="horz" lIns="121920" tIns="60960" rIns="121920" bIns="60960" rtlCol="0" anchor="ctr"/>
          <a:lstStyle>
            <a:defPPr>
              <a:defRPr lang="en-US"/>
            </a:defPPr>
            <a:lvl1pPr marL="0" algn="ctr" defTabSz="914400" rtl="0" eaLnBrk="1" latinLnBrk="0" hangingPunct="1">
              <a:defRPr sz="1000" b="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36B7D2-B98C-44FD-8D04-7EC62A564975}" type="slidenum">
              <a:rPr lang="en-US" sz="1600" smtClean="0"/>
              <a:pPr/>
              <a:t>‹#›</a:t>
            </a:fld>
            <a:endParaRPr lang="en-US" sz="1600" dirty="0"/>
          </a:p>
        </p:txBody>
      </p:sp>
      <p:sp>
        <p:nvSpPr>
          <p:cNvPr id="10"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2400" b="1" i="0" baseline="0">
                <a:solidFill>
                  <a:schemeClr val="tx1">
                    <a:lumMod val="50000"/>
                    <a:lumOff val="50000"/>
                  </a:schemeClr>
                </a:solidFill>
                <a:latin typeface="+mn-lt"/>
              </a:defRPr>
            </a:lvl1pPr>
          </a:lstStyle>
          <a:p>
            <a:r>
              <a:rPr lang="en-US" dirty="0"/>
              <a:t>Click To Edit Master Title Style</a:t>
            </a:r>
          </a:p>
        </p:txBody>
      </p:sp>
      <p:sp>
        <p:nvSpPr>
          <p:cNvPr id="11" name="Text Placeholder 3"/>
          <p:cNvSpPr>
            <a:spLocks noGrp="1"/>
          </p:cNvSpPr>
          <p:nvPr>
            <p:ph type="body" sz="half" idx="2" hasCustomPrompt="1"/>
          </p:nvPr>
        </p:nvSpPr>
        <p:spPr>
          <a:xfrm>
            <a:off x="3352800" y="825950"/>
            <a:ext cx="5486400" cy="267661"/>
          </a:xfrm>
          <a:prstGeom prst="rect">
            <a:avLst/>
          </a:prstGeom>
        </p:spPr>
        <p:txBody>
          <a:bodyPr wrap="square" lIns="0" tIns="0" rIns="0" bIns="0" anchor="ctr">
            <a:noAutofit/>
          </a:bodyPr>
          <a:lstStyle>
            <a:lvl1pPr marL="0" indent="0" algn="ctr">
              <a:buNone/>
              <a:defRPr sz="1600" b="1" i="0" baseline="0">
                <a:solidFill>
                  <a:schemeClr val="tx1">
                    <a:lumMod val="50000"/>
                    <a:lumOff val="50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4" name="Picture Placeholder 7"/>
          <p:cNvSpPr>
            <a:spLocks noGrp="1"/>
          </p:cNvSpPr>
          <p:nvPr>
            <p:ph type="pic" sz="quarter" idx="17" hasCustomPrompt="1"/>
          </p:nvPr>
        </p:nvSpPr>
        <p:spPr>
          <a:xfrm>
            <a:off x="1266819" y="1746253"/>
            <a:ext cx="2353056" cy="804672"/>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25" name="Picture Placeholder 7"/>
          <p:cNvSpPr>
            <a:spLocks noGrp="1"/>
          </p:cNvSpPr>
          <p:nvPr>
            <p:ph type="pic" sz="quarter" idx="18" hasCustomPrompt="1"/>
          </p:nvPr>
        </p:nvSpPr>
        <p:spPr>
          <a:xfrm>
            <a:off x="4673600" y="1746253"/>
            <a:ext cx="2353056" cy="804672"/>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26" name="Picture Placeholder 7"/>
          <p:cNvSpPr>
            <a:spLocks noGrp="1"/>
          </p:cNvSpPr>
          <p:nvPr>
            <p:ph type="pic" sz="quarter" idx="19" hasCustomPrompt="1"/>
          </p:nvPr>
        </p:nvSpPr>
        <p:spPr>
          <a:xfrm>
            <a:off x="8077200" y="1746253"/>
            <a:ext cx="2353056" cy="804672"/>
          </a:xfrm>
          <a:prstGeom prst="rect">
            <a:avLst/>
          </a:prstGeom>
          <a:ln>
            <a:noFill/>
          </a:ln>
        </p:spPr>
        <p:txBody>
          <a:bodyPr bIns="274320" anchor="b"/>
          <a:lstStyle>
            <a:lvl1pPr algn="ctr" rtl="0">
              <a:buNone/>
              <a:defRPr sz="1600">
                <a:solidFill>
                  <a:schemeClr val="tx1">
                    <a:lumMod val="50000"/>
                    <a:lumOff val="50000"/>
                  </a:schemeClr>
                </a:solidFill>
              </a:defRPr>
            </a:lvl1pPr>
          </a:lstStyle>
          <a:p>
            <a:r>
              <a:rPr lang="en-US" dirty="0"/>
              <a:t>Image Holder</a:t>
            </a:r>
          </a:p>
        </p:txBody>
      </p:sp>
      <p:sp>
        <p:nvSpPr>
          <p:cNvPr id="27" name="Picture Placeholder 7"/>
          <p:cNvSpPr>
            <a:spLocks noGrp="1"/>
          </p:cNvSpPr>
          <p:nvPr>
            <p:ph type="pic" sz="quarter" idx="20" hasCustomPrompt="1"/>
          </p:nvPr>
        </p:nvSpPr>
        <p:spPr>
          <a:xfrm>
            <a:off x="8487833" y="4419600"/>
            <a:ext cx="2353056" cy="804672"/>
          </a:xfrm>
          <a:prstGeom prst="rect">
            <a:avLst/>
          </a:prstGeom>
          <a:ln>
            <a:noFill/>
          </a:ln>
        </p:spPr>
        <p:txBody>
          <a:bodyPr bIns="274320" anchor="b"/>
          <a:lstStyle>
            <a:lvl1pPr algn="ctr" rtl="0">
              <a:buNone/>
              <a:defRPr sz="1600">
                <a:solidFill>
                  <a:schemeClr val="tx1">
                    <a:lumMod val="50000"/>
                    <a:lumOff val="50000"/>
                  </a:schemeClr>
                </a:solidFill>
              </a:defRPr>
            </a:lvl1pPr>
          </a:lstStyle>
          <a:p>
            <a:r>
              <a:rPr lang="en-US" dirty="0"/>
              <a:t>Image Holder</a:t>
            </a:r>
          </a:p>
        </p:txBody>
      </p:sp>
      <p:sp>
        <p:nvSpPr>
          <p:cNvPr id="32" name="Picture Placeholder 7"/>
          <p:cNvSpPr>
            <a:spLocks noGrp="1"/>
          </p:cNvSpPr>
          <p:nvPr>
            <p:ph type="pic" sz="quarter" idx="21" hasCustomPrompt="1"/>
          </p:nvPr>
        </p:nvSpPr>
        <p:spPr>
          <a:xfrm>
            <a:off x="5090583" y="4419600"/>
            <a:ext cx="2353056" cy="804672"/>
          </a:xfrm>
          <a:prstGeom prst="rect">
            <a:avLst/>
          </a:prstGeom>
          <a:ln>
            <a:noFill/>
          </a:ln>
        </p:spPr>
        <p:txBody>
          <a:bodyPr bIns="274320" anchor="b"/>
          <a:lstStyle>
            <a:lvl1pPr algn="ctr" rtl="0">
              <a:buNone/>
              <a:defRPr sz="1600">
                <a:solidFill>
                  <a:schemeClr val="tx1">
                    <a:lumMod val="50000"/>
                    <a:lumOff val="50000"/>
                  </a:schemeClr>
                </a:solidFill>
              </a:defRPr>
            </a:lvl1pPr>
          </a:lstStyle>
          <a:p>
            <a:r>
              <a:rPr lang="en-US" dirty="0"/>
              <a:t>Image Holder</a:t>
            </a:r>
          </a:p>
        </p:txBody>
      </p:sp>
      <p:sp>
        <p:nvSpPr>
          <p:cNvPr id="33" name="Picture Placeholder 7"/>
          <p:cNvSpPr>
            <a:spLocks noGrp="1"/>
          </p:cNvSpPr>
          <p:nvPr>
            <p:ph type="pic" sz="quarter" idx="22" hasCustomPrompt="1"/>
          </p:nvPr>
        </p:nvSpPr>
        <p:spPr>
          <a:xfrm>
            <a:off x="1693333" y="4419600"/>
            <a:ext cx="2353056" cy="804672"/>
          </a:xfrm>
          <a:prstGeom prst="rect">
            <a:avLst/>
          </a:prstGeom>
          <a:ln>
            <a:noFill/>
          </a:ln>
        </p:spPr>
        <p:txBody>
          <a:bodyPr bIns="274320" anchor="b"/>
          <a:lstStyle>
            <a:lvl1pPr algn="ctr" rtl="0">
              <a:buNone/>
              <a:defRPr sz="16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2015536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2336800" y="319964"/>
            <a:ext cx="7518400" cy="471365"/>
          </a:xfrm>
          <a:prstGeom prst="rect">
            <a:avLst/>
          </a:prstGeom>
        </p:spPr>
        <p:txBody>
          <a:bodyPr wrap="none" lIns="0" tIns="0" rIns="0" bIns="0" anchor="ctr">
            <a:noAutofit/>
          </a:bodyPr>
          <a:lstStyle>
            <a:lvl1pPr algn="ctr">
              <a:defRPr sz="2400" b="1" i="0" baseline="0">
                <a:solidFill>
                  <a:schemeClr val="tx1">
                    <a:lumMod val="50000"/>
                    <a:lumOff val="50000"/>
                  </a:schemeClr>
                </a:solidFill>
                <a:latin typeface="+mn-lt"/>
              </a:defRPr>
            </a:lvl1pPr>
          </a:lstStyle>
          <a:p>
            <a:r>
              <a:rPr lang="en-US" dirty="0"/>
              <a:t>Click To Edit Master Title Style</a:t>
            </a:r>
          </a:p>
        </p:txBody>
      </p:sp>
      <p:sp>
        <p:nvSpPr>
          <p:cNvPr id="11" name="Text Placeholder 3"/>
          <p:cNvSpPr>
            <a:spLocks noGrp="1"/>
          </p:cNvSpPr>
          <p:nvPr>
            <p:ph type="body" sz="half" idx="2" hasCustomPrompt="1"/>
          </p:nvPr>
        </p:nvSpPr>
        <p:spPr>
          <a:xfrm>
            <a:off x="3352800" y="789284"/>
            <a:ext cx="5486400" cy="267661"/>
          </a:xfrm>
          <a:prstGeom prst="rect">
            <a:avLst/>
          </a:prstGeom>
        </p:spPr>
        <p:txBody>
          <a:bodyPr wrap="square" lIns="0" tIns="0" rIns="0" bIns="0" anchor="ctr">
            <a:noAutofit/>
          </a:bodyPr>
          <a:lstStyle>
            <a:lvl1pPr marL="0" indent="0" algn="ctr">
              <a:buNone/>
              <a:defRPr sz="1600" b="1" i="0" baseline="0">
                <a:solidFill>
                  <a:schemeClr val="tx1">
                    <a:lumMod val="50000"/>
                    <a:lumOff val="50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4" name="Rectangle 3"/>
          <p:cNvSpPr>
            <a:spLocks noChangeAspect="1"/>
          </p:cNvSpPr>
          <p:nvPr userDrawn="1"/>
        </p:nvSpPr>
        <p:spPr>
          <a:xfrm>
            <a:off x="262295" y="6369863"/>
            <a:ext cx="492055" cy="48652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 name="Slide Number Placeholder 4"/>
          <p:cNvSpPr txBox="1">
            <a:spLocks/>
          </p:cNvSpPr>
          <p:nvPr userDrawn="1"/>
        </p:nvSpPr>
        <p:spPr>
          <a:xfrm>
            <a:off x="203202" y="6430035"/>
            <a:ext cx="610241" cy="366183"/>
          </a:xfrm>
          <a:prstGeom prst="rect">
            <a:avLst/>
          </a:prstGeom>
        </p:spPr>
        <p:txBody>
          <a:bodyPr vert="horz" lIns="121920" tIns="60960" rIns="121920" bIns="60960" rtlCol="0" anchor="ctr"/>
          <a:lstStyle>
            <a:defPPr>
              <a:defRPr lang="en-US"/>
            </a:defPPr>
            <a:lvl1pPr marL="0" algn="ctr" defTabSz="914400" rtl="0" eaLnBrk="1" latinLnBrk="0" hangingPunct="1">
              <a:defRPr sz="1000" b="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36B7D2-B98C-44FD-8D04-7EC62A564975}" type="slidenum">
              <a:rPr lang="en-US" sz="1600" smtClean="0"/>
              <a:pPr/>
              <a:t>‹#›</a:t>
            </a:fld>
            <a:endParaRPr lang="en-US" sz="1600" dirty="0"/>
          </a:p>
        </p:txBody>
      </p:sp>
    </p:spTree>
    <p:extLst>
      <p:ext uri="{BB962C8B-B14F-4D97-AF65-F5344CB8AC3E}">
        <p14:creationId xmlns:p14="http://schemas.microsoft.com/office/powerpoint/2010/main" val="3758944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grpSp>
        <p:nvGrpSpPr>
          <p:cNvPr id="15" name="Group 14"/>
          <p:cNvGrpSpPr/>
          <p:nvPr userDrawn="1"/>
        </p:nvGrpSpPr>
        <p:grpSpPr>
          <a:xfrm>
            <a:off x="11264456" y="675577"/>
            <a:ext cx="484632" cy="471563"/>
            <a:chOff x="3303354" y="2367094"/>
            <a:chExt cx="484632" cy="471563"/>
          </a:xfrm>
        </p:grpSpPr>
        <p:sp>
          <p:nvSpPr>
            <p:cNvPr id="13" name="Pentagon 12"/>
            <p:cNvSpPr/>
            <p:nvPr userDrawn="1"/>
          </p:nvSpPr>
          <p:spPr>
            <a:xfrm rot="5400000">
              <a:off x="3336545" y="2387216"/>
              <a:ext cx="418250" cy="484632"/>
            </a:xfrm>
            <a:prstGeom prst="homePlate">
              <a:avLst>
                <a:gd name="adj" fmla="val 2554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000"/>
            </a:p>
          </p:txBody>
        </p:sp>
        <p:sp>
          <p:nvSpPr>
            <p:cNvPr id="14" name="Rectangle 13"/>
            <p:cNvSpPr/>
            <p:nvPr userDrawn="1"/>
          </p:nvSpPr>
          <p:spPr>
            <a:xfrm>
              <a:off x="3303354" y="2367094"/>
              <a:ext cx="484632" cy="10662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000"/>
            </a:p>
          </p:txBody>
        </p:sp>
      </p:grpSp>
      <p:sp>
        <p:nvSpPr>
          <p:cNvPr id="2" name="Title 1"/>
          <p:cNvSpPr>
            <a:spLocks noGrp="1"/>
          </p:cNvSpPr>
          <p:nvPr>
            <p:ph type="title"/>
          </p:nvPr>
        </p:nvSpPr>
        <p:spPr>
          <a:xfrm>
            <a:off x="695325" y="515380"/>
            <a:ext cx="10569132" cy="735541"/>
          </a:xfrm>
          <a:prstGeom prst="rect">
            <a:avLst/>
          </a:prstGeom>
        </p:spPr>
        <p:txBody>
          <a:bodyPr>
            <a:normAutofit/>
          </a:bodyPr>
          <a:lstStyle>
            <a:lvl1pPr>
              <a:defRPr sz="3600">
                <a:solidFill>
                  <a:schemeClr val="tx1">
                    <a:lumMod val="75000"/>
                    <a:lumOff val="25000"/>
                  </a:schemeClr>
                </a:solidFill>
              </a:defRPr>
            </a:lvl1pPr>
          </a:lstStyle>
          <a:p>
            <a:r>
              <a:rPr lang="en-US" dirty="0"/>
              <a:t>Click to edit Master title style</a:t>
            </a:r>
            <a:endParaRPr lang="vi-VN" dirty="0"/>
          </a:p>
        </p:txBody>
      </p:sp>
      <p:sp>
        <p:nvSpPr>
          <p:cNvPr id="5" name="Slide Number Placeholder 4"/>
          <p:cNvSpPr>
            <a:spLocks noGrp="1"/>
          </p:cNvSpPr>
          <p:nvPr>
            <p:ph type="sldNum" sz="quarter" idx="12"/>
          </p:nvPr>
        </p:nvSpPr>
        <p:spPr>
          <a:xfrm>
            <a:off x="11235882" y="675577"/>
            <a:ext cx="556069" cy="471563"/>
          </a:xfrm>
          <a:prstGeom prst="rect">
            <a:avLst/>
          </a:prstGeom>
        </p:spPr>
        <p:txBody>
          <a:bodyPr/>
          <a:lstStyle>
            <a:lvl1pPr algn="ctr">
              <a:defRPr sz="1800">
                <a:solidFill>
                  <a:schemeClr val="bg1"/>
                </a:solidFill>
              </a:defRPr>
            </a:lvl1pPr>
          </a:lstStyle>
          <a:p>
            <a:fld id="{4C1A69C3-A417-4791-88FC-0E458BBACD37}" type="slidenum">
              <a:rPr lang="vi-VN" smtClean="0"/>
              <a:pPr/>
              <a:t>‹#›</a:t>
            </a:fld>
            <a:endParaRPr lang="vi-VN" dirty="0"/>
          </a:p>
        </p:txBody>
      </p:sp>
      <p:grpSp>
        <p:nvGrpSpPr>
          <p:cNvPr id="3" name="Group 2"/>
          <p:cNvGrpSpPr/>
          <p:nvPr userDrawn="1"/>
        </p:nvGrpSpPr>
        <p:grpSpPr>
          <a:xfrm>
            <a:off x="0" y="6725538"/>
            <a:ext cx="12192000" cy="132463"/>
            <a:chOff x="0" y="6725537"/>
            <a:chExt cx="12192000" cy="132463"/>
          </a:xfrm>
        </p:grpSpPr>
        <p:sp>
          <p:nvSpPr>
            <p:cNvPr id="7" name="Rectangle 6"/>
            <p:cNvSpPr/>
            <p:nvPr/>
          </p:nvSpPr>
          <p:spPr>
            <a:xfrm>
              <a:off x="0" y="6725538"/>
              <a:ext cx="2418460" cy="1324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000"/>
            </a:p>
          </p:txBody>
        </p:sp>
        <p:sp>
          <p:nvSpPr>
            <p:cNvPr id="8" name="Rectangle 7"/>
            <p:cNvSpPr/>
            <p:nvPr/>
          </p:nvSpPr>
          <p:spPr>
            <a:xfrm>
              <a:off x="4836919" y="6725537"/>
              <a:ext cx="2596813" cy="132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000"/>
            </a:p>
          </p:txBody>
        </p:sp>
        <p:sp>
          <p:nvSpPr>
            <p:cNvPr id="9" name="Rectangle 8"/>
            <p:cNvSpPr/>
            <p:nvPr/>
          </p:nvSpPr>
          <p:spPr>
            <a:xfrm>
              <a:off x="9773540" y="6725537"/>
              <a:ext cx="2418460" cy="13246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000"/>
            </a:p>
          </p:txBody>
        </p:sp>
        <p:sp>
          <p:nvSpPr>
            <p:cNvPr id="10" name="Rectangle 9"/>
            <p:cNvSpPr/>
            <p:nvPr/>
          </p:nvSpPr>
          <p:spPr>
            <a:xfrm>
              <a:off x="7355080" y="6725537"/>
              <a:ext cx="2418460" cy="1324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000"/>
            </a:p>
          </p:txBody>
        </p:sp>
        <p:sp>
          <p:nvSpPr>
            <p:cNvPr id="11" name="Rectangle 10"/>
            <p:cNvSpPr/>
            <p:nvPr/>
          </p:nvSpPr>
          <p:spPr>
            <a:xfrm>
              <a:off x="2418460" y="6725538"/>
              <a:ext cx="2418460" cy="1324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000"/>
            </a:p>
          </p:txBody>
        </p:sp>
      </p:grpSp>
    </p:spTree>
    <p:extLst>
      <p:ext uri="{BB962C8B-B14F-4D97-AF65-F5344CB8AC3E}">
        <p14:creationId xmlns:p14="http://schemas.microsoft.com/office/powerpoint/2010/main" val="1189470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p:ext uri="{DCECCB84-F9BA-43D5-87BE-67443E8EF086}">
      <p15:sldGuideLst xmlns:p15="http://schemas.microsoft.com/office/powerpoint/2012/main">
        <p15:guide id="1" orient="horz" pos="2160">
          <p15:clr>
            <a:srgbClr val="FBAE40"/>
          </p15:clr>
        </p15:guide>
        <p15:guide id="2" orient="horz" pos="391">
          <p15:clr>
            <a:srgbClr val="FBAE40"/>
          </p15:clr>
        </p15:guide>
        <p15:guide id="3" pos="438">
          <p15:clr>
            <a:srgbClr val="FBAE40"/>
          </p15:clr>
        </p15:guide>
        <p15:guide id="4" pos="7242">
          <p15:clr>
            <a:srgbClr val="FBAE40"/>
          </p15:clr>
        </p15:guide>
        <p15:guide id="5" pos="384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7"/>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2"/>
            <a:ext cx="2844800" cy="365125"/>
          </a:xfrm>
          <a:prstGeom prst="rect">
            <a:avLst/>
          </a:prstGeom>
        </p:spPr>
        <p:txBody>
          <a:bodyPr/>
          <a:lstStyle/>
          <a:p>
            <a:fld id="{50AFCD17-1C93-4633-8C09-45F3EBCE4FF5}" type="datetimeFigureOut">
              <a:rPr lang="en-US" smtClean="0"/>
              <a:pPr/>
              <a:t>9/11/2022</a:t>
            </a:fld>
            <a:endParaRPr lang="en-US"/>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fld id="{A96C3F60-B868-4D88-8320-B64BB2C9B92C}" type="slidenum">
              <a:rPr lang="en-US" smtClean="0"/>
              <a:pPr/>
              <a:t>‹#›</a:t>
            </a:fld>
            <a:endParaRPr lang="en-US"/>
          </a:p>
        </p:txBody>
      </p:sp>
    </p:spTree>
    <p:extLst>
      <p:ext uri="{BB962C8B-B14F-4D97-AF65-F5344CB8AC3E}">
        <p14:creationId xmlns:p14="http://schemas.microsoft.com/office/powerpoint/2010/main" val="1906452698"/>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6648311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a:prstGeom prst="rect">
            <a:avLst/>
          </a:prstGeom>
        </p:spPr>
        <p:txBody>
          <a:bodyPr vert="horz"/>
          <a:lstStyle>
            <a:lvl1pPr>
              <a:defRPr>
                <a:latin typeface="黑体" panose="02010609060101010101" charset="-122"/>
                <a:ea typeface="黑体" panose="02010609060101010101" charset="-122"/>
                <a:cs typeface="黑体" panose="02010609060101010101" charset="-122"/>
              </a:defRPr>
            </a:lvl1pPr>
          </a:lstStyle>
          <a:p>
            <a:r>
              <a:rPr lang="en-US"/>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vert="horz"/>
          <a:lstStyle>
            <a:lvl1pPr marL="0" indent="0" algn="ctr">
              <a:buNone/>
              <a:defRPr>
                <a:latin typeface="黑体" panose="02010609060101010101" charset="-122"/>
                <a:ea typeface="黑体" panose="02010609060101010101" charset="-122"/>
                <a:cs typeface="黑体" panose="02010609060101010101" charset="-122"/>
              </a:defRPr>
            </a:lvl1pPr>
            <a:lvl2pPr marL="228600" indent="0" algn="ctr">
              <a:buNone/>
              <a:defRPr/>
            </a:lvl2pPr>
            <a:lvl3pPr marL="457200" indent="0" algn="ctr">
              <a:buNone/>
              <a:defRPr/>
            </a:lvl3pPr>
            <a:lvl4pPr marL="685800" indent="0" algn="ctr">
              <a:buNone/>
              <a:defRPr/>
            </a:lvl4pPr>
            <a:lvl5pPr marL="914400" indent="0" algn="ctr">
              <a:buNone/>
              <a:defRPr/>
            </a:lvl5pPr>
            <a:lvl6pPr marL="1143000" indent="0" algn="ctr">
              <a:buNone/>
              <a:defRPr/>
            </a:lvl6pPr>
            <a:lvl7pPr marL="1371600" indent="0" algn="ctr">
              <a:buNone/>
              <a:defRPr/>
            </a:lvl7pPr>
            <a:lvl8pPr marL="1600200" indent="0" algn="ctr">
              <a:buNone/>
              <a:defRPr/>
            </a:lvl8pPr>
            <a:lvl9pPr marL="1828800" indent="0" algn="ctr">
              <a:buNone/>
              <a:defRPr/>
            </a:lvl9pPr>
          </a:lstStyle>
          <a:p>
            <a:r>
              <a:rPr lang="en-US"/>
              <a:t>Click to edit Master subtitle style</a:t>
            </a:r>
          </a:p>
        </p:txBody>
      </p:sp>
    </p:spTree>
    <p:extLst>
      <p:ext uri="{BB962C8B-B14F-4D97-AF65-F5344CB8AC3E}">
        <p14:creationId xmlns:p14="http://schemas.microsoft.com/office/powerpoint/2010/main" val="1541096598"/>
      </p:ext>
    </p:extLst>
  </p:cSld>
  <p:clrMapOvr>
    <a:masterClrMapping/>
  </p:clrMapOvr>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vert="horz"/>
          <a:lstStyle>
            <a:lvl1pPr>
              <a:defRPr>
                <a:latin typeface="黑体" panose="02010609060101010101" charset="-122"/>
                <a:ea typeface="黑体" panose="02010609060101010101" charset="-122"/>
                <a:cs typeface="黑体" panose="02010609060101010101" charset="-122"/>
              </a:defRPr>
            </a:lvl1pPr>
          </a:lstStyle>
          <a:p>
            <a:r>
              <a:rPr lang="en-US"/>
              <a:t>Click to edit Master title style</a:t>
            </a:r>
          </a:p>
        </p:txBody>
      </p:sp>
      <p:sp>
        <p:nvSpPr>
          <p:cNvPr id="3" name="Content Placeholder 2"/>
          <p:cNvSpPr>
            <a:spLocks noGrp="1"/>
          </p:cNvSpPr>
          <p:nvPr>
            <p:ph idx="1"/>
          </p:nvPr>
        </p:nvSpPr>
        <p:spPr>
          <a:xfrm>
            <a:off x="609600" y="1600200"/>
            <a:ext cx="10972800" cy="4525963"/>
          </a:xfrm>
          <a:prstGeom prst="rect">
            <a:avLst/>
          </a:prstGeom>
        </p:spPr>
        <p:txBody>
          <a:bodyPr vert="horz"/>
          <a:lstStyle>
            <a:lvl1pPr>
              <a:defRPr>
                <a:latin typeface="黑体" panose="02010609060101010101" charset="-122"/>
                <a:ea typeface="黑体" panose="02010609060101010101" charset="-122"/>
                <a:cs typeface="黑体" panose="02010609060101010101" charset="-122"/>
              </a:defRPr>
            </a:lvl1pPr>
            <a:lvl2pPr>
              <a:defRPr>
                <a:latin typeface="黑体" panose="02010609060101010101" charset="-122"/>
                <a:ea typeface="黑体" panose="02010609060101010101" charset="-122"/>
                <a:cs typeface="黑体" panose="02010609060101010101" charset="-122"/>
              </a:defRPr>
            </a:lvl2pPr>
            <a:lvl3pPr>
              <a:defRPr>
                <a:latin typeface="黑体" panose="02010609060101010101" charset="-122"/>
                <a:ea typeface="黑体" panose="02010609060101010101" charset="-122"/>
                <a:cs typeface="黑体" panose="02010609060101010101" charset="-122"/>
              </a:defRPr>
            </a:lvl3pPr>
            <a:lvl4pPr>
              <a:defRPr>
                <a:latin typeface="黑体" panose="02010609060101010101" charset="-122"/>
                <a:ea typeface="黑体" panose="02010609060101010101" charset="-122"/>
                <a:cs typeface="黑体" panose="02010609060101010101" charset="-122"/>
              </a:defRPr>
            </a:lvl4pPr>
            <a:lvl5pPr>
              <a:defRPr>
                <a:latin typeface="黑体" panose="02010609060101010101" charset="-122"/>
                <a:ea typeface="黑体" panose="02010609060101010101" charset="-122"/>
                <a:cs typeface="黑体" panose="02010609060101010101" charset="-122"/>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0696187"/>
      </p:ext>
    </p:extLst>
  </p:cSld>
  <p:clrMapOvr>
    <a:masterClrMapping/>
  </p:clrMapOvr>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19" y="4406900"/>
            <a:ext cx="10363200" cy="1362075"/>
          </a:xfrm>
          <a:prstGeom prst="rect">
            <a:avLst/>
          </a:prstGeom>
        </p:spPr>
        <p:txBody>
          <a:bodyPr vert="horz" anchor="t"/>
          <a:lstStyle>
            <a:lvl1pPr algn="l">
              <a:defRPr sz="2000" b="1" cap="all">
                <a:latin typeface="黑体" panose="02010609060101010101" charset="-122"/>
                <a:ea typeface="黑体" panose="02010609060101010101" charset="-122"/>
                <a:cs typeface="黑体" panose="02010609060101010101" charset="-122"/>
              </a:defRPr>
            </a:lvl1pPr>
          </a:lstStyle>
          <a:p>
            <a:r>
              <a:rPr lang="en-US"/>
              <a:t>Click to edit Master title style</a:t>
            </a:r>
          </a:p>
        </p:txBody>
      </p:sp>
      <p:sp>
        <p:nvSpPr>
          <p:cNvPr id="3" name="Text Placeholder 2"/>
          <p:cNvSpPr>
            <a:spLocks noGrp="1"/>
          </p:cNvSpPr>
          <p:nvPr>
            <p:ph type="body" idx="1"/>
          </p:nvPr>
        </p:nvSpPr>
        <p:spPr>
          <a:xfrm>
            <a:off x="962819" y="2906712"/>
            <a:ext cx="10363200" cy="1500188"/>
          </a:xfrm>
          <a:prstGeom prst="rect">
            <a:avLst/>
          </a:prstGeom>
        </p:spPr>
        <p:txBody>
          <a:bodyPr vert="horz" anchor="b"/>
          <a:lstStyle>
            <a:lvl1pPr marL="0" indent="0">
              <a:buNone/>
              <a:defRPr sz="1000">
                <a:latin typeface="黑体" panose="02010609060101010101" charset="-122"/>
                <a:ea typeface="黑体" panose="02010609060101010101" charset="-122"/>
                <a:cs typeface="黑体" panose="02010609060101010101" charset="-122"/>
              </a:defRPr>
            </a:lvl1pPr>
            <a:lvl2pPr marL="228600" indent="0">
              <a:buNone/>
              <a:defRPr sz="900"/>
            </a:lvl2pPr>
            <a:lvl3pPr marL="457200" indent="0">
              <a:buNone/>
              <a:defRPr sz="800"/>
            </a:lvl3pPr>
            <a:lvl4pPr marL="685800" indent="0">
              <a:buNone/>
              <a:defRPr sz="700"/>
            </a:lvl4pPr>
            <a:lvl5pPr marL="914400" indent="0">
              <a:buNone/>
              <a:defRPr sz="700"/>
            </a:lvl5pPr>
            <a:lvl6pPr marL="1143000" indent="0">
              <a:buNone/>
              <a:defRPr sz="700"/>
            </a:lvl6pPr>
            <a:lvl7pPr marL="1371600" indent="0">
              <a:buNone/>
              <a:defRPr sz="700"/>
            </a:lvl7pPr>
            <a:lvl8pPr marL="1600200" indent="0">
              <a:buNone/>
              <a:defRPr sz="700"/>
            </a:lvl8pPr>
            <a:lvl9pPr marL="1828800" indent="0">
              <a:buNone/>
              <a:defRPr sz="700"/>
            </a:lvl9pPr>
          </a:lstStyle>
          <a:p>
            <a:pPr lvl="0"/>
            <a:r>
              <a:rPr lang="en-US"/>
              <a:t>Click to edit Master text styles</a:t>
            </a:r>
          </a:p>
        </p:txBody>
      </p:sp>
    </p:spTree>
    <p:extLst>
      <p:ext uri="{BB962C8B-B14F-4D97-AF65-F5344CB8AC3E}">
        <p14:creationId xmlns:p14="http://schemas.microsoft.com/office/powerpoint/2010/main" val="1735722837"/>
      </p:ext>
    </p:extLst>
  </p:cSld>
  <p:clrMapOvr>
    <a:masterClrMapping/>
  </p:clrMapOvr>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vert="horz"/>
          <a:lstStyle>
            <a:lvl1pPr>
              <a:defRPr>
                <a:latin typeface="黑体" panose="02010609060101010101" charset="-122"/>
                <a:ea typeface="黑体" panose="02010609060101010101" charset="-122"/>
                <a:cs typeface="黑体" panose="02010609060101010101" charset="-122"/>
              </a:defRPr>
            </a:lvl1pPr>
          </a:lstStyle>
          <a:p>
            <a:r>
              <a:rPr lang="en-US"/>
              <a:t>Click to edit Master title style</a:t>
            </a:r>
          </a:p>
        </p:txBody>
      </p:sp>
      <p:sp>
        <p:nvSpPr>
          <p:cNvPr id="3" name="Content Placeholder 2"/>
          <p:cNvSpPr>
            <a:spLocks noGrp="1"/>
          </p:cNvSpPr>
          <p:nvPr>
            <p:ph sz="half" idx="1"/>
          </p:nvPr>
        </p:nvSpPr>
        <p:spPr>
          <a:xfrm>
            <a:off x="609600" y="1600200"/>
            <a:ext cx="5448300" cy="4525963"/>
          </a:xfrm>
          <a:prstGeom prst="rect">
            <a:avLst/>
          </a:prstGeom>
        </p:spPr>
        <p:txBody>
          <a:bodyPr vert="horz"/>
          <a:lstStyle>
            <a:lvl1pPr>
              <a:defRPr sz="1400">
                <a:latin typeface="黑体" panose="02010609060101010101" charset="-122"/>
                <a:ea typeface="黑体" panose="02010609060101010101" charset="-122"/>
                <a:cs typeface="黑体" panose="02010609060101010101" charset="-122"/>
              </a:defRPr>
            </a:lvl1pPr>
            <a:lvl2pPr>
              <a:defRPr sz="1200">
                <a:latin typeface="黑体" panose="02010609060101010101" charset="-122"/>
                <a:ea typeface="黑体" panose="02010609060101010101" charset="-122"/>
                <a:cs typeface="黑体" panose="02010609060101010101" charset="-122"/>
              </a:defRPr>
            </a:lvl2pPr>
            <a:lvl3pPr>
              <a:defRPr sz="1000">
                <a:latin typeface="黑体" panose="02010609060101010101" charset="-122"/>
                <a:ea typeface="黑体" panose="02010609060101010101" charset="-122"/>
                <a:cs typeface="黑体" panose="02010609060101010101" charset="-122"/>
              </a:defRPr>
            </a:lvl3pPr>
            <a:lvl4pPr>
              <a:defRPr sz="900">
                <a:latin typeface="黑体" panose="02010609060101010101" charset="-122"/>
                <a:ea typeface="黑体" panose="02010609060101010101" charset="-122"/>
                <a:cs typeface="黑体" panose="02010609060101010101" charset="-122"/>
              </a:defRPr>
            </a:lvl4pPr>
            <a:lvl5pPr>
              <a:defRPr sz="900">
                <a:latin typeface="黑体" panose="02010609060101010101" charset="-122"/>
                <a:ea typeface="黑体" panose="02010609060101010101" charset="-122"/>
                <a:cs typeface="黑体" panose="02010609060101010101" charset="-122"/>
              </a:defRPr>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4100" y="1600200"/>
            <a:ext cx="5448300" cy="4525963"/>
          </a:xfrm>
          <a:prstGeom prst="rect">
            <a:avLst/>
          </a:prstGeom>
        </p:spPr>
        <p:txBody>
          <a:bodyPr vert="horz"/>
          <a:lstStyle>
            <a:lvl1pPr>
              <a:defRPr sz="1400">
                <a:latin typeface="黑体" panose="02010609060101010101" charset="-122"/>
                <a:ea typeface="黑体" panose="02010609060101010101" charset="-122"/>
                <a:cs typeface="黑体" panose="02010609060101010101" charset="-122"/>
              </a:defRPr>
            </a:lvl1pPr>
            <a:lvl2pPr>
              <a:defRPr sz="1200">
                <a:latin typeface="黑体" panose="02010609060101010101" charset="-122"/>
                <a:ea typeface="黑体" panose="02010609060101010101" charset="-122"/>
                <a:cs typeface="黑体" panose="02010609060101010101" charset="-122"/>
              </a:defRPr>
            </a:lvl2pPr>
            <a:lvl3pPr>
              <a:defRPr sz="1000">
                <a:latin typeface="黑体" panose="02010609060101010101" charset="-122"/>
                <a:ea typeface="黑体" panose="02010609060101010101" charset="-122"/>
                <a:cs typeface="黑体" panose="02010609060101010101" charset="-122"/>
              </a:defRPr>
            </a:lvl3pPr>
            <a:lvl4pPr>
              <a:defRPr sz="900">
                <a:latin typeface="黑体" panose="02010609060101010101" charset="-122"/>
                <a:ea typeface="黑体" panose="02010609060101010101" charset="-122"/>
                <a:cs typeface="黑体" panose="02010609060101010101" charset="-122"/>
              </a:defRPr>
            </a:lvl4pPr>
            <a:lvl5pPr>
              <a:defRPr sz="900">
                <a:latin typeface="黑体" panose="02010609060101010101" charset="-122"/>
                <a:ea typeface="黑体" panose="02010609060101010101" charset="-122"/>
                <a:cs typeface="黑体" panose="02010609060101010101" charset="-122"/>
              </a:defRPr>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5338304"/>
      </p:ext>
    </p:extLst>
  </p:cSld>
  <p:clrMapOvr>
    <a:masterClrMapping/>
  </p:clrMapOvr>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vert="horz"/>
          <a:lstStyle>
            <a:lvl1pPr>
              <a:defRPr>
                <a:latin typeface="黑体" panose="02010609060101010101" charset="-122"/>
                <a:ea typeface="黑体" panose="02010609060101010101" charset="-122"/>
                <a:cs typeface="黑体" panose="02010609060101010101" charset="-122"/>
              </a:defRPr>
            </a:lvl1pPr>
          </a:lstStyle>
          <a:p>
            <a:r>
              <a:rPr lang="en-US"/>
              <a:t>Click to edit Master title style</a:t>
            </a:r>
          </a:p>
        </p:txBody>
      </p:sp>
      <p:sp>
        <p:nvSpPr>
          <p:cNvPr id="3" name="Text Placeholder 2"/>
          <p:cNvSpPr>
            <a:spLocks noGrp="1"/>
          </p:cNvSpPr>
          <p:nvPr>
            <p:ph type="body" idx="1"/>
          </p:nvPr>
        </p:nvSpPr>
        <p:spPr>
          <a:xfrm>
            <a:off x="609600" y="1535112"/>
            <a:ext cx="5387182" cy="639763"/>
          </a:xfrm>
          <a:prstGeom prst="rect">
            <a:avLst/>
          </a:prstGeom>
        </p:spPr>
        <p:txBody>
          <a:bodyPr vert="horz" anchor="b"/>
          <a:lstStyle>
            <a:lvl1pPr marL="0" indent="0">
              <a:buNone/>
              <a:defRPr sz="1200" b="1">
                <a:latin typeface="黑体" panose="02010609060101010101" charset="-122"/>
                <a:ea typeface="黑体" panose="02010609060101010101" charset="-122"/>
                <a:cs typeface="黑体" panose="02010609060101010101" charset="-122"/>
              </a:defRPr>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4" name="Content Placeholder 3"/>
          <p:cNvSpPr>
            <a:spLocks noGrp="1"/>
          </p:cNvSpPr>
          <p:nvPr>
            <p:ph sz="half" idx="2"/>
          </p:nvPr>
        </p:nvSpPr>
        <p:spPr>
          <a:xfrm>
            <a:off x="609600" y="2174875"/>
            <a:ext cx="5387182" cy="3951288"/>
          </a:xfrm>
          <a:prstGeom prst="rect">
            <a:avLst/>
          </a:prstGeom>
        </p:spPr>
        <p:txBody>
          <a:bodyPr vert="horz"/>
          <a:lstStyle>
            <a:lvl1pPr>
              <a:defRPr sz="1200">
                <a:latin typeface="黑体" panose="02010609060101010101" charset="-122"/>
                <a:ea typeface="黑体" panose="02010609060101010101" charset="-122"/>
                <a:cs typeface="黑体" panose="02010609060101010101" charset="-122"/>
              </a:defRPr>
            </a:lvl1pPr>
            <a:lvl2pPr>
              <a:defRPr sz="1000">
                <a:latin typeface="黑体" panose="02010609060101010101" charset="-122"/>
                <a:ea typeface="黑体" panose="02010609060101010101" charset="-122"/>
                <a:cs typeface="黑体" panose="02010609060101010101" charset="-122"/>
              </a:defRPr>
            </a:lvl2pPr>
            <a:lvl3pPr>
              <a:defRPr sz="900">
                <a:latin typeface="黑体" panose="02010609060101010101" charset="-122"/>
                <a:ea typeface="黑体" panose="02010609060101010101" charset="-122"/>
                <a:cs typeface="黑体" panose="02010609060101010101" charset="-122"/>
              </a:defRPr>
            </a:lvl3pPr>
            <a:lvl4pPr>
              <a:defRPr sz="800">
                <a:latin typeface="黑体" panose="02010609060101010101" charset="-122"/>
                <a:ea typeface="黑体" panose="02010609060101010101" charset="-122"/>
                <a:cs typeface="黑体" panose="02010609060101010101" charset="-122"/>
              </a:defRPr>
            </a:lvl4pPr>
            <a:lvl5pPr>
              <a:defRPr sz="800">
                <a:latin typeface="黑体" panose="02010609060101010101" charset="-122"/>
                <a:ea typeface="黑体" panose="02010609060101010101" charset="-122"/>
                <a:cs typeface="黑体" panose="02010609060101010101" charset="-122"/>
              </a:defRPr>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632" y="1535112"/>
            <a:ext cx="5388769" cy="639763"/>
          </a:xfrm>
          <a:prstGeom prst="rect">
            <a:avLst/>
          </a:prstGeom>
        </p:spPr>
        <p:txBody>
          <a:bodyPr vert="horz" anchor="b"/>
          <a:lstStyle>
            <a:lvl1pPr marL="0" indent="0">
              <a:buNone/>
              <a:defRPr sz="1200" b="1">
                <a:latin typeface="黑体" panose="02010609060101010101" charset="-122"/>
                <a:ea typeface="黑体" panose="02010609060101010101" charset="-122"/>
                <a:cs typeface="黑体" panose="02010609060101010101" charset="-122"/>
              </a:defRPr>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6" name="Content Placeholder 5"/>
          <p:cNvSpPr>
            <a:spLocks noGrp="1"/>
          </p:cNvSpPr>
          <p:nvPr>
            <p:ph sz="quarter" idx="4"/>
          </p:nvPr>
        </p:nvSpPr>
        <p:spPr>
          <a:xfrm>
            <a:off x="6193632" y="2174875"/>
            <a:ext cx="5388769" cy="3951288"/>
          </a:xfrm>
          <a:prstGeom prst="rect">
            <a:avLst/>
          </a:prstGeom>
        </p:spPr>
        <p:txBody>
          <a:bodyPr vert="horz"/>
          <a:lstStyle>
            <a:lvl1pPr>
              <a:defRPr sz="1200">
                <a:latin typeface="黑体" panose="02010609060101010101" charset="-122"/>
                <a:ea typeface="黑体" panose="02010609060101010101" charset="-122"/>
                <a:cs typeface="黑体" panose="02010609060101010101" charset="-122"/>
              </a:defRPr>
            </a:lvl1pPr>
            <a:lvl2pPr>
              <a:defRPr sz="1000">
                <a:latin typeface="黑体" panose="02010609060101010101" charset="-122"/>
                <a:ea typeface="黑体" panose="02010609060101010101" charset="-122"/>
                <a:cs typeface="黑体" panose="02010609060101010101" charset="-122"/>
              </a:defRPr>
            </a:lvl2pPr>
            <a:lvl3pPr>
              <a:defRPr sz="900">
                <a:latin typeface="黑体" panose="02010609060101010101" charset="-122"/>
                <a:ea typeface="黑体" panose="02010609060101010101" charset="-122"/>
                <a:cs typeface="黑体" panose="02010609060101010101" charset="-122"/>
              </a:defRPr>
            </a:lvl3pPr>
            <a:lvl4pPr>
              <a:defRPr sz="800">
                <a:latin typeface="黑体" panose="02010609060101010101" charset="-122"/>
                <a:ea typeface="黑体" panose="02010609060101010101" charset="-122"/>
                <a:cs typeface="黑体" panose="02010609060101010101" charset="-122"/>
              </a:defRPr>
            </a:lvl4pPr>
            <a:lvl5pPr>
              <a:defRPr sz="800">
                <a:latin typeface="黑体" panose="02010609060101010101" charset="-122"/>
                <a:ea typeface="黑体" panose="02010609060101010101" charset="-122"/>
                <a:cs typeface="黑体" panose="02010609060101010101" charset="-122"/>
              </a:defRPr>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1474304"/>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BBE3-B570-4EFF-B26A-B4274296D72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9A02707-F793-4F61-ABFE-A08DDACADDBB}"/>
              </a:ext>
            </a:extLst>
          </p:cNvPr>
          <p:cNvSpPr>
            <a:spLocks noGrp="1"/>
          </p:cNvSpPr>
          <p:nvPr>
            <p:ph type="dt" sz="half" idx="10"/>
          </p:nvPr>
        </p:nvSpPr>
        <p:spPr/>
        <p:txBody>
          <a:bodyPr/>
          <a:lstStyle/>
          <a:p>
            <a:fld id="{80ADC13D-3D65-4650-AC4F-2C1358CC10DD}" type="datetimeFigureOut">
              <a:rPr lang="en-IN" smtClean="0"/>
              <a:t>11-09-2022</a:t>
            </a:fld>
            <a:endParaRPr lang="en-IN"/>
          </a:p>
        </p:txBody>
      </p:sp>
      <p:sp>
        <p:nvSpPr>
          <p:cNvPr id="4" name="Footer Placeholder 3">
            <a:extLst>
              <a:ext uri="{FF2B5EF4-FFF2-40B4-BE49-F238E27FC236}">
                <a16:creationId xmlns:a16="http://schemas.microsoft.com/office/drawing/2014/main" id="{D1F14675-4413-423C-BFB9-87B12300CD7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3754615-B97B-48EF-8D53-18EC8E08098F}"/>
              </a:ext>
            </a:extLst>
          </p:cNvPr>
          <p:cNvSpPr>
            <a:spLocks noGrp="1"/>
          </p:cNvSpPr>
          <p:nvPr>
            <p:ph type="sldNum" sz="quarter" idx="12"/>
          </p:nvPr>
        </p:nvSpPr>
        <p:spPr/>
        <p:txBody>
          <a:bodyPr/>
          <a:lstStyle/>
          <a:p>
            <a:fld id="{B0E3CBF3-0FA8-4848-904D-1ABE6A3E8D61}" type="slidenum">
              <a:rPr lang="en-IN" smtClean="0"/>
              <a:t>‹#›</a:t>
            </a:fld>
            <a:endParaRPr lang="en-IN"/>
          </a:p>
        </p:txBody>
      </p:sp>
    </p:spTree>
    <p:extLst>
      <p:ext uri="{BB962C8B-B14F-4D97-AF65-F5344CB8AC3E}">
        <p14:creationId xmlns:p14="http://schemas.microsoft.com/office/powerpoint/2010/main" val="331114331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vert="horz"/>
          <a:lstStyle>
            <a:lvl1pPr>
              <a:defRPr>
                <a:latin typeface="黑体" panose="02010609060101010101" charset="-122"/>
                <a:ea typeface="黑体" panose="02010609060101010101" charset="-122"/>
                <a:cs typeface="黑体" panose="02010609060101010101" charset="-122"/>
              </a:defRPr>
            </a:lvl1pPr>
          </a:lstStyle>
          <a:p>
            <a:r>
              <a:rPr lang="en-US"/>
              <a:t>Click to edit Master title style</a:t>
            </a:r>
          </a:p>
        </p:txBody>
      </p:sp>
    </p:spTree>
    <p:extLst>
      <p:ext uri="{BB962C8B-B14F-4D97-AF65-F5344CB8AC3E}">
        <p14:creationId xmlns:p14="http://schemas.microsoft.com/office/powerpoint/2010/main" val="3704643790"/>
      </p:ext>
    </p:extLst>
  </p:cSld>
  <p:clrMapOvr>
    <a:masterClrMapping/>
  </p:clrMapOvr>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56681865"/>
      </p:ext>
    </p:extLst>
  </p:cSld>
  <p:clrMapOvr>
    <a:masterClrMapping/>
  </p:clrMapOvr>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0819" cy="1162050"/>
          </a:xfrm>
          <a:prstGeom prst="rect">
            <a:avLst/>
          </a:prstGeom>
        </p:spPr>
        <p:txBody>
          <a:bodyPr vert="horz" anchor="b"/>
          <a:lstStyle>
            <a:lvl1pPr algn="l">
              <a:defRPr sz="1000" b="1">
                <a:latin typeface="黑体" panose="02010609060101010101" charset="-122"/>
                <a:ea typeface="黑体" panose="02010609060101010101" charset="-122"/>
                <a:cs typeface="黑体" panose="02010609060101010101" charset="-122"/>
              </a:defRPr>
            </a:lvl1pPr>
          </a:lstStyle>
          <a:p>
            <a:r>
              <a:rPr lang="en-US"/>
              <a:t>Click to edit Master title style</a:t>
            </a:r>
          </a:p>
        </p:txBody>
      </p:sp>
      <p:sp>
        <p:nvSpPr>
          <p:cNvPr id="3" name="Content Placeholder 2"/>
          <p:cNvSpPr>
            <a:spLocks noGrp="1"/>
          </p:cNvSpPr>
          <p:nvPr>
            <p:ph idx="1"/>
          </p:nvPr>
        </p:nvSpPr>
        <p:spPr>
          <a:xfrm>
            <a:off x="4766469" y="273050"/>
            <a:ext cx="6815931" cy="5853113"/>
          </a:xfrm>
          <a:prstGeom prst="rect">
            <a:avLst/>
          </a:prstGeom>
        </p:spPr>
        <p:txBody>
          <a:bodyPr vert="horz"/>
          <a:lstStyle>
            <a:lvl1pPr>
              <a:defRPr sz="1600">
                <a:latin typeface="黑体" panose="02010609060101010101" charset="-122"/>
                <a:ea typeface="黑体" panose="02010609060101010101" charset="-122"/>
                <a:cs typeface="黑体" panose="02010609060101010101" charset="-122"/>
              </a:defRPr>
            </a:lvl1pPr>
            <a:lvl2pPr>
              <a:defRPr sz="1400">
                <a:latin typeface="黑体" panose="02010609060101010101" charset="-122"/>
                <a:ea typeface="黑体" panose="02010609060101010101" charset="-122"/>
                <a:cs typeface="黑体" panose="02010609060101010101" charset="-122"/>
              </a:defRPr>
            </a:lvl2pPr>
            <a:lvl3pPr>
              <a:defRPr sz="1200">
                <a:latin typeface="黑体" panose="02010609060101010101" charset="-122"/>
                <a:ea typeface="黑体" panose="02010609060101010101" charset="-122"/>
                <a:cs typeface="黑体" panose="02010609060101010101" charset="-122"/>
              </a:defRPr>
            </a:lvl3pPr>
            <a:lvl4pPr>
              <a:defRPr sz="1000">
                <a:latin typeface="黑体" panose="02010609060101010101" charset="-122"/>
                <a:ea typeface="黑体" panose="02010609060101010101" charset="-122"/>
                <a:cs typeface="黑体" panose="02010609060101010101" charset="-122"/>
              </a:defRPr>
            </a:lvl4pPr>
            <a:lvl5pPr>
              <a:defRPr sz="1000">
                <a:latin typeface="黑体" panose="02010609060101010101" charset="-122"/>
                <a:ea typeface="黑体" panose="02010609060101010101" charset="-122"/>
                <a:cs typeface="黑体" panose="02010609060101010101" charset="-122"/>
              </a:defRPr>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0"/>
            <a:ext cx="4010819" cy="4691063"/>
          </a:xfrm>
          <a:prstGeom prst="rect">
            <a:avLst/>
          </a:prstGeom>
        </p:spPr>
        <p:txBody>
          <a:bodyPr vert="horz"/>
          <a:lstStyle>
            <a:lvl1pPr marL="0" indent="0">
              <a:buNone/>
              <a:defRPr sz="700">
                <a:latin typeface="黑体" panose="02010609060101010101" charset="-122"/>
                <a:ea typeface="黑体" panose="02010609060101010101" charset="-122"/>
                <a:cs typeface="黑体" panose="02010609060101010101" charset="-122"/>
              </a:defRPr>
            </a:lvl1pPr>
            <a:lvl2pPr marL="228600" indent="0">
              <a:buNone/>
              <a:defRPr sz="600"/>
            </a:lvl2pPr>
            <a:lvl3pPr marL="457200" indent="0">
              <a:buNone/>
              <a:defRPr sz="500"/>
            </a:lvl3pPr>
            <a:lvl4pPr marL="685800" indent="0">
              <a:buNone/>
              <a:defRPr sz="450"/>
            </a:lvl4pPr>
            <a:lvl5pPr marL="914400" indent="0">
              <a:buNone/>
              <a:defRPr sz="450"/>
            </a:lvl5pPr>
            <a:lvl6pPr marL="1143000" indent="0">
              <a:buNone/>
              <a:defRPr sz="450"/>
            </a:lvl6pPr>
            <a:lvl7pPr marL="1371600" indent="0">
              <a:buNone/>
              <a:defRPr sz="450"/>
            </a:lvl7pPr>
            <a:lvl8pPr marL="1600200" indent="0">
              <a:buNone/>
              <a:defRPr sz="450"/>
            </a:lvl8pPr>
            <a:lvl9pPr marL="1828800" indent="0">
              <a:buNone/>
              <a:defRPr sz="450"/>
            </a:lvl9pPr>
          </a:lstStyle>
          <a:p>
            <a:pPr lvl="0"/>
            <a:r>
              <a:rPr lang="en-US"/>
              <a:t>Click to edit Master text styles</a:t>
            </a:r>
          </a:p>
        </p:txBody>
      </p:sp>
    </p:spTree>
    <p:extLst>
      <p:ext uri="{BB962C8B-B14F-4D97-AF65-F5344CB8AC3E}">
        <p14:creationId xmlns:p14="http://schemas.microsoft.com/office/powerpoint/2010/main" val="1538526076"/>
      </p:ext>
    </p:extLst>
  </p:cSld>
  <p:clrMapOvr>
    <a:masterClrMapping/>
  </p:clrMapOvr>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982" y="4800600"/>
            <a:ext cx="7315200" cy="566738"/>
          </a:xfrm>
          <a:prstGeom prst="rect">
            <a:avLst/>
          </a:prstGeom>
        </p:spPr>
        <p:txBody>
          <a:bodyPr vert="horz" anchor="b"/>
          <a:lstStyle>
            <a:lvl1pPr algn="l">
              <a:defRPr sz="1000" b="1">
                <a:latin typeface="黑体" panose="02010609060101010101" charset="-122"/>
                <a:ea typeface="黑体" panose="02010609060101010101" charset="-122"/>
                <a:cs typeface="黑体" panose="02010609060101010101" charset="-122"/>
              </a:defRPr>
            </a:lvl1pPr>
          </a:lstStyle>
          <a:p>
            <a:r>
              <a:rPr lang="en-US"/>
              <a:t>Click to edit Master title style</a:t>
            </a:r>
          </a:p>
        </p:txBody>
      </p:sp>
      <p:sp>
        <p:nvSpPr>
          <p:cNvPr id="3" name="Picture Placeholder 2"/>
          <p:cNvSpPr>
            <a:spLocks noGrp="1"/>
          </p:cNvSpPr>
          <p:nvPr>
            <p:ph type="pic" idx="1"/>
          </p:nvPr>
        </p:nvSpPr>
        <p:spPr>
          <a:xfrm>
            <a:off x="2389982" y="612775"/>
            <a:ext cx="7315200" cy="4114800"/>
          </a:xfrm>
          <a:prstGeom prst="rect">
            <a:avLst/>
          </a:prstGeom>
        </p:spPr>
        <p:txBody>
          <a:bodyPr vert="horz"/>
          <a:lstStyle>
            <a:lvl1pPr marL="0" indent="0">
              <a:buNone/>
              <a:defRPr sz="1600"/>
            </a:lvl1pPr>
            <a:lvl2pPr marL="228600" indent="0">
              <a:buNone/>
              <a:defRPr sz="1400"/>
            </a:lvl2pPr>
            <a:lvl3pPr marL="457200" indent="0">
              <a:buNone/>
              <a:defRPr sz="1200"/>
            </a:lvl3pPr>
            <a:lvl4pPr marL="685800" indent="0">
              <a:buNone/>
              <a:defRPr sz="1000"/>
            </a:lvl4pPr>
            <a:lvl5pPr marL="914400" indent="0">
              <a:buNone/>
              <a:defRPr sz="1000"/>
            </a:lvl5pPr>
            <a:lvl6pPr marL="1143000" indent="0">
              <a:buNone/>
              <a:defRPr sz="1000"/>
            </a:lvl6pPr>
            <a:lvl7pPr marL="1371600" indent="0">
              <a:buNone/>
              <a:defRPr sz="1000"/>
            </a:lvl7pPr>
            <a:lvl8pPr marL="1600200" indent="0">
              <a:buNone/>
              <a:defRPr sz="1000"/>
            </a:lvl8pPr>
            <a:lvl9pPr marL="1828800" indent="0">
              <a:buNone/>
              <a:defRPr sz="1000"/>
            </a:lvl9pPr>
          </a:lstStyle>
          <a:p>
            <a:endParaRPr lang="en-US"/>
          </a:p>
        </p:txBody>
      </p:sp>
      <p:sp>
        <p:nvSpPr>
          <p:cNvPr id="4" name="Text Placeholder 3"/>
          <p:cNvSpPr>
            <a:spLocks noGrp="1"/>
          </p:cNvSpPr>
          <p:nvPr>
            <p:ph type="body" sz="half" idx="2"/>
          </p:nvPr>
        </p:nvSpPr>
        <p:spPr>
          <a:xfrm>
            <a:off x="2389982" y="5367338"/>
            <a:ext cx="7315200" cy="804863"/>
          </a:xfrm>
          <a:prstGeom prst="rect">
            <a:avLst/>
          </a:prstGeom>
        </p:spPr>
        <p:txBody>
          <a:bodyPr vert="horz"/>
          <a:lstStyle>
            <a:lvl1pPr marL="0" indent="0">
              <a:buNone/>
              <a:defRPr sz="700">
                <a:latin typeface="黑体" panose="02010609060101010101" charset="-122"/>
                <a:ea typeface="黑体" panose="02010609060101010101" charset="-122"/>
                <a:cs typeface="黑体" panose="02010609060101010101" charset="-122"/>
              </a:defRPr>
            </a:lvl1pPr>
            <a:lvl2pPr marL="228600" indent="0">
              <a:buNone/>
              <a:defRPr sz="600"/>
            </a:lvl2pPr>
            <a:lvl3pPr marL="457200" indent="0">
              <a:buNone/>
              <a:defRPr sz="500"/>
            </a:lvl3pPr>
            <a:lvl4pPr marL="685800" indent="0">
              <a:buNone/>
              <a:defRPr sz="450"/>
            </a:lvl4pPr>
            <a:lvl5pPr marL="914400" indent="0">
              <a:buNone/>
              <a:defRPr sz="450"/>
            </a:lvl5pPr>
            <a:lvl6pPr marL="1143000" indent="0">
              <a:buNone/>
              <a:defRPr sz="450"/>
            </a:lvl6pPr>
            <a:lvl7pPr marL="1371600" indent="0">
              <a:buNone/>
              <a:defRPr sz="450"/>
            </a:lvl7pPr>
            <a:lvl8pPr marL="1600200" indent="0">
              <a:buNone/>
              <a:defRPr sz="450"/>
            </a:lvl8pPr>
            <a:lvl9pPr marL="1828800" indent="0">
              <a:buNone/>
              <a:defRPr sz="450"/>
            </a:lvl9pPr>
          </a:lstStyle>
          <a:p>
            <a:pPr lvl="0"/>
            <a:r>
              <a:rPr lang="en-US"/>
              <a:t>Click to edit Master text styles</a:t>
            </a:r>
          </a:p>
        </p:txBody>
      </p:sp>
    </p:spTree>
    <p:extLst>
      <p:ext uri="{BB962C8B-B14F-4D97-AF65-F5344CB8AC3E}">
        <p14:creationId xmlns:p14="http://schemas.microsoft.com/office/powerpoint/2010/main" val="3984129317"/>
      </p:ext>
    </p:extLst>
  </p:cSld>
  <p:clrMapOvr>
    <a:masterClrMapping/>
  </p:clrMapOvr>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vert="horz"/>
          <a:lstStyle>
            <a:lvl1pPr>
              <a:defRPr>
                <a:latin typeface="黑体" panose="02010609060101010101" charset="-122"/>
                <a:ea typeface="黑体" panose="02010609060101010101" charset="-122"/>
                <a:cs typeface="黑体" panose="02010609060101010101" charset="-122"/>
              </a:defRPr>
            </a:lvl1pPr>
          </a:lstStyle>
          <a:p>
            <a:r>
              <a:rPr lang="en-US"/>
              <a:t>Click to edit Master title style</a:t>
            </a:r>
          </a:p>
        </p:txBody>
      </p:sp>
      <p:sp>
        <p:nvSpPr>
          <p:cNvPr id="3" name="Vertical Text Placeholder 2"/>
          <p:cNvSpPr>
            <a:spLocks noGrp="1"/>
          </p:cNvSpPr>
          <p:nvPr>
            <p:ph type="body" orient="vert" idx="1"/>
          </p:nvPr>
        </p:nvSpPr>
        <p:spPr>
          <a:xfrm>
            <a:off x="609600" y="1600200"/>
            <a:ext cx="10972800" cy="4525963"/>
          </a:xfrm>
          <a:prstGeom prst="rect">
            <a:avLst/>
          </a:prstGeom>
        </p:spPr>
        <p:txBody>
          <a:bodyPr vert="eaVert"/>
          <a:lstStyle>
            <a:lvl1pPr>
              <a:defRPr>
                <a:latin typeface="黑体" panose="02010609060101010101" charset="-122"/>
                <a:ea typeface="黑体" panose="02010609060101010101" charset="-122"/>
                <a:cs typeface="黑体" panose="02010609060101010101" charset="-122"/>
              </a:defRPr>
            </a:lvl1pPr>
            <a:lvl2pPr>
              <a:defRPr>
                <a:latin typeface="黑体" panose="02010609060101010101" charset="-122"/>
                <a:ea typeface="黑体" panose="02010609060101010101" charset="-122"/>
                <a:cs typeface="黑体" panose="02010609060101010101" charset="-122"/>
              </a:defRPr>
            </a:lvl2pPr>
            <a:lvl3pPr>
              <a:defRPr>
                <a:latin typeface="黑体" panose="02010609060101010101" charset="-122"/>
                <a:ea typeface="黑体" panose="02010609060101010101" charset="-122"/>
                <a:cs typeface="黑体" panose="02010609060101010101" charset="-122"/>
              </a:defRPr>
            </a:lvl3pPr>
            <a:lvl4pPr>
              <a:defRPr>
                <a:latin typeface="黑体" panose="02010609060101010101" charset="-122"/>
                <a:ea typeface="黑体" panose="02010609060101010101" charset="-122"/>
                <a:cs typeface="黑体" panose="02010609060101010101" charset="-122"/>
              </a:defRPr>
            </a:lvl4pPr>
            <a:lvl5pPr>
              <a:defRPr>
                <a:latin typeface="黑体" panose="02010609060101010101" charset="-122"/>
                <a:ea typeface="黑体" panose="02010609060101010101" charset="-122"/>
                <a:cs typeface="黑体" panose="02010609060101010101" charset="-122"/>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7445853"/>
      </p:ext>
    </p:extLst>
  </p:cSld>
  <p:clrMapOvr>
    <a:masterClrMapping/>
  </p:clrMapOvr>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a:prstGeom prst="rect">
            <a:avLst/>
          </a:prstGeom>
        </p:spPr>
        <p:txBody>
          <a:bodyPr vert="eaVert"/>
          <a:lstStyle>
            <a:lvl1pPr>
              <a:defRPr>
                <a:latin typeface="黑体" panose="02010609060101010101" charset="-122"/>
                <a:ea typeface="黑体" panose="02010609060101010101" charset="-122"/>
                <a:cs typeface="黑体" panose="02010609060101010101" charset="-122"/>
              </a:defRPr>
            </a:lvl1pPr>
          </a:lstStyle>
          <a:p>
            <a:r>
              <a:rPr lang="en-US"/>
              <a:t>Click to edit Master title style</a:t>
            </a:r>
          </a:p>
        </p:txBody>
      </p:sp>
      <p:sp>
        <p:nvSpPr>
          <p:cNvPr id="3" name="Vertical Text Placeholder 2"/>
          <p:cNvSpPr>
            <a:spLocks noGrp="1"/>
          </p:cNvSpPr>
          <p:nvPr>
            <p:ph type="body" orient="vert" idx="1"/>
          </p:nvPr>
        </p:nvSpPr>
        <p:spPr>
          <a:xfrm>
            <a:off x="609600" y="274638"/>
            <a:ext cx="8153400" cy="5851525"/>
          </a:xfrm>
          <a:prstGeom prst="rect">
            <a:avLst/>
          </a:prstGeom>
        </p:spPr>
        <p:txBody>
          <a:bodyPr vert="eaVert"/>
          <a:lstStyle>
            <a:lvl1pPr>
              <a:defRPr>
                <a:latin typeface="黑体" panose="02010609060101010101" charset="-122"/>
                <a:ea typeface="黑体" panose="02010609060101010101" charset="-122"/>
                <a:cs typeface="黑体" panose="02010609060101010101" charset="-122"/>
              </a:defRPr>
            </a:lvl1pPr>
            <a:lvl2pPr>
              <a:defRPr>
                <a:latin typeface="黑体" panose="02010609060101010101" charset="-122"/>
                <a:ea typeface="黑体" panose="02010609060101010101" charset="-122"/>
                <a:cs typeface="黑体" panose="02010609060101010101" charset="-122"/>
              </a:defRPr>
            </a:lvl2pPr>
            <a:lvl3pPr>
              <a:defRPr>
                <a:latin typeface="黑体" panose="02010609060101010101" charset="-122"/>
                <a:ea typeface="黑体" panose="02010609060101010101" charset="-122"/>
                <a:cs typeface="黑体" panose="02010609060101010101" charset="-122"/>
              </a:defRPr>
            </a:lvl3pPr>
            <a:lvl4pPr>
              <a:defRPr>
                <a:latin typeface="黑体" panose="02010609060101010101" charset="-122"/>
                <a:ea typeface="黑体" panose="02010609060101010101" charset="-122"/>
                <a:cs typeface="黑体" panose="02010609060101010101" charset="-122"/>
              </a:defRPr>
            </a:lvl4pPr>
            <a:lvl5pPr>
              <a:defRPr>
                <a:latin typeface="黑体" panose="02010609060101010101" charset="-122"/>
                <a:ea typeface="黑体" panose="02010609060101010101" charset="-122"/>
                <a:cs typeface="黑体" panose="02010609060101010101" charset="-122"/>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164798"/>
      </p:ext>
    </p:extLst>
  </p:cSld>
  <p:clrMapOvr>
    <a:masterClrMapping/>
  </p:clrMapOvr>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5188410-99AC-49C0-8E00-FC559896FBA0}" type="datetimeFigureOut">
              <a:rPr lang="zh-CN" altLang="en-US" smtClean="0"/>
              <a:t>2022/9/11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C0C177-9C67-47F3-8930-63DB7DD30573}" type="slidenum">
              <a:rPr lang="zh-CN" altLang="en-US" smtClean="0"/>
              <a:t>‹#›</a:t>
            </a:fld>
            <a:endParaRPr lang="zh-CN" altLang="en-US"/>
          </a:p>
        </p:txBody>
      </p:sp>
    </p:spTree>
    <p:extLst>
      <p:ext uri="{BB962C8B-B14F-4D97-AF65-F5344CB8AC3E}">
        <p14:creationId xmlns:p14="http://schemas.microsoft.com/office/powerpoint/2010/main" val="3941372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0">
        <p15:prstTrans prst="curtains"/>
      </p:transition>
    </mc:Choice>
    <mc:Fallback xmlns="">
      <p:transition spd="slow" advClick="0" advTm="0">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5188410-99AC-49C0-8E00-FC559896FBA0}" type="datetimeFigureOut">
              <a:rPr lang="zh-CN" altLang="en-US" smtClean="0"/>
              <a:t>2022/9/11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C0C177-9C67-47F3-8930-63DB7DD30573}" type="slidenum">
              <a:rPr lang="zh-CN" altLang="en-US" smtClean="0"/>
              <a:t>‹#›</a:t>
            </a:fld>
            <a:endParaRPr lang="zh-CN" altLang="en-US"/>
          </a:p>
        </p:txBody>
      </p:sp>
    </p:spTree>
    <p:extLst>
      <p:ext uri="{BB962C8B-B14F-4D97-AF65-F5344CB8AC3E}">
        <p14:creationId xmlns:p14="http://schemas.microsoft.com/office/powerpoint/2010/main" val="4705782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0">
        <p15:prstTrans prst="curtains"/>
      </p:transition>
    </mc:Choice>
    <mc:Fallback xmlns="">
      <p:transition spd="slow" advClick="0" advTm="0">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5188410-99AC-49C0-8E00-FC559896FBA0}" type="datetimeFigureOut">
              <a:rPr lang="zh-CN" altLang="en-US" smtClean="0"/>
              <a:t>2022/9/11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C0C177-9C67-47F3-8930-63DB7DD30573}" type="slidenum">
              <a:rPr lang="zh-CN" altLang="en-US" smtClean="0"/>
              <a:t>‹#›</a:t>
            </a:fld>
            <a:endParaRPr lang="zh-CN" altLang="en-US"/>
          </a:p>
        </p:txBody>
      </p:sp>
    </p:spTree>
    <p:extLst>
      <p:ext uri="{BB962C8B-B14F-4D97-AF65-F5344CB8AC3E}">
        <p14:creationId xmlns:p14="http://schemas.microsoft.com/office/powerpoint/2010/main" val="3552182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0">
        <p15:prstTrans prst="curtains"/>
      </p:transition>
    </mc:Choice>
    <mc:Fallback xmlns="">
      <p:transition spd="slow" advClick="0" advTm="0">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5188410-99AC-49C0-8E00-FC559896FBA0}" type="datetimeFigureOut">
              <a:rPr lang="zh-CN" altLang="en-US" smtClean="0"/>
              <a:t>2022/9/11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C0C177-9C67-47F3-8930-63DB7DD30573}" type="slidenum">
              <a:rPr lang="zh-CN" altLang="en-US" smtClean="0"/>
              <a:t>‹#›</a:t>
            </a:fld>
            <a:endParaRPr lang="zh-CN" altLang="en-US"/>
          </a:p>
        </p:txBody>
      </p:sp>
    </p:spTree>
    <p:extLst>
      <p:ext uri="{BB962C8B-B14F-4D97-AF65-F5344CB8AC3E}">
        <p14:creationId xmlns:p14="http://schemas.microsoft.com/office/powerpoint/2010/main" val="33368032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0">
        <p15:prstTrans prst="curtains"/>
      </p:transition>
    </mc:Choice>
    <mc:Fallback xmlns="">
      <p:transition spd="slow" advClick="0" advTm="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5610AE-C993-4681-B363-6BFBAA7448A7}"/>
              </a:ext>
            </a:extLst>
          </p:cNvPr>
          <p:cNvSpPr>
            <a:spLocks noGrp="1"/>
          </p:cNvSpPr>
          <p:nvPr>
            <p:ph type="dt" sz="half" idx="10"/>
          </p:nvPr>
        </p:nvSpPr>
        <p:spPr/>
        <p:txBody>
          <a:bodyPr/>
          <a:lstStyle/>
          <a:p>
            <a:fld id="{80ADC13D-3D65-4650-AC4F-2C1358CC10DD}" type="datetimeFigureOut">
              <a:rPr lang="en-IN" smtClean="0"/>
              <a:t>11-09-2022</a:t>
            </a:fld>
            <a:endParaRPr lang="en-IN"/>
          </a:p>
        </p:txBody>
      </p:sp>
      <p:sp>
        <p:nvSpPr>
          <p:cNvPr id="3" name="Footer Placeholder 2">
            <a:extLst>
              <a:ext uri="{FF2B5EF4-FFF2-40B4-BE49-F238E27FC236}">
                <a16:creationId xmlns:a16="http://schemas.microsoft.com/office/drawing/2014/main" id="{896C2CFC-62F4-465B-A258-73CD2C2D92C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245B7DE-1ED6-4188-9600-5BBF48FFD1DD}"/>
              </a:ext>
            </a:extLst>
          </p:cNvPr>
          <p:cNvSpPr>
            <a:spLocks noGrp="1"/>
          </p:cNvSpPr>
          <p:nvPr>
            <p:ph type="sldNum" sz="quarter" idx="12"/>
          </p:nvPr>
        </p:nvSpPr>
        <p:spPr/>
        <p:txBody>
          <a:bodyPr/>
          <a:lstStyle/>
          <a:p>
            <a:fld id="{B0E3CBF3-0FA8-4848-904D-1ABE6A3E8D61}" type="slidenum">
              <a:rPr lang="en-IN" smtClean="0"/>
              <a:t>‹#›</a:t>
            </a:fld>
            <a:endParaRPr lang="en-IN"/>
          </a:p>
        </p:txBody>
      </p:sp>
    </p:spTree>
    <p:extLst>
      <p:ext uri="{BB962C8B-B14F-4D97-AF65-F5344CB8AC3E}">
        <p14:creationId xmlns:p14="http://schemas.microsoft.com/office/powerpoint/2010/main" val="1987764402"/>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5188410-99AC-49C0-8E00-FC559896FBA0}" type="datetimeFigureOut">
              <a:rPr lang="zh-CN" altLang="en-US" smtClean="0"/>
              <a:t>2022/9/11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6C0C177-9C67-47F3-8930-63DB7DD30573}" type="slidenum">
              <a:rPr lang="zh-CN" altLang="en-US" smtClean="0"/>
              <a:t>‹#›</a:t>
            </a:fld>
            <a:endParaRPr lang="zh-CN" altLang="en-US"/>
          </a:p>
        </p:txBody>
      </p:sp>
    </p:spTree>
    <p:extLst>
      <p:ext uri="{BB962C8B-B14F-4D97-AF65-F5344CB8AC3E}">
        <p14:creationId xmlns:p14="http://schemas.microsoft.com/office/powerpoint/2010/main" val="1495812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0">
        <p15:prstTrans prst="curtains"/>
      </p:transition>
    </mc:Choice>
    <mc:Fallback xmlns="">
      <p:transition spd="slow" advClick="0" advTm="0">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5188410-99AC-49C0-8E00-FC559896FBA0}" type="datetimeFigureOut">
              <a:rPr lang="zh-CN" altLang="en-US" smtClean="0"/>
              <a:t>2022/9/11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6C0C177-9C67-47F3-8930-63DB7DD30573}" type="slidenum">
              <a:rPr lang="zh-CN" altLang="en-US" smtClean="0"/>
              <a:t>‹#›</a:t>
            </a:fld>
            <a:endParaRPr lang="zh-CN" altLang="en-US"/>
          </a:p>
        </p:txBody>
      </p:sp>
    </p:spTree>
    <p:extLst>
      <p:ext uri="{BB962C8B-B14F-4D97-AF65-F5344CB8AC3E}">
        <p14:creationId xmlns:p14="http://schemas.microsoft.com/office/powerpoint/2010/main" val="27776670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0">
        <p15:prstTrans prst="curtains"/>
      </p:transition>
    </mc:Choice>
    <mc:Fallback xmlns="">
      <p:transition spd="slow" advClick="0" advTm="0">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5188410-99AC-49C0-8E00-FC559896FBA0}" type="datetimeFigureOut">
              <a:rPr lang="zh-CN" altLang="en-US" smtClean="0"/>
              <a:t>2022/9/11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6C0C177-9C67-47F3-8930-63DB7DD30573}" type="slidenum">
              <a:rPr lang="zh-CN" altLang="en-US" smtClean="0"/>
              <a:t>‹#›</a:t>
            </a:fld>
            <a:endParaRPr lang="zh-CN" altLang="en-US"/>
          </a:p>
        </p:txBody>
      </p:sp>
    </p:spTree>
    <p:extLst>
      <p:ext uri="{BB962C8B-B14F-4D97-AF65-F5344CB8AC3E}">
        <p14:creationId xmlns:p14="http://schemas.microsoft.com/office/powerpoint/2010/main" val="9515675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0">
        <p15:prstTrans prst="curtains"/>
      </p:transition>
    </mc:Choice>
    <mc:Fallback xmlns="">
      <p:transition spd="slow" advClick="0" advTm="0">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5188410-99AC-49C0-8E00-FC559896FBA0}" type="datetimeFigureOut">
              <a:rPr lang="zh-CN" altLang="en-US" smtClean="0"/>
              <a:t>2022/9/11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C0C177-9C67-47F3-8930-63DB7DD30573}" type="slidenum">
              <a:rPr lang="zh-CN" altLang="en-US" smtClean="0"/>
              <a:t>‹#›</a:t>
            </a:fld>
            <a:endParaRPr lang="zh-CN" altLang="en-US"/>
          </a:p>
        </p:txBody>
      </p:sp>
    </p:spTree>
    <p:extLst>
      <p:ext uri="{BB962C8B-B14F-4D97-AF65-F5344CB8AC3E}">
        <p14:creationId xmlns:p14="http://schemas.microsoft.com/office/powerpoint/2010/main" val="12231552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0">
        <p15:prstTrans prst="curtains"/>
      </p:transition>
    </mc:Choice>
    <mc:Fallback xmlns="">
      <p:transition spd="slow" advClick="0" advTm="0">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5188410-99AC-49C0-8E00-FC559896FBA0}" type="datetimeFigureOut">
              <a:rPr lang="zh-CN" altLang="en-US" smtClean="0"/>
              <a:t>2022/9/11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C0C177-9C67-47F3-8930-63DB7DD30573}" type="slidenum">
              <a:rPr lang="zh-CN" altLang="en-US" smtClean="0"/>
              <a:t>‹#›</a:t>
            </a:fld>
            <a:endParaRPr lang="zh-CN" altLang="en-US"/>
          </a:p>
        </p:txBody>
      </p:sp>
    </p:spTree>
    <p:extLst>
      <p:ext uri="{BB962C8B-B14F-4D97-AF65-F5344CB8AC3E}">
        <p14:creationId xmlns:p14="http://schemas.microsoft.com/office/powerpoint/2010/main" val="5350686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0">
        <p15:prstTrans prst="curtains"/>
      </p:transition>
    </mc:Choice>
    <mc:Fallback xmlns="">
      <p:transition spd="slow" advClick="0" advTm="0">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5188410-99AC-49C0-8E00-FC559896FBA0}" type="datetimeFigureOut">
              <a:rPr lang="zh-CN" altLang="en-US" smtClean="0"/>
              <a:t>2022/9/11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C0C177-9C67-47F3-8930-63DB7DD30573}" type="slidenum">
              <a:rPr lang="zh-CN" altLang="en-US" smtClean="0"/>
              <a:t>‹#›</a:t>
            </a:fld>
            <a:endParaRPr lang="zh-CN" altLang="en-US"/>
          </a:p>
        </p:txBody>
      </p:sp>
    </p:spTree>
    <p:extLst>
      <p:ext uri="{BB962C8B-B14F-4D97-AF65-F5344CB8AC3E}">
        <p14:creationId xmlns:p14="http://schemas.microsoft.com/office/powerpoint/2010/main" val="26917314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0">
        <p15:prstTrans prst="curtains"/>
      </p:transition>
    </mc:Choice>
    <mc:Fallback xmlns="">
      <p:transition spd="slow" advClick="0" advTm="0">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5188410-99AC-49C0-8E00-FC559896FBA0}" type="datetimeFigureOut">
              <a:rPr lang="zh-CN" altLang="en-US" smtClean="0"/>
              <a:t>2022/9/11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C0C177-9C67-47F3-8930-63DB7DD30573}" type="slidenum">
              <a:rPr lang="zh-CN" altLang="en-US" smtClean="0"/>
              <a:t>‹#›</a:t>
            </a:fld>
            <a:endParaRPr lang="zh-CN" altLang="en-US"/>
          </a:p>
        </p:txBody>
      </p:sp>
    </p:spTree>
    <p:extLst>
      <p:ext uri="{BB962C8B-B14F-4D97-AF65-F5344CB8AC3E}">
        <p14:creationId xmlns:p14="http://schemas.microsoft.com/office/powerpoint/2010/main" val="18263140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0">
        <p15:prstTrans prst="curtains"/>
      </p:transition>
    </mc:Choice>
    <mc:Fallback xmlns="">
      <p:transition spd="slow" advClick="0" advTm="0">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9CC544D-7494-46ED-8171-50E1D7577115}" type="datetimeFigureOut">
              <a:rPr lang="zh-CN" altLang="en-US" smtClean="0"/>
              <a:t>2022/9/11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096DC20-B219-4F27-BC7A-41BD2161296A}" type="slidenum">
              <a:rPr lang="zh-CN" altLang="en-US" smtClean="0"/>
              <a:t>‹#›</a:t>
            </a:fld>
            <a:endParaRPr lang="zh-CN" altLang="en-US"/>
          </a:p>
        </p:txBody>
      </p:sp>
    </p:spTree>
    <p:extLst>
      <p:ext uri="{BB962C8B-B14F-4D97-AF65-F5344CB8AC3E}">
        <p14:creationId xmlns:p14="http://schemas.microsoft.com/office/powerpoint/2010/main" val="427750123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9CC544D-7494-46ED-8171-50E1D7577115}" type="datetimeFigureOut">
              <a:rPr lang="zh-CN" altLang="en-US" smtClean="0"/>
              <a:t>2022/9/11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096DC20-B219-4F27-BC7A-41BD2161296A}" type="slidenum">
              <a:rPr lang="zh-CN" altLang="en-US" smtClean="0"/>
              <a:t>‹#›</a:t>
            </a:fld>
            <a:endParaRPr lang="zh-CN" altLang="en-US"/>
          </a:p>
        </p:txBody>
      </p:sp>
    </p:spTree>
    <p:extLst>
      <p:ext uri="{BB962C8B-B14F-4D97-AF65-F5344CB8AC3E}">
        <p14:creationId xmlns:p14="http://schemas.microsoft.com/office/powerpoint/2010/main" val="166233515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9CC544D-7494-46ED-8171-50E1D7577115}" type="datetimeFigureOut">
              <a:rPr lang="zh-CN" altLang="en-US" smtClean="0"/>
              <a:t>2022/9/11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096DC20-B219-4F27-BC7A-41BD2161296A}" type="slidenum">
              <a:rPr lang="zh-CN" altLang="en-US" smtClean="0"/>
              <a:t>‹#›</a:t>
            </a:fld>
            <a:endParaRPr lang="zh-CN" altLang="en-US"/>
          </a:p>
        </p:txBody>
      </p:sp>
    </p:spTree>
    <p:extLst>
      <p:ext uri="{BB962C8B-B14F-4D97-AF65-F5344CB8AC3E}">
        <p14:creationId xmlns:p14="http://schemas.microsoft.com/office/powerpoint/2010/main" val="410070099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D00FC4C-BDBF-4E21-902A-ADEB59DF8089}" type="datetimeFigureOut">
              <a:rPr lang="zh-CN" altLang="en-US" smtClean="0">
                <a:solidFill>
                  <a:prstClr val="black">
                    <a:tint val="75000"/>
                  </a:prstClr>
                </a:solidFill>
              </a:rPr>
              <a:pPr/>
              <a:t>2022/9/11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E0C8827-CBE6-4F89-900B-BE5F5BBD4BC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600712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53BEF-C345-4C85-AEAF-F0B9A38A7F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499A985-AF3F-4DAC-88C1-4B1400A972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EDEE0E3-0EBC-4050-A8AB-2DF01392AD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72A928D-E2FB-4024-A647-69C0AC5C7752}"/>
              </a:ext>
            </a:extLst>
          </p:cNvPr>
          <p:cNvSpPr>
            <a:spLocks noGrp="1"/>
          </p:cNvSpPr>
          <p:nvPr>
            <p:ph type="dt" sz="half" idx="10"/>
          </p:nvPr>
        </p:nvSpPr>
        <p:spPr/>
        <p:txBody>
          <a:bodyPr/>
          <a:lstStyle/>
          <a:p>
            <a:fld id="{80ADC13D-3D65-4650-AC4F-2C1358CC10DD}" type="datetimeFigureOut">
              <a:rPr lang="en-IN" smtClean="0"/>
              <a:t>11-09-2022</a:t>
            </a:fld>
            <a:endParaRPr lang="en-IN"/>
          </a:p>
        </p:txBody>
      </p:sp>
      <p:sp>
        <p:nvSpPr>
          <p:cNvPr id="6" name="Footer Placeholder 5">
            <a:extLst>
              <a:ext uri="{FF2B5EF4-FFF2-40B4-BE49-F238E27FC236}">
                <a16:creationId xmlns:a16="http://schemas.microsoft.com/office/drawing/2014/main" id="{08CEAEFF-80CC-47E7-862F-01F77C73A5E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3B16BB0-B44F-4571-ACBA-96B4C496BACC}"/>
              </a:ext>
            </a:extLst>
          </p:cNvPr>
          <p:cNvSpPr>
            <a:spLocks noGrp="1"/>
          </p:cNvSpPr>
          <p:nvPr>
            <p:ph type="sldNum" sz="quarter" idx="12"/>
          </p:nvPr>
        </p:nvSpPr>
        <p:spPr/>
        <p:txBody>
          <a:bodyPr/>
          <a:lstStyle/>
          <a:p>
            <a:fld id="{B0E3CBF3-0FA8-4848-904D-1ABE6A3E8D61}" type="slidenum">
              <a:rPr lang="en-IN" smtClean="0"/>
              <a:t>‹#›</a:t>
            </a:fld>
            <a:endParaRPr lang="en-IN"/>
          </a:p>
        </p:txBody>
      </p:sp>
    </p:spTree>
    <p:extLst>
      <p:ext uri="{BB962C8B-B14F-4D97-AF65-F5344CB8AC3E}">
        <p14:creationId xmlns:p14="http://schemas.microsoft.com/office/powerpoint/2010/main" val="2146082135"/>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9CC544D-7494-46ED-8171-50E1D7577115}" type="datetimeFigureOut">
              <a:rPr lang="zh-CN" altLang="en-US" smtClean="0"/>
              <a:t>2022/9/11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096DC20-B219-4F27-BC7A-41BD2161296A}" type="slidenum">
              <a:rPr lang="zh-CN" altLang="en-US" smtClean="0"/>
              <a:t>‹#›</a:t>
            </a:fld>
            <a:endParaRPr lang="zh-CN" altLang="en-US"/>
          </a:p>
        </p:txBody>
      </p:sp>
    </p:spTree>
    <p:extLst>
      <p:ext uri="{BB962C8B-B14F-4D97-AF65-F5344CB8AC3E}">
        <p14:creationId xmlns:p14="http://schemas.microsoft.com/office/powerpoint/2010/main" val="127327560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9CC544D-7494-46ED-8171-50E1D7577115}" type="datetimeFigureOut">
              <a:rPr lang="zh-CN" altLang="en-US" smtClean="0"/>
              <a:t>2022/9/11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096DC20-B219-4F27-BC7A-41BD2161296A}" type="slidenum">
              <a:rPr lang="zh-CN" altLang="en-US" smtClean="0"/>
              <a:t>‹#›</a:t>
            </a:fld>
            <a:endParaRPr lang="zh-CN" altLang="en-US"/>
          </a:p>
        </p:txBody>
      </p:sp>
    </p:spTree>
    <p:extLst>
      <p:ext uri="{BB962C8B-B14F-4D97-AF65-F5344CB8AC3E}">
        <p14:creationId xmlns:p14="http://schemas.microsoft.com/office/powerpoint/2010/main" val="190825455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9CC544D-7494-46ED-8171-50E1D7577115}" type="datetimeFigureOut">
              <a:rPr lang="zh-CN" altLang="en-US" smtClean="0"/>
              <a:t>2022/9/11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096DC20-B219-4F27-BC7A-41BD2161296A}" type="slidenum">
              <a:rPr lang="zh-CN" altLang="en-US" smtClean="0"/>
              <a:t>‹#›</a:t>
            </a:fld>
            <a:endParaRPr lang="zh-CN" altLang="en-US"/>
          </a:p>
        </p:txBody>
      </p:sp>
    </p:spTree>
    <p:extLst>
      <p:ext uri="{BB962C8B-B14F-4D97-AF65-F5344CB8AC3E}">
        <p14:creationId xmlns:p14="http://schemas.microsoft.com/office/powerpoint/2010/main" val="159266070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srcRect r="791"/>
          <a:stretch/>
        </p:blipFill>
        <p:spPr>
          <a:xfrm>
            <a:off x="0" y="0"/>
            <a:ext cx="12192000" cy="6858000"/>
          </a:xfrm>
          <a:prstGeom prst="rect">
            <a:avLst/>
          </a:prstGeom>
        </p:spPr>
      </p:pic>
    </p:spTree>
    <p:extLst>
      <p:ext uri="{BB962C8B-B14F-4D97-AF65-F5344CB8AC3E}">
        <p14:creationId xmlns:p14="http://schemas.microsoft.com/office/powerpoint/2010/main" val="248652650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9CC544D-7494-46ED-8171-50E1D7577115}" type="datetimeFigureOut">
              <a:rPr lang="zh-CN" altLang="en-US" smtClean="0"/>
              <a:t>2022/9/11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096DC20-B219-4F27-BC7A-41BD2161296A}" type="slidenum">
              <a:rPr lang="zh-CN" altLang="en-US" smtClean="0"/>
              <a:t>‹#›</a:t>
            </a:fld>
            <a:endParaRPr lang="zh-CN" altLang="en-US"/>
          </a:p>
        </p:txBody>
      </p:sp>
    </p:spTree>
    <p:extLst>
      <p:ext uri="{BB962C8B-B14F-4D97-AF65-F5344CB8AC3E}">
        <p14:creationId xmlns:p14="http://schemas.microsoft.com/office/powerpoint/2010/main" val="140321088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9CC544D-7494-46ED-8171-50E1D7577115}" type="datetimeFigureOut">
              <a:rPr lang="zh-CN" altLang="en-US" smtClean="0"/>
              <a:t>2022/9/11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096DC20-B219-4F27-BC7A-41BD2161296A}" type="slidenum">
              <a:rPr lang="zh-CN" altLang="en-US" smtClean="0"/>
              <a:t>‹#›</a:t>
            </a:fld>
            <a:endParaRPr lang="zh-CN" altLang="en-US"/>
          </a:p>
        </p:txBody>
      </p:sp>
    </p:spTree>
    <p:extLst>
      <p:ext uri="{BB962C8B-B14F-4D97-AF65-F5344CB8AC3E}">
        <p14:creationId xmlns:p14="http://schemas.microsoft.com/office/powerpoint/2010/main" val="397826252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9CC544D-7494-46ED-8171-50E1D7577115}" type="datetimeFigureOut">
              <a:rPr lang="zh-CN" altLang="en-US" smtClean="0"/>
              <a:t>2022/9/11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096DC20-B219-4F27-BC7A-41BD2161296A}" type="slidenum">
              <a:rPr lang="zh-CN" altLang="en-US" smtClean="0"/>
              <a:t>‹#›</a:t>
            </a:fld>
            <a:endParaRPr lang="zh-CN" altLang="en-US"/>
          </a:p>
        </p:txBody>
      </p:sp>
    </p:spTree>
    <p:extLst>
      <p:ext uri="{BB962C8B-B14F-4D97-AF65-F5344CB8AC3E}">
        <p14:creationId xmlns:p14="http://schemas.microsoft.com/office/powerpoint/2010/main" val="35002401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9CC544D-7494-46ED-8171-50E1D7577115}" type="datetimeFigureOut">
              <a:rPr lang="zh-CN" altLang="en-US" smtClean="0"/>
              <a:t>2022/9/11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096DC20-B219-4F27-BC7A-41BD2161296A}" type="slidenum">
              <a:rPr lang="zh-CN" altLang="en-US" smtClean="0"/>
              <a:t>‹#›</a:t>
            </a:fld>
            <a:endParaRPr lang="zh-CN" altLang="en-US"/>
          </a:p>
        </p:txBody>
      </p:sp>
    </p:spTree>
    <p:extLst>
      <p:ext uri="{BB962C8B-B14F-4D97-AF65-F5344CB8AC3E}">
        <p14:creationId xmlns:p14="http://schemas.microsoft.com/office/powerpoint/2010/main" val="92953940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type="blank" preserve="1">
  <p:cSld name="1_空白">
    <p:bg>
      <p:bgPr>
        <a:solidFill>
          <a:schemeClr val="bg1">
            <a:lumMod val="95000"/>
          </a:schemeClr>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2854A03-91AF-448A-9954-517C0577E5F0}" type="datetimeFigureOut">
              <a:rPr lang="zh-CN" altLang="en-US" smtClean="0"/>
              <a:pPr/>
              <a:t>2022/9/11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EEFC946-6D13-4F8C-9740-992A906A613E}" type="slidenum">
              <a:rPr lang="zh-CN" altLang="en-US" smtClean="0"/>
              <a:pPr/>
              <a:t>‹#›</a:t>
            </a:fld>
            <a:endParaRPr lang="zh-CN" altLang="en-US"/>
          </a:p>
        </p:txBody>
      </p:sp>
    </p:spTree>
    <p:extLst>
      <p:ext uri="{BB962C8B-B14F-4D97-AF65-F5344CB8AC3E}">
        <p14:creationId xmlns:p14="http://schemas.microsoft.com/office/powerpoint/2010/main" val="3147964178"/>
      </p:ext>
    </p:extLst>
  </p:cSld>
  <p:clrMapOvr>
    <a:masterClrMapping/>
  </p:clrMapOvr>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66625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967A0-B5EF-455B-B680-09814BC8B5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A851316-54E0-4690-9683-FB8090EA80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3EEFB50-3EF2-4798-A2D1-7EC343229A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157E62F-75E1-4D39-A6EB-07E4F4E84C72}"/>
              </a:ext>
            </a:extLst>
          </p:cNvPr>
          <p:cNvSpPr>
            <a:spLocks noGrp="1"/>
          </p:cNvSpPr>
          <p:nvPr>
            <p:ph type="dt" sz="half" idx="10"/>
          </p:nvPr>
        </p:nvSpPr>
        <p:spPr/>
        <p:txBody>
          <a:bodyPr/>
          <a:lstStyle/>
          <a:p>
            <a:fld id="{80ADC13D-3D65-4650-AC4F-2C1358CC10DD}" type="datetimeFigureOut">
              <a:rPr lang="en-IN" smtClean="0"/>
              <a:t>11-09-2022</a:t>
            </a:fld>
            <a:endParaRPr lang="en-IN"/>
          </a:p>
        </p:txBody>
      </p:sp>
      <p:sp>
        <p:nvSpPr>
          <p:cNvPr id="6" name="Footer Placeholder 5">
            <a:extLst>
              <a:ext uri="{FF2B5EF4-FFF2-40B4-BE49-F238E27FC236}">
                <a16:creationId xmlns:a16="http://schemas.microsoft.com/office/drawing/2014/main" id="{9238682D-7F91-467C-8283-C10CF30046C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97AF24F-8215-4C13-9E81-BB522B3BB000}"/>
              </a:ext>
            </a:extLst>
          </p:cNvPr>
          <p:cNvSpPr>
            <a:spLocks noGrp="1"/>
          </p:cNvSpPr>
          <p:nvPr>
            <p:ph type="sldNum" sz="quarter" idx="12"/>
          </p:nvPr>
        </p:nvSpPr>
        <p:spPr/>
        <p:txBody>
          <a:bodyPr/>
          <a:lstStyle/>
          <a:p>
            <a:fld id="{B0E3CBF3-0FA8-4848-904D-1ABE6A3E8D61}" type="slidenum">
              <a:rPr lang="en-IN" smtClean="0"/>
              <a:t>‹#›</a:t>
            </a:fld>
            <a:endParaRPr lang="en-IN"/>
          </a:p>
        </p:txBody>
      </p:sp>
    </p:spTree>
    <p:extLst>
      <p:ext uri="{BB962C8B-B14F-4D97-AF65-F5344CB8AC3E}">
        <p14:creationId xmlns:p14="http://schemas.microsoft.com/office/powerpoint/2010/main" val="260153596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179707"/>
            <a:ext cx="10515600" cy="859789"/>
          </a:xfrm>
          <a:prstGeom prst="rect">
            <a:avLst/>
          </a:prstGeom>
        </p:spPr>
        <p:txBody>
          <a:bodyPr lIns="68580" tIns="34290" rIns="68580" bIns="34290">
            <a:normAutofit/>
          </a:bodyPr>
          <a:lstStyle>
            <a:lvl1pPr algn="ctr">
              <a:defRPr sz="4000" b="1"/>
            </a:lvl1pPr>
          </a:lstStyle>
          <a:p>
            <a:r>
              <a:rPr lang="en-US"/>
              <a:t>Click to edit Master title style</a:t>
            </a:r>
          </a:p>
        </p:txBody>
      </p:sp>
      <p:sp>
        <p:nvSpPr>
          <p:cNvPr id="3" name="Date Placeholder 2"/>
          <p:cNvSpPr>
            <a:spLocks noGrp="1"/>
          </p:cNvSpPr>
          <p:nvPr>
            <p:ph type="dt" sz="half" idx="10"/>
          </p:nvPr>
        </p:nvSpPr>
        <p:spPr>
          <a:xfrm>
            <a:off x="838200" y="6356351"/>
            <a:ext cx="2743200" cy="365125"/>
          </a:xfrm>
          <a:prstGeom prst="rect">
            <a:avLst/>
          </a:prstGeom>
        </p:spPr>
        <p:txBody>
          <a:bodyPr lIns="68580" tIns="34290" rIns="68580" bIns="34290"/>
          <a:lstStyle/>
          <a:p>
            <a:fld id="{89C1C7EA-A73E-43A9-911B-451D2BED6E57}" type="datetime1">
              <a:rPr lang="en-US" smtClean="0"/>
              <a:t>9/11/2022</a:t>
            </a:fld>
            <a:endParaRPr lang="en-US"/>
          </a:p>
        </p:txBody>
      </p:sp>
      <p:sp>
        <p:nvSpPr>
          <p:cNvPr id="4" name="Footer Placeholder 3"/>
          <p:cNvSpPr>
            <a:spLocks noGrp="1"/>
          </p:cNvSpPr>
          <p:nvPr>
            <p:ph type="ftr" sz="quarter" idx="11"/>
          </p:nvPr>
        </p:nvSpPr>
        <p:spPr>
          <a:xfrm>
            <a:off x="4038600" y="6356351"/>
            <a:ext cx="4114800" cy="365125"/>
          </a:xfrm>
          <a:prstGeom prst="rect">
            <a:avLst/>
          </a:prstGeom>
        </p:spPr>
        <p:txBody>
          <a:bodyPr lIns="68580" tIns="34290" rIns="68580" bIns="34290"/>
          <a:lstStyle/>
          <a:p>
            <a:endParaRPr lang="en-US"/>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7" name="Slide Number Placeholder 4"/>
          <p:cNvSpPr>
            <a:spLocks noGrp="1"/>
          </p:cNvSpPr>
          <p:nvPr>
            <p:ph type="sldNum" sz="quarter" idx="12"/>
          </p:nvPr>
        </p:nvSpPr>
        <p:spPr>
          <a:xfrm>
            <a:off x="11262360" y="396240"/>
            <a:ext cx="640080" cy="365125"/>
          </a:xfrm>
          <a:prstGeom prst="rect">
            <a:avLst/>
          </a:prstGeom>
        </p:spPr>
        <p:txBody>
          <a:bodyPr lIns="68580" tIns="34290" rIns="68580" bIns="34290"/>
          <a:lstStyle/>
          <a:p>
            <a:fld id="{EA01570A-8480-497D-96D4-D725A6D7C6AA}" type="slidenum">
              <a:rPr lang="en-US" smtClean="0"/>
              <a:t>‹#›</a:t>
            </a:fld>
            <a:endParaRPr lang="en-US"/>
          </a:p>
        </p:txBody>
      </p:sp>
    </p:spTree>
    <p:extLst>
      <p:ext uri="{BB962C8B-B14F-4D97-AF65-F5344CB8AC3E}">
        <p14:creationId xmlns:p14="http://schemas.microsoft.com/office/powerpoint/2010/main" val="143621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Picture with Chart Right Alt. 2">
    <p:spTree>
      <p:nvGrpSpPr>
        <p:cNvPr id="1" name=""/>
        <p:cNvGrpSpPr/>
        <p:nvPr/>
      </p:nvGrpSpPr>
      <p:grpSpPr>
        <a:xfrm>
          <a:off x="0" y="0"/>
          <a:ext cx="0" cy="0"/>
          <a:chOff x="0" y="0"/>
          <a:chExt cx="0" cy="0"/>
        </a:xfrm>
      </p:grpSpPr>
      <p:sp>
        <p:nvSpPr>
          <p:cNvPr id="12" name="Picture Placeholder 11"/>
          <p:cNvSpPr>
            <a:spLocks noGrp="1"/>
          </p:cNvSpPr>
          <p:nvPr>
            <p:ph type="pic" sz="quarter" idx="14"/>
          </p:nvPr>
        </p:nvSpPr>
        <p:spPr>
          <a:xfrm>
            <a:off x="6164581" y="0"/>
            <a:ext cx="6019799" cy="6858000"/>
          </a:xfrm>
          <a:prstGeom prst="rect">
            <a:avLst/>
          </a:prstGeom>
        </p:spPr>
        <p:txBody>
          <a:bodyPr lIns="68580" tIns="34290" rIns="68580" bIns="34290"/>
          <a:lstStyle/>
          <a:p>
            <a:endParaRPr lang="en-US"/>
          </a:p>
        </p:txBody>
      </p:sp>
      <p:sp>
        <p:nvSpPr>
          <p:cNvPr id="14" name="Chart Placeholder 13"/>
          <p:cNvSpPr>
            <a:spLocks noGrp="1"/>
          </p:cNvSpPr>
          <p:nvPr>
            <p:ph type="chart" sz="quarter" idx="15"/>
          </p:nvPr>
        </p:nvSpPr>
        <p:spPr>
          <a:xfrm>
            <a:off x="6477001" y="1782764"/>
            <a:ext cx="5326380" cy="4283075"/>
          </a:xfrm>
          <a:prstGeom prst="rect">
            <a:avLst/>
          </a:prstGeom>
        </p:spPr>
        <p:txBody>
          <a:bodyPr lIns="68580" tIns="34290" rIns="68580" bIns="34290"/>
          <a:lstStyle/>
          <a:p>
            <a:endParaRPr lang="en-US"/>
          </a:p>
        </p:txBody>
      </p:sp>
      <p:sp>
        <p:nvSpPr>
          <p:cNvPr id="11" name="Title 1"/>
          <p:cNvSpPr>
            <a:spLocks noGrp="1"/>
          </p:cNvSpPr>
          <p:nvPr>
            <p:ph type="title"/>
          </p:nvPr>
        </p:nvSpPr>
        <p:spPr>
          <a:xfrm>
            <a:off x="228601" y="179707"/>
            <a:ext cx="5935980" cy="859789"/>
          </a:xfrm>
          <a:prstGeom prst="rect">
            <a:avLst/>
          </a:prstGeom>
        </p:spPr>
        <p:txBody>
          <a:bodyPr lIns="68580" tIns="34290" rIns="68580" bIns="34290">
            <a:normAutofit/>
          </a:bodyPr>
          <a:lstStyle>
            <a:lvl1pPr algn="l">
              <a:defRPr sz="4000" b="1"/>
            </a:lvl1pPr>
          </a:lstStyle>
          <a:p>
            <a:r>
              <a:rPr lang="en-US"/>
              <a:t>Click to edit Master title style</a:t>
            </a:r>
          </a:p>
        </p:txBody>
      </p:sp>
    </p:spTree>
    <p:extLst>
      <p:ext uri="{BB962C8B-B14F-4D97-AF65-F5344CB8AC3E}">
        <p14:creationId xmlns:p14="http://schemas.microsoft.com/office/powerpoint/2010/main" val="3240955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p:bld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1_Free Blank With Footer">
    <p:spTree>
      <p:nvGrpSpPr>
        <p:cNvPr id="1" name=""/>
        <p:cNvGrpSpPr/>
        <p:nvPr/>
      </p:nvGrpSpPr>
      <p:grpSpPr>
        <a:xfrm>
          <a:off x="0" y="0"/>
          <a:ext cx="0" cy="0"/>
          <a:chOff x="0" y="0"/>
          <a:chExt cx="0" cy="0"/>
        </a:xfrm>
      </p:grpSpPr>
      <p:sp>
        <p:nvSpPr>
          <p:cNvPr id="7" name="Flowchart: Off-page Connector 6"/>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 name="Slide Number Placeholder 4"/>
          <p:cNvSpPr>
            <a:spLocks noGrp="1"/>
          </p:cNvSpPr>
          <p:nvPr>
            <p:ph type="sldNum" sz="quarter" idx="12"/>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fld id="{C136B7D2-B98C-44FD-8D04-7EC62A564975}" type="slidenum">
              <a:rPr lang="en-US" smtClean="0"/>
              <a:pPr/>
              <a:t>‹#›</a:t>
            </a:fld>
            <a:endParaRPr lang="en-US" dirty="0"/>
          </a:p>
        </p:txBody>
      </p:sp>
      <p:sp>
        <p:nvSpPr>
          <p:cNvPr id="5"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a:t>Click To Edit Master Title Style</a:t>
            </a:r>
          </a:p>
        </p:txBody>
      </p:sp>
      <p:sp>
        <p:nvSpPr>
          <p:cNvPr id="6" name="Text Placeholder 3"/>
          <p:cNvSpPr>
            <a:spLocks noGrp="1"/>
          </p:cNvSpPr>
          <p:nvPr>
            <p:ph type="body" sz="half" idx="2" hasCustomPrompt="1"/>
          </p:nvPr>
        </p:nvSpPr>
        <p:spPr>
          <a:xfrm>
            <a:off x="3352800" y="825950"/>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3547549770"/>
      </p:ext>
    </p:extLst>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Picture with Chart Right">
    <p:spTree>
      <p:nvGrpSpPr>
        <p:cNvPr id="1" name=""/>
        <p:cNvGrpSpPr/>
        <p:nvPr/>
      </p:nvGrpSpPr>
      <p:grpSpPr>
        <a:xfrm>
          <a:off x="0" y="0"/>
          <a:ext cx="0" cy="0"/>
          <a:chOff x="0" y="0"/>
          <a:chExt cx="0" cy="0"/>
        </a:xfrm>
      </p:grpSpPr>
      <p:sp>
        <p:nvSpPr>
          <p:cNvPr id="12" name="Picture Placeholder 11"/>
          <p:cNvSpPr>
            <a:spLocks noGrp="1"/>
          </p:cNvSpPr>
          <p:nvPr>
            <p:ph type="pic" sz="quarter" idx="14"/>
          </p:nvPr>
        </p:nvSpPr>
        <p:spPr>
          <a:xfrm>
            <a:off x="0" y="0"/>
            <a:ext cx="5029200" cy="6858000"/>
          </a:xfrm>
          <a:prstGeom prst="rect">
            <a:avLst/>
          </a:prstGeom>
        </p:spPr>
        <p:txBody>
          <a:bodyPr lIns="68580" tIns="34290" rIns="68580" bIns="34290"/>
          <a:lstStyle/>
          <a:p>
            <a:endParaRPr lang="en-US"/>
          </a:p>
        </p:txBody>
      </p:sp>
      <p:sp>
        <p:nvSpPr>
          <p:cNvPr id="14" name="Chart Placeholder 13"/>
          <p:cNvSpPr>
            <a:spLocks noGrp="1"/>
          </p:cNvSpPr>
          <p:nvPr>
            <p:ph type="chart" sz="quarter" idx="15"/>
          </p:nvPr>
        </p:nvSpPr>
        <p:spPr>
          <a:xfrm>
            <a:off x="5456240" y="1782764"/>
            <a:ext cx="6103937" cy="4283075"/>
          </a:xfrm>
          <a:prstGeom prst="rect">
            <a:avLst/>
          </a:prstGeom>
        </p:spPr>
        <p:txBody>
          <a:bodyPr lIns="68580" tIns="34290" rIns="68580" bIns="34290"/>
          <a:lstStyle/>
          <a:p>
            <a:endParaRPr lang="en-US"/>
          </a:p>
        </p:txBody>
      </p:sp>
      <p:sp>
        <p:nvSpPr>
          <p:cNvPr id="5" name="Title 1"/>
          <p:cNvSpPr>
            <a:spLocks noGrp="1"/>
          </p:cNvSpPr>
          <p:nvPr>
            <p:ph type="title"/>
          </p:nvPr>
        </p:nvSpPr>
        <p:spPr>
          <a:xfrm>
            <a:off x="5456237" y="179707"/>
            <a:ext cx="5897563" cy="859789"/>
          </a:xfrm>
          <a:prstGeom prst="rect">
            <a:avLst/>
          </a:prstGeom>
        </p:spPr>
        <p:txBody>
          <a:bodyPr lIns="68580" tIns="34290" rIns="68580" bIns="34290">
            <a:normAutofit/>
          </a:bodyPr>
          <a:lstStyle>
            <a:lvl1pPr algn="l">
              <a:defRPr sz="4000" b="1"/>
            </a:lvl1pPr>
          </a:lstStyle>
          <a:p>
            <a:r>
              <a:rPr lang="en-US" dirty="0"/>
              <a:t>Click to edit Master title style</a:t>
            </a:r>
          </a:p>
        </p:txBody>
      </p:sp>
    </p:spTree>
    <p:extLst>
      <p:ext uri="{BB962C8B-B14F-4D97-AF65-F5344CB8AC3E}">
        <p14:creationId xmlns:p14="http://schemas.microsoft.com/office/powerpoint/2010/main" val="326583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 grpId="0"/>
    </p:bld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Big Landscape Top">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1"/>
            <a:ext cx="2743200" cy="365125"/>
          </a:xfrm>
          <a:prstGeom prst="rect">
            <a:avLst/>
          </a:prstGeom>
        </p:spPr>
        <p:txBody>
          <a:bodyPr lIns="68580" tIns="34290" rIns="68580" bIns="34290"/>
          <a:lstStyle/>
          <a:p>
            <a:fld id="{45ACE0B6-9D22-47CD-9C4C-3713F31BB321}" type="datetime1">
              <a:rPr lang="en-US" smtClean="0"/>
              <a:t>9/11/2022</a:t>
            </a:fld>
            <a:endParaRPr lang="en-US"/>
          </a:p>
        </p:txBody>
      </p:sp>
      <p:sp>
        <p:nvSpPr>
          <p:cNvPr id="4" name="Footer Placeholder 3"/>
          <p:cNvSpPr>
            <a:spLocks noGrp="1"/>
          </p:cNvSpPr>
          <p:nvPr>
            <p:ph type="ftr" sz="quarter" idx="11"/>
          </p:nvPr>
        </p:nvSpPr>
        <p:spPr>
          <a:xfrm>
            <a:off x="4038600" y="6356351"/>
            <a:ext cx="4114800" cy="365125"/>
          </a:xfrm>
          <a:prstGeom prst="rect">
            <a:avLst/>
          </a:prstGeom>
        </p:spPr>
        <p:txBody>
          <a:bodyPr lIns="68580" tIns="34290" rIns="68580" bIns="34290"/>
          <a:lstStyle/>
          <a:p>
            <a:endParaRPr lang="en-US"/>
          </a:p>
        </p:txBody>
      </p:sp>
      <p:sp>
        <p:nvSpPr>
          <p:cNvPr id="5" name="Slide Number Placeholder 4"/>
          <p:cNvSpPr>
            <a:spLocks noGrp="1"/>
          </p:cNvSpPr>
          <p:nvPr>
            <p:ph type="sldNum" sz="quarter" idx="12"/>
          </p:nvPr>
        </p:nvSpPr>
        <p:spPr>
          <a:xfrm>
            <a:off x="11262360" y="403860"/>
            <a:ext cx="640080" cy="365125"/>
          </a:xfrm>
          <a:prstGeom prst="rect">
            <a:avLst/>
          </a:prstGeom>
        </p:spPr>
        <p:txBody>
          <a:bodyPr lIns="68580" tIns="34290" rIns="68580" bIns="34290"/>
          <a:lstStyle/>
          <a:p>
            <a:fld id="{EA01570A-8480-497D-96D4-D725A6D7C6AA}" type="slidenum">
              <a:rPr lang="en-US" smtClean="0"/>
              <a:t>‹#›</a:t>
            </a:fld>
            <a:endParaRPr lang="en-US"/>
          </a:p>
        </p:txBody>
      </p:sp>
      <p:sp>
        <p:nvSpPr>
          <p:cNvPr id="7" name="Picture Placeholder 6"/>
          <p:cNvSpPr>
            <a:spLocks noGrp="1"/>
          </p:cNvSpPr>
          <p:nvPr>
            <p:ph type="pic" sz="quarter" idx="13"/>
          </p:nvPr>
        </p:nvSpPr>
        <p:spPr>
          <a:xfrm>
            <a:off x="0" y="0"/>
            <a:ext cx="12192000" cy="4224339"/>
          </a:xfrm>
          <a:prstGeom prst="rect">
            <a:avLst/>
          </a:prstGeom>
        </p:spPr>
        <p:txBody>
          <a:bodyPr lIns="68580" tIns="34290" rIns="68580" bIns="34290"/>
          <a:lstStyle/>
          <a:p>
            <a:endParaRPr lang="en-US"/>
          </a:p>
        </p:txBody>
      </p:sp>
    </p:spTree>
    <p:extLst>
      <p:ext uri="{BB962C8B-B14F-4D97-AF65-F5344CB8AC3E}">
        <p14:creationId xmlns:p14="http://schemas.microsoft.com/office/powerpoint/2010/main" val="545547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Big Landscape Bottom">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0" y="2633661"/>
            <a:ext cx="12192000" cy="4224339"/>
          </a:xfrm>
          <a:prstGeom prst="rect">
            <a:avLst/>
          </a:prstGeom>
        </p:spPr>
        <p:txBody>
          <a:bodyPr lIns="68580" tIns="34290" rIns="68580" bIns="34290"/>
          <a:lstStyle/>
          <a:p>
            <a:endParaRPr lang="en-US"/>
          </a:p>
        </p:txBody>
      </p:sp>
      <p:sp>
        <p:nvSpPr>
          <p:cNvPr id="4" name="Title 1"/>
          <p:cNvSpPr>
            <a:spLocks noGrp="1"/>
          </p:cNvSpPr>
          <p:nvPr>
            <p:ph type="title"/>
          </p:nvPr>
        </p:nvSpPr>
        <p:spPr>
          <a:xfrm>
            <a:off x="838200" y="179707"/>
            <a:ext cx="10515600" cy="859789"/>
          </a:xfrm>
          <a:prstGeom prst="rect">
            <a:avLst/>
          </a:prstGeom>
        </p:spPr>
        <p:txBody>
          <a:bodyPr lIns="68580" tIns="34290" rIns="68580" bIns="34290">
            <a:normAutofit/>
          </a:bodyPr>
          <a:lstStyle>
            <a:lvl1pPr algn="ctr">
              <a:defRPr sz="4000" b="1"/>
            </a:lvl1pPr>
          </a:lstStyle>
          <a:p>
            <a:r>
              <a:rPr lang="en-US"/>
              <a:t>Click to edit Master title style</a:t>
            </a:r>
          </a:p>
        </p:txBody>
      </p:sp>
      <p:cxnSp>
        <p:nvCxnSpPr>
          <p:cNvPr id="5" name="Straight Connector 4"/>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545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outVertic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Half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1"/>
            <a:ext cx="2743200" cy="365125"/>
          </a:xfrm>
          <a:prstGeom prst="rect">
            <a:avLst/>
          </a:prstGeom>
        </p:spPr>
        <p:txBody>
          <a:bodyPr lIns="68580" tIns="34290" rIns="68580" bIns="34290"/>
          <a:lstStyle/>
          <a:p>
            <a:fld id="{6AC12425-7923-4116-B3D2-5FDE770BC017}" type="datetime1">
              <a:rPr lang="en-US" smtClean="0"/>
              <a:t>9/11/2022</a:t>
            </a:fld>
            <a:endParaRPr lang="en-US"/>
          </a:p>
        </p:txBody>
      </p:sp>
      <p:sp>
        <p:nvSpPr>
          <p:cNvPr id="4" name="Footer Placeholder 3"/>
          <p:cNvSpPr>
            <a:spLocks noGrp="1"/>
          </p:cNvSpPr>
          <p:nvPr>
            <p:ph type="ftr" sz="quarter" idx="11"/>
          </p:nvPr>
        </p:nvSpPr>
        <p:spPr>
          <a:xfrm>
            <a:off x="4038600" y="6356351"/>
            <a:ext cx="4114800" cy="365125"/>
          </a:xfrm>
          <a:prstGeom prst="rect">
            <a:avLst/>
          </a:prstGeom>
        </p:spPr>
        <p:txBody>
          <a:bodyPr lIns="68580" tIns="34290" rIns="68580" bIns="34290"/>
          <a:lstStyle/>
          <a:p>
            <a:endParaRPr lang="en-US"/>
          </a:p>
        </p:txBody>
      </p:sp>
      <p:sp>
        <p:nvSpPr>
          <p:cNvPr id="5" name="Slide Number Placeholder 4"/>
          <p:cNvSpPr>
            <a:spLocks noGrp="1"/>
          </p:cNvSpPr>
          <p:nvPr>
            <p:ph type="sldNum" sz="quarter" idx="12"/>
          </p:nvPr>
        </p:nvSpPr>
        <p:spPr>
          <a:xfrm>
            <a:off x="11262360" y="403860"/>
            <a:ext cx="640080" cy="365125"/>
          </a:xfrm>
          <a:prstGeom prst="rect">
            <a:avLst/>
          </a:prstGeom>
        </p:spPr>
        <p:txBody>
          <a:bodyPr lIns="68580" tIns="34290" rIns="68580" bIns="34290"/>
          <a:lstStyle/>
          <a:p>
            <a:fld id="{EA01570A-8480-497D-96D4-D725A6D7C6AA}" type="slidenum">
              <a:rPr lang="en-US" smtClean="0"/>
              <a:t>‹#›</a:t>
            </a:fld>
            <a:endParaRPr lang="en-US"/>
          </a:p>
        </p:txBody>
      </p:sp>
      <p:sp>
        <p:nvSpPr>
          <p:cNvPr id="7" name="Picture Placeholder 6"/>
          <p:cNvSpPr>
            <a:spLocks noGrp="1"/>
          </p:cNvSpPr>
          <p:nvPr>
            <p:ph type="pic" sz="quarter" idx="13"/>
          </p:nvPr>
        </p:nvSpPr>
        <p:spPr>
          <a:xfrm>
            <a:off x="0" y="0"/>
            <a:ext cx="6493397" cy="6858000"/>
          </a:xfrm>
          <a:prstGeom prst="rect">
            <a:avLst/>
          </a:prstGeom>
        </p:spPr>
        <p:txBody>
          <a:bodyPr lIns="68580" tIns="34290" rIns="68580" bIns="34290"/>
          <a:lstStyle/>
          <a:p>
            <a:endParaRPr lang="en-US"/>
          </a:p>
        </p:txBody>
      </p:sp>
      <p:sp>
        <p:nvSpPr>
          <p:cNvPr id="9" name="Title 1"/>
          <p:cNvSpPr>
            <a:spLocks noGrp="1"/>
          </p:cNvSpPr>
          <p:nvPr>
            <p:ph type="title"/>
          </p:nvPr>
        </p:nvSpPr>
        <p:spPr>
          <a:xfrm>
            <a:off x="838200" y="179707"/>
            <a:ext cx="10515600" cy="859789"/>
          </a:xfrm>
          <a:prstGeom prst="rect">
            <a:avLst/>
          </a:prstGeom>
        </p:spPr>
        <p:txBody>
          <a:bodyPr lIns="68580" tIns="34290" rIns="68580" bIns="34290">
            <a:normAutofit/>
          </a:bodyPr>
          <a:lstStyle>
            <a:lvl1pPr algn="l">
              <a:defRPr sz="4000" b="1"/>
            </a:lvl1pPr>
          </a:lstStyle>
          <a:p>
            <a:r>
              <a:rPr lang="en-US"/>
              <a:t>Click to edit Master title style</a:t>
            </a:r>
          </a:p>
        </p:txBody>
      </p:sp>
    </p:spTree>
    <p:extLst>
      <p:ext uri="{BB962C8B-B14F-4D97-AF65-F5344CB8AC3E}">
        <p14:creationId xmlns:p14="http://schemas.microsoft.com/office/powerpoint/2010/main" val="106190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FDC98-869A-4370-870F-E7511DB04FB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BBE3C3C-EF67-49BD-99D9-A85C89965EB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AF00890-636D-483C-AE1F-D36FD5E5F1B9}"/>
              </a:ext>
            </a:extLst>
          </p:cNvPr>
          <p:cNvSpPr>
            <a:spLocks noGrp="1"/>
          </p:cNvSpPr>
          <p:nvPr>
            <p:ph type="dt" sz="half" idx="10"/>
          </p:nvPr>
        </p:nvSpPr>
        <p:spPr/>
        <p:txBody>
          <a:bodyPr/>
          <a:lstStyle/>
          <a:p>
            <a:fld id="{80ADC13D-3D65-4650-AC4F-2C1358CC10DD}" type="datetimeFigureOut">
              <a:rPr lang="en-IN" smtClean="0"/>
              <a:t>11-09-2022</a:t>
            </a:fld>
            <a:endParaRPr lang="en-IN"/>
          </a:p>
        </p:txBody>
      </p:sp>
      <p:sp>
        <p:nvSpPr>
          <p:cNvPr id="5" name="Footer Placeholder 4">
            <a:extLst>
              <a:ext uri="{FF2B5EF4-FFF2-40B4-BE49-F238E27FC236}">
                <a16:creationId xmlns:a16="http://schemas.microsoft.com/office/drawing/2014/main" id="{E51634A1-A711-4367-8BD5-69704BF091E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A63B363-F4DA-4AB9-A417-9FBBB3F4AE36}"/>
              </a:ext>
            </a:extLst>
          </p:cNvPr>
          <p:cNvSpPr>
            <a:spLocks noGrp="1"/>
          </p:cNvSpPr>
          <p:nvPr>
            <p:ph type="sldNum" sz="quarter" idx="12"/>
          </p:nvPr>
        </p:nvSpPr>
        <p:spPr/>
        <p:txBody>
          <a:bodyPr/>
          <a:lstStyle/>
          <a:p>
            <a:fld id="{B0E3CBF3-0FA8-4848-904D-1ABE6A3E8D61}" type="slidenum">
              <a:rPr lang="en-IN" smtClean="0"/>
              <a:t>‹#›</a:t>
            </a:fld>
            <a:endParaRPr lang="en-IN"/>
          </a:p>
        </p:txBody>
      </p:sp>
    </p:spTree>
    <p:extLst>
      <p:ext uri="{BB962C8B-B14F-4D97-AF65-F5344CB8AC3E}">
        <p14:creationId xmlns:p14="http://schemas.microsoft.com/office/powerpoint/2010/main" val="2783539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415917-CFA2-427C-8DEC-1D99DB49228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6B30F98-6111-4E76-B906-5D98854F00B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11291AC-94DD-4E8B-AE71-03FCA2736342}"/>
              </a:ext>
            </a:extLst>
          </p:cNvPr>
          <p:cNvSpPr>
            <a:spLocks noGrp="1"/>
          </p:cNvSpPr>
          <p:nvPr>
            <p:ph type="dt" sz="half" idx="10"/>
          </p:nvPr>
        </p:nvSpPr>
        <p:spPr/>
        <p:txBody>
          <a:bodyPr/>
          <a:lstStyle/>
          <a:p>
            <a:fld id="{80ADC13D-3D65-4650-AC4F-2C1358CC10DD}" type="datetimeFigureOut">
              <a:rPr lang="en-IN" smtClean="0"/>
              <a:t>11-09-2022</a:t>
            </a:fld>
            <a:endParaRPr lang="en-IN"/>
          </a:p>
        </p:txBody>
      </p:sp>
      <p:sp>
        <p:nvSpPr>
          <p:cNvPr id="5" name="Footer Placeholder 4">
            <a:extLst>
              <a:ext uri="{FF2B5EF4-FFF2-40B4-BE49-F238E27FC236}">
                <a16:creationId xmlns:a16="http://schemas.microsoft.com/office/drawing/2014/main" id="{84338D86-69EB-411D-9350-70E899B96F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11E3730-81BE-42AD-9292-8F3B6FA03FB9}"/>
              </a:ext>
            </a:extLst>
          </p:cNvPr>
          <p:cNvSpPr>
            <a:spLocks noGrp="1"/>
          </p:cNvSpPr>
          <p:nvPr>
            <p:ph type="sldNum" sz="quarter" idx="12"/>
          </p:nvPr>
        </p:nvSpPr>
        <p:spPr/>
        <p:txBody>
          <a:bodyPr/>
          <a:lstStyle/>
          <a:p>
            <a:fld id="{B0E3CBF3-0FA8-4848-904D-1ABE6A3E8D61}" type="slidenum">
              <a:rPr lang="en-IN" smtClean="0"/>
              <a:t>‹#›</a:t>
            </a:fld>
            <a:endParaRPr lang="en-IN"/>
          </a:p>
        </p:txBody>
      </p:sp>
    </p:spTree>
    <p:extLst>
      <p:ext uri="{BB962C8B-B14F-4D97-AF65-F5344CB8AC3E}">
        <p14:creationId xmlns:p14="http://schemas.microsoft.com/office/powerpoint/2010/main" val="16383135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B65F028-E30D-4F53-9925-D4AE660A6389}" type="datetimeFigureOut">
              <a:rPr lang="zh-CN" altLang="en-US" smtClean="0"/>
              <a:t>2022/9/11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722216-826B-4063-ABC4-8DBFDE739B0E}" type="slidenum">
              <a:rPr lang="zh-CN" altLang="en-US" smtClean="0"/>
              <a:t>‹#›</a:t>
            </a:fld>
            <a:endParaRPr lang="zh-CN" altLang="en-US"/>
          </a:p>
        </p:txBody>
      </p:sp>
    </p:spTree>
    <p:extLst>
      <p:ext uri="{BB962C8B-B14F-4D97-AF65-F5344CB8AC3E}">
        <p14:creationId xmlns:p14="http://schemas.microsoft.com/office/powerpoint/2010/main" val="33661843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B65F028-E30D-4F53-9925-D4AE660A6389}" type="datetimeFigureOut">
              <a:rPr lang="zh-CN" altLang="en-US" smtClean="0"/>
              <a:t>2022/9/11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722216-826B-4063-ABC4-8DBFDE739B0E}" type="slidenum">
              <a:rPr lang="zh-CN" altLang="en-US" smtClean="0"/>
              <a:t>‹#›</a:t>
            </a:fld>
            <a:endParaRPr lang="zh-CN" altLang="en-US"/>
          </a:p>
        </p:txBody>
      </p:sp>
    </p:spTree>
    <p:extLst>
      <p:ext uri="{BB962C8B-B14F-4D97-AF65-F5344CB8AC3E}">
        <p14:creationId xmlns:p14="http://schemas.microsoft.com/office/powerpoint/2010/main" val="4656947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B65F028-E30D-4F53-9925-D4AE660A6389}" type="datetimeFigureOut">
              <a:rPr lang="zh-CN" altLang="en-US" smtClean="0"/>
              <a:t>2022/9/11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722216-826B-4063-ABC4-8DBFDE739B0E}" type="slidenum">
              <a:rPr lang="zh-CN" altLang="en-US" smtClean="0"/>
              <a:t>‹#›</a:t>
            </a:fld>
            <a:endParaRPr lang="zh-CN" altLang="en-US"/>
          </a:p>
        </p:txBody>
      </p:sp>
    </p:spTree>
    <p:extLst>
      <p:ext uri="{BB962C8B-B14F-4D97-AF65-F5344CB8AC3E}">
        <p14:creationId xmlns:p14="http://schemas.microsoft.com/office/powerpoint/2010/main" val="468885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B65F028-E30D-4F53-9925-D4AE660A6389}" type="datetimeFigureOut">
              <a:rPr lang="zh-CN" altLang="en-US" smtClean="0"/>
              <a:t>2022/9/11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722216-826B-4063-ABC4-8DBFDE739B0E}" type="slidenum">
              <a:rPr lang="zh-CN" altLang="en-US" smtClean="0"/>
              <a:t>‹#›</a:t>
            </a:fld>
            <a:endParaRPr lang="zh-CN" altLang="en-US"/>
          </a:p>
        </p:txBody>
      </p:sp>
    </p:spTree>
    <p:extLst>
      <p:ext uri="{BB962C8B-B14F-4D97-AF65-F5344CB8AC3E}">
        <p14:creationId xmlns:p14="http://schemas.microsoft.com/office/powerpoint/2010/main" val="3011139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B65F028-E30D-4F53-9925-D4AE660A6389}" type="datetimeFigureOut">
              <a:rPr lang="zh-CN" altLang="en-US" smtClean="0"/>
              <a:t>2022/9/11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4722216-826B-4063-ABC4-8DBFDE739B0E}" type="slidenum">
              <a:rPr lang="zh-CN" altLang="en-US" smtClean="0"/>
              <a:t>‹#›</a:t>
            </a:fld>
            <a:endParaRPr lang="zh-CN" altLang="en-US"/>
          </a:p>
        </p:txBody>
      </p:sp>
    </p:spTree>
    <p:extLst>
      <p:ext uri="{BB962C8B-B14F-4D97-AF65-F5344CB8AC3E}">
        <p14:creationId xmlns:p14="http://schemas.microsoft.com/office/powerpoint/2010/main" val="15280600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B65F028-E30D-4F53-9925-D4AE660A6389}" type="datetimeFigureOut">
              <a:rPr lang="zh-CN" altLang="en-US" smtClean="0"/>
              <a:t>2022/9/11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4722216-826B-4063-ABC4-8DBFDE739B0E}" type="slidenum">
              <a:rPr lang="zh-CN" altLang="en-US" smtClean="0"/>
              <a:t>‹#›</a:t>
            </a:fld>
            <a:endParaRPr lang="zh-CN" altLang="en-US"/>
          </a:p>
        </p:txBody>
      </p:sp>
    </p:spTree>
    <p:extLst>
      <p:ext uri="{BB962C8B-B14F-4D97-AF65-F5344CB8AC3E}">
        <p14:creationId xmlns:p14="http://schemas.microsoft.com/office/powerpoint/2010/main" val="3745387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D00FC4C-BDBF-4E21-902A-ADEB59DF8089}" type="datetimeFigureOut">
              <a:rPr lang="zh-CN" altLang="en-US" smtClean="0">
                <a:solidFill>
                  <a:prstClr val="black">
                    <a:tint val="75000"/>
                  </a:prstClr>
                </a:solidFill>
              </a:rPr>
              <a:pPr/>
              <a:t>2022/9/11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E0C8827-CBE6-4F89-900B-BE5F5BBD4BC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5905255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B65F028-E30D-4F53-9925-D4AE660A6389}" type="datetimeFigureOut">
              <a:rPr lang="zh-CN" altLang="en-US" smtClean="0"/>
              <a:t>2022/9/11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4722216-826B-4063-ABC4-8DBFDE739B0E}" type="slidenum">
              <a:rPr lang="zh-CN" altLang="en-US" smtClean="0"/>
              <a:t>‹#›</a:t>
            </a:fld>
            <a:endParaRPr lang="zh-CN" altLang="en-US"/>
          </a:p>
        </p:txBody>
      </p:sp>
    </p:spTree>
    <p:extLst>
      <p:ext uri="{BB962C8B-B14F-4D97-AF65-F5344CB8AC3E}">
        <p14:creationId xmlns:p14="http://schemas.microsoft.com/office/powerpoint/2010/main" val="41406311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B65F028-E30D-4F53-9925-D4AE660A6389}" type="datetimeFigureOut">
              <a:rPr lang="zh-CN" altLang="en-US" smtClean="0"/>
              <a:t>2022/9/11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722216-826B-4063-ABC4-8DBFDE739B0E}" type="slidenum">
              <a:rPr lang="zh-CN" altLang="en-US" smtClean="0"/>
              <a:t>‹#›</a:t>
            </a:fld>
            <a:endParaRPr lang="zh-CN" altLang="en-US"/>
          </a:p>
        </p:txBody>
      </p:sp>
    </p:spTree>
    <p:extLst>
      <p:ext uri="{BB962C8B-B14F-4D97-AF65-F5344CB8AC3E}">
        <p14:creationId xmlns:p14="http://schemas.microsoft.com/office/powerpoint/2010/main" val="15141482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B65F028-E30D-4F53-9925-D4AE660A6389}" type="datetimeFigureOut">
              <a:rPr lang="zh-CN" altLang="en-US" smtClean="0"/>
              <a:t>2022/9/11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722216-826B-4063-ABC4-8DBFDE739B0E}" type="slidenum">
              <a:rPr lang="zh-CN" altLang="en-US" smtClean="0"/>
              <a:t>‹#›</a:t>
            </a:fld>
            <a:endParaRPr lang="zh-CN" altLang="en-US"/>
          </a:p>
        </p:txBody>
      </p:sp>
    </p:spTree>
    <p:extLst>
      <p:ext uri="{BB962C8B-B14F-4D97-AF65-F5344CB8AC3E}">
        <p14:creationId xmlns:p14="http://schemas.microsoft.com/office/powerpoint/2010/main" val="37554057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B65F028-E30D-4F53-9925-D4AE660A6389}" type="datetimeFigureOut">
              <a:rPr lang="zh-CN" altLang="en-US" smtClean="0"/>
              <a:t>2022/9/11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722216-826B-4063-ABC4-8DBFDE739B0E}" type="slidenum">
              <a:rPr lang="zh-CN" altLang="en-US" smtClean="0"/>
              <a:t>‹#›</a:t>
            </a:fld>
            <a:endParaRPr lang="zh-CN" altLang="en-US"/>
          </a:p>
        </p:txBody>
      </p:sp>
    </p:spTree>
    <p:extLst>
      <p:ext uri="{BB962C8B-B14F-4D97-AF65-F5344CB8AC3E}">
        <p14:creationId xmlns:p14="http://schemas.microsoft.com/office/powerpoint/2010/main" val="80607660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B65F028-E30D-4F53-9925-D4AE660A6389}" type="datetimeFigureOut">
              <a:rPr lang="zh-CN" altLang="en-US" smtClean="0"/>
              <a:t>2022/9/11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722216-826B-4063-ABC4-8DBFDE739B0E}" type="slidenum">
              <a:rPr lang="zh-CN" altLang="en-US" smtClean="0"/>
              <a:t>‹#›</a:t>
            </a:fld>
            <a:endParaRPr lang="zh-CN" altLang="en-US"/>
          </a:p>
        </p:txBody>
      </p:sp>
    </p:spTree>
    <p:extLst>
      <p:ext uri="{BB962C8B-B14F-4D97-AF65-F5344CB8AC3E}">
        <p14:creationId xmlns:p14="http://schemas.microsoft.com/office/powerpoint/2010/main" val="28454600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Main">
    <p:spTree>
      <p:nvGrpSpPr>
        <p:cNvPr id="1" name=""/>
        <p:cNvGrpSpPr/>
        <p:nvPr/>
      </p:nvGrpSpPr>
      <p:grpSpPr>
        <a:xfrm>
          <a:off x="0" y="0"/>
          <a:ext cx="0" cy="0"/>
          <a:chOff x="0" y="0"/>
          <a:chExt cx="0" cy="0"/>
        </a:xfrm>
      </p:grpSpPr>
      <p:sp>
        <p:nvSpPr>
          <p:cNvPr id="9" name="Title 2"/>
          <p:cNvSpPr>
            <a:spLocks noGrp="1"/>
          </p:cNvSpPr>
          <p:nvPr>
            <p:ph type="title"/>
          </p:nvPr>
        </p:nvSpPr>
        <p:spPr>
          <a:xfrm>
            <a:off x="508002" y="291314"/>
            <a:ext cx="11157817" cy="459314"/>
          </a:xfrm>
          <a:prstGeom prst="rect">
            <a:avLst/>
          </a:prstGeom>
        </p:spPr>
        <p:txBody>
          <a:bodyPr lIns="0" tIns="0" rIns="0" bIns="0" anchor="ctr"/>
          <a:lstStyle>
            <a:lvl1pPr algn="ctr">
              <a:defRPr sz="2800">
                <a:solidFill>
                  <a:schemeClr val="bg1">
                    <a:lumMod val="50000"/>
                  </a:schemeClr>
                </a:solidFill>
                <a:latin typeface="微软雅黑 Light" panose="020B0502040204020203" pitchFamily="34" charset="-122"/>
                <a:ea typeface="微软雅黑 Light" panose="020B0502040204020203" pitchFamily="34" charset="-122"/>
              </a:defRPr>
            </a:lvl1pPr>
          </a:lstStyle>
          <a:p>
            <a:endParaRPr lang="en-US" dirty="0"/>
          </a:p>
        </p:txBody>
      </p:sp>
    </p:spTree>
    <p:extLst>
      <p:ext uri="{BB962C8B-B14F-4D97-AF65-F5344CB8AC3E}">
        <p14:creationId xmlns:p14="http://schemas.microsoft.com/office/powerpoint/2010/main" val="153105732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Main">
    <p:spTree>
      <p:nvGrpSpPr>
        <p:cNvPr id="1" name=""/>
        <p:cNvGrpSpPr/>
        <p:nvPr/>
      </p:nvGrpSpPr>
      <p:grpSpPr>
        <a:xfrm>
          <a:off x="0" y="0"/>
          <a:ext cx="0" cy="0"/>
          <a:chOff x="0" y="0"/>
          <a:chExt cx="0" cy="0"/>
        </a:xfrm>
      </p:grpSpPr>
      <p:sp>
        <p:nvSpPr>
          <p:cNvPr id="9" name="Title 2"/>
          <p:cNvSpPr>
            <a:spLocks noGrp="1"/>
          </p:cNvSpPr>
          <p:nvPr>
            <p:ph type="title"/>
          </p:nvPr>
        </p:nvSpPr>
        <p:spPr>
          <a:xfrm>
            <a:off x="508002" y="291314"/>
            <a:ext cx="11157817" cy="459314"/>
          </a:xfrm>
          <a:prstGeom prst="rect">
            <a:avLst/>
          </a:prstGeom>
        </p:spPr>
        <p:txBody>
          <a:bodyPr lIns="0" tIns="0" rIns="0" bIns="0" anchor="ctr"/>
          <a:lstStyle>
            <a:lvl1pPr algn="ctr">
              <a:defRPr sz="2800">
                <a:solidFill>
                  <a:schemeClr val="bg1">
                    <a:lumMod val="50000"/>
                  </a:schemeClr>
                </a:solidFill>
                <a:latin typeface="微软雅黑 Light" panose="020B0502040204020203" pitchFamily="34" charset="-122"/>
                <a:ea typeface="微软雅黑 Light" panose="020B0502040204020203" pitchFamily="34" charset="-122"/>
              </a:defRPr>
            </a:lvl1pPr>
          </a:lstStyle>
          <a:p>
            <a:endParaRPr lang="en-US" dirty="0"/>
          </a:p>
        </p:txBody>
      </p:sp>
    </p:spTree>
    <p:extLst>
      <p:ext uri="{BB962C8B-B14F-4D97-AF65-F5344CB8AC3E}">
        <p14:creationId xmlns:p14="http://schemas.microsoft.com/office/powerpoint/2010/main" val="540376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Main">
    <p:spTree>
      <p:nvGrpSpPr>
        <p:cNvPr id="1" name=""/>
        <p:cNvGrpSpPr/>
        <p:nvPr/>
      </p:nvGrpSpPr>
      <p:grpSpPr>
        <a:xfrm>
          <a:off x="0" y="0"/>
          <a:ext cx="0" cy="0"/>
          <a:chOff x="0" y="0"/>
          <a:chExt cx="0" cy="0"/>
        </a:xfrm>
      </p:grpSpPr>
      <p:sp>
        <p:nvSpPr>
          <p:cNvPr id="9" name="Title 2"/>
          <p:cNvSpPr>
            <a:spLocks noGrp="1"/>
          </p:cNvSpPr>
          <p:nvPr>
            <p:ph type="title"/>
          </p:nvPr>
        </p:nvSpPr>
        <p:spPr>
          <a:xfrm>
            <a:off x="508002" y="291314"/>
            <a:ext cx="11157817" cy="459314"/>
          </a:xfrm>
          <a:prstGeom prst="rect">
            <a:avLst/>
          </a:prstGeom>
        </p:spPr>
        <p:txBody>
          <a:bodyPr lIns="0" tIns="0" rIns="0" bIns="0" anchor="ctr"/>
          <a:lstStyle>
            <a:lvl1pPr algn="ctr">
              <a:defRPr sz="2800">
                <a:solidFill>
                  <a:schemeClr val="bg1">
                    <a:lumMod val="50000"/>
                  </a:schemeClr>
                </a:solidFill>
                <a:latin typeface="微软雅黑 Light" panose="020B0502040204020203" pitchFamily="34" charset="-122"/>
                <a:ea typeface="微软雅黑 Light" panose="020B0502040204020203" pitchFamily="34" charset="-122"/>
              </a:defRPr>
            </a:lvl1pPr>
          </a:lstStyle>
          <a:p>
            <a:endParaRPr lang="en-US" dirty="0"/>
          </a:p>
        </p:txBody>
      </p:sp>
    </p:spTree>
    <p:extLst>
      <p:ext uri="{BB962C8B-B14F-4D97-AF65-F5344CB8AC3E}">
        <p14:creationId xmlns:p14="http://schemas.microsoft.com/office/powerpoint/2010/main" val="26171867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8591346-C56E-46DC-8306-B168FC905C22}" type="datetimeFigureOut">
              <a:rPr lang="zh-CN" altLang="en-US">
                <a:solidFill>
                  <a:prstClr val="black"/>
                </a:solidFill>
              </a:rPr>
              <a:pPr/>
              <a:t>2022/9/11</a:t>
            </a:fld>
            <a:endParaRPr lang="zh-CN" altLang="en-US">
              <a:solidFill>
                <a:prstClr val="black"/>
              </a:solidFill>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AF48CB8-BB63-407F-B6BF-8A10C1F7FFBF}" type="slidenum">
              <a:rPr lang="zh-CN" altLang="en-US">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773018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8591346-C56E-46DC-8306-B168FC905C22}" type="datetimeFigureOut">
              <a:rPr lang="zh-CN" altLang="en-US">
                <a:solidFill>
                  <a:prstClr val="black"/>
                </a:solidFill>
              </a:rPr>
              <a:pPr/>
              <a:t>2022/9/11</a:t>
            </a:fld>
            <a:endParaRPr lang="zh-CN" altLang="en-US">
              <a:solidFill>
                <a:prstClr val="black"/>
              </a:solidFill>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AF48CB8-BB63-407F-B6BF-8A10C1F7FFBF}" type="slidenum">
              <a:rPr lang="zh-CN" altLang="en-US">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447836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D00FC4C-BDBF-4E21-902A-ADEB59DF8089}" type="datetimeFigureOut">
              <a:rPr lang="zh-CN" altLang="en-US" smtClean="0">
                <a:solidFill>
                  <a:prstClr val="black">
                    <a:tint val="75000"/>
                  </a:prstClr>
                </a:solidFill>
              </a:rPr>
              <a:pPr/>
              <a:t>2022/9/11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E0C8827-CBE6-4F89-900B-BE5F5BBD4BC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288080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8591346-C56E-46DC-8306-B168FC905C22}" type="datetimeFigureOut">
              <a:rPr lang="zh-CN" altLang="en-US">
                <a:solidFill>
                  <a:prstClr val="black"/>
                </a:solidFill>
              </a:rPr>
              <a:pPr/>
              <a:t>2022/9/11</a:t>
            </a:fld>
            <a:endParaRPr lang="zh-CN" altLang="en-US">
              <a:solidFill>
                <a:prstClr val="black"/>
              </a:solidFill>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AF48CB8-BB63-407F-B6BF-8A10C1F7FFBF}" type="slidenum">
              <a:rPr lang="zh-CN" altLang="en-US">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5617441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8591346-C56E-46DC-8306-B168FC905C22}" type="datetimeFigureOut">
              <a:rPr lang="zh-CN" altLang="en-US">
                <a:solidFill>
                  <a:prstClr val="black"/>
                </a:solidFill>
              </a:rPr>
              <a:pPr/>
              <a:t>2022/9/11</a:t>
            </a:fld>
            <a:endParaRPr lang="zh-CN" altLang="en-US">
              <a:solidFill>
                <a:prstClr val="black"/>
              </a:solidFill>
            </a:endParaRPr>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solidFill>
            </a:endParaRPr>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9AF48CB8-BB63-407F-B6BF-8A10C1F7FFBF}" type="slidenum">
              <a:rPr lang="zh-CN" altLang="en-US">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5506371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A8591346-C56E-46DC-8306-B168FC905C22}" type="datetimeFigureOut">
              <a:rPr lang="zh-CN" altLang="en-US">
                <a:solidFill>
                  <a:prstClr val="black"/>
                </a:solidFill>
              </a:rPr>
              <a:pPr/>
              <a:t>2022/9/11</a:t>
            </a:fld>
            <a:endParaRPr lang="zh-CN" altLang="en-US">
              <a:solidFill>
                <a:prstClr val="black"/>
              </a:solidFill>
            </a:endParaRPr>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solidFill>
            </a:endParaRPr>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9AF48CB8-BB63-407F-B6BF-8A10C1F7FFBF}" type="slidenum">
              <a:rPr lang="zh-CN" altLang="en-US">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73557918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A8591346-C56E-46DC-8306-B168FC905C22}" type="datetimeFigureOut">
              <a:rPr lang="zh-CN" altLang="en-US">
                <a:solidFill>
                  <a:prstClr val="black"/>
                </a:solidFill>
              </a:rPr>
              <a:pPr/>
              <a:t>2022/9/11</a:t>
            </a:fld>
            <a:endParaRPr lang="zh-CN" altLang="en-US">
              <a:solidFill>
                <a:prstClr val="black"/>
              </a:solidFill>
            </a:endParaRPr>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solidFill>
            </a:endParaRPr>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9AF48CB8-BB63-407F-B6BF-8A10C1F7FFBF}" type="slidenum">
              <a:rPr lang="zh-CN" altLang="en-US">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4287954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A8591346-C56E-46DC-8306-B168FC905C22}" type="datetimeFigureOut">
              <a:rPr lang="zh-CN" altLang="en-US">
                <a:solidFill>
                  <a:prstClr val="black"/>
                </a:solidFill>
              </a:rPr>
              <a:pPr/>
              <a:t>2022/9/11</a:t>
            </a:fld>
            <a:endParaRPr lang="zh-CN" altLang="en-US">
              <a:solidFill>
                <a:prstClr val="black"/>
              </a:solidFill>
            </a:endParaRPr>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solidFill>
            </a:endParaRPr>
          </a:p>
        </p:txBody>
      </p:sp>
      <p:sp>
        <p:nvSpPr>
          <p:cNvPr id="5" name="幻灯片编号占位符 4"/>
          <p:cNvSpPr>
            <a:spLocks noGrp="1"/>
          </p:cNvSpPr>
          <p:nvPr>
            <p:ph type="sldNum" sz="quarter" idx="12"/>
          </p:nvPr>
        </p:nvSpPr>
        <p:spPr>
          <a:xfrm>
            <a:off x="8610600" y="6356350"/>
            <a:ext cx="2743200" cy="365125"/>
          </a:xfrm>
          <a:prstGeom prst="rect">
            <a:avLst/>
          </a:prstGeom>
        </p:spPr>
        <p:txBody>
          <a:bodyPr/>
          <a:lstStyle/>
          <a:p>
            <a:fld id="{9AF48CB8-BB63-407F-B6BF-8A10C1F7FFBF}" type="slidenum">
              <a:rPr lang="zh-CN" altLang="en-US">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5378543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A8591346-C56E-46DC-8306-B168FC905C22}" type="datetimeFigureOut">
              <a:rPr lang="zh-CN" altLang="en-US">
                <a:solidFill>
                  <a:prstClr val="black"/>
                </a:solidFill>
              </a:rPr>
              <a:pPr/>
              <a:t>2022/9/11</a:t>
            </a:fld>
            <a:endParaRPr lang="zh-CN" altLang="en-US">
              <a:solidFill>
                <a:prstClr val="black"/>
              </a:solidFill>
            </a:endParaRPr>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solidFill>
            </a:endParaRPr>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9AF48CB8-BB63-407F-B6BF-8A10C1F7FFBF}" type="slidenum">
              <a:rPr lang="zh-CN" altLang="en-US">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59484896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8591346-C56E-46DC-8306-B168FC905C22}" type="datetimeFigureOut">
              <a:rPr lang="zh-CN" altLang="en-US">
                <a:solidFill>
                  <a:prstClr val="black"/>
                </a:solidFill>
              </a:rPr>
              <a:pPr/>
              <a:t>2022/9/11</a:t>
            </a:fld>
            <a:endParaRPr lang="zh-CN" altLang="en-US">
              <a:solidFill>
                <a:prstClr val="black"/>
              </a:solidFill>
            </a:endParaRPr>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solidFill>
            </a:endParaRPr>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9AF48CB8-BB63-407F-B6BF-8A10C1F7FFBF}" type="slidenum">
              <a:rPr lang="zh-CN" altLang="en-US">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48699870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8591346-C56E-46DC-8306-B168FC905C22}" type="datetimeFigureOut">
              <a:rPr lang="zh-CN" altLang="en-US">
                <a:solidFill>
                  <a:prstClr val="black"/>
                </a:solidFill>
              </a:rPr>
              <a:pPr/>
              <a:t>2022/9/11</a:t>
            </a:fld>
            <a:endParaRPr lang="zh-CN" altLang="en-US">
              <a:solidFill>
                <a:prstClr val="black"/>
              </a:solidFill>
            </a:endParaRPr>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solidFill>
            </a:endParaRPr>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9AF48CB8-BB63-407F-B6BF-8A10C1F7FFBF}" type="slidenum">
              <a:rPr lang="zh-CN" altLang="en-US">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7503942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8591346-C56E-46DC-8306-B168FC905C22}" type="datetimeFigureOut">
              <a:rPr lang="zh-CN" altLang="en-US">
                <a:solidFill>
                  <a:prstClr val="black"/>
                </a:solidFill>
              </a:rPr>
              <a:pPr/>
              <a:t>2022/9/11</a:t>
            </a:fld>
            <a:endParaRPr lang="zh-CN" altLang="en-US">
              <a:solidFill>
                <a:prstClr val="black"/>
              </a:solidFill>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AF48CB8-BB63-407F-B6BF-8A10C1F7FFBF}" type="slidenum">
              <a:rPr lang="zh-CN" altLang="en-US">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4996574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8591346-C56E-46DC-8306-B168FC905C22}" type="datetimeFigureOut">
              <a:rPr lang="zh-CN" altLang="en-US">
                <a:solidFill>
                  <a:prstClr val="black"/>
                </a:solidFill>
              </a:rPr>
              <a:pPr/>
              <a:t>2022/9/11</a:t>
            </a:fld>
            <a:endParaRPr lang="zh-CN" altLang="en-US">
              <a:solidFill>
                <a:prstClr val="black"/>
              </a:solidFill>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AF48CB8-BB63-407F-B6BF-8A10C1F7FFBF}" type="slidenum">
              <a:rPr lang="zh-CN" altLang="en-US">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93204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D00FC4C-BDBF-4E21-902A-ADEB59DF8089}" type="datetimeFigureOut">
              <a:rPr lang="zh-CN" altLang="en-US" smtClean="0">
                <a:solidFill>
                  <a:prstClr val="black">
                    <a:tint val="75000"/>
                  </a:prstClr>
                </a:solidFill>
              </a:rPr>
              <a:pPr/>
              <a:t>2022/9/11</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8E0C8827-CBE6-4F89-900B-BE5F5BBD4BC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4656444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5" name="矩形 4"/>
          <p:cNvSpPr/>
          <p:nvPr userDrawn="1"/>
        </p:nvSpPr>
        <p:spPr>
          <a:xfrm>
            <a:off x="431372" y="356696"/>
            <a:ext cx="11233248" cy="468802"/>
          </a:xfrm>
          <a:prstGeom prst="rect">
            <a:avLst/>
          </a:prstGeom>
        </p:spPr>
        <p:txBody>
          <a:bodyPr wrap="square" lIns="121377" tIns="60684" rIns="121377" bIns="60684">
            <a:spAutoFit/>
          </a:bodyPr>
          <a:lstStyle/>
          <a:p>
            <a:pPr defTabSz="1213485"/>
            <a:r>
              <a:rPr lang="en-US" altLang="zh-CN" sz="2250" b="1" dirty="0">
                <a:solidFill>
                  <a:prstClr val="white"/>
                </a:solidFill>
                <a:latin typeface="Helvetica" panose="020B0604020202030204" pitchFamily="34" charset="0"/>
                <a:ea typeface="微软雅黑" panose="020B0503020204020204" pitchFamily="34" charset="-122"/>
              </a:rPr>
              <a:t> </a:t>
            </a:r>
          </a:p>
        </p:txBody>
      </p:sp>
      <p:sp>
        <p:nvSpPr>
          <p:cNvPr id="6" name="矩形 5"/>
          <p:cNvSpPr/>
          <p:nvPr userDrawn="1"/>
        </p:nvSpPr>
        <p:spPr>
          <a:xfrm>
            <a:off x="507572" y="432898"/>
            <a:ext cx="11233248" cy="468802"/>
          </a:xfrm>
          <a:prstGeom prst="rect">
            <a:avLst/>
          </a:prstGeom>
        </p:spPr>
        <p:txBody>
          <a:bodyPr wrap="square" lIns="121377" tIns="60684" rIns="121377" bIns="60684">
            <a:spAutoFit/>
          </a:bodyPr>
          <a:lstStyle/>
          <a:p>
            <a:pPr defTabSz="1213485"/>
            <a:r>
              <a:rPr lang="en-US" altLang="zh-CN" sz="2250" b="1" dirty="0">
                <a:solidFill>
                  <a:prstClr val="white"/>
                </a:solidFill>
                <a:latin typeface="Helvetica" panose="020B0604020202030204" pitchFamily="34" charset="0"/>
                <a:ea typeface="微软雅黑" panose="020B0503020204020204" pitchFamily="34" charset="-122"/>
              </a:rPr>
              <a:t> </a:t>
            </a:r>
          </a:p>
        </p:txBody>
      </p:sp>
      <p:sp>
        <p:nvSpPr>
          <p:cNvPr id="7" name="标题 6"/>
          <p:cNvSpPr>
            <a:spLocks noGrp="1"/>
          </p:cNvSpPr>
          <p:nvPr>
            <p:ph type="title"/>
          </p:nvPr>
        </p:nvSpPr>
        <p:spPr>
          <a:xfrm>
            <a:off x="609600" y="274638"/>
            <a:ext cx="10972800" cy="751086"/>
          </a:xfrm>
          <a:prstGeom prst="rect">
            <a:avLst/>
          </a:prstGeom>
        </p:spPr>
        <p:txBody>
          <a:bodyPr anchor="ctr"/>
          <a:lstStyle>
            <a:lvl1pPr algn="l">
              <a:defRPr sz="3600" b="1">
                <a:latin typeface="Helvetica" panose="020B0604020202030204" pitchFamily="34" charset="0"/>
                <a:ea typeface="微软雅黑" panose="020B0503020204020204"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189840834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70180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re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3917082"/>
      </p:ext>
    </p:extLst>
  </p:cSld>
  <p:clrMapOvr>
    <a:masterClrMapping/>
  </p:clrMapOvr>
  <p:transition spd="slow" advTm="3000">
    <p:push dir="u"/>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Free Blank With Footer">
    <p:spTree>
      <p:nvGrpSpPr>
        <p:cNvPr id="1" name=""/>
        <p:cNvGrpSpPr/>
        <p:nvPr/>
      </p:nvGrpSpPr>
      <p:grpSpPr>
        <a:xfrm>
          <a:off x="0" y="0"/>
          <a:ext cx="0" cy="0"/>
          <a:chOff x="0" y="0"/>
          <a:chExt cx="0" cy="0"/>
        </a:xfrm>
      </p:grpSpPr>
      <p:sp>
        <p:nvSpPr>
          <p:cNvPr id="7" name="Flowchart: Off-page Connector 6"/>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 name="Slide Number Placeholder 4"/>
          <p:cNvSpPr>
            <a:spLocks noGrp="1"/>
          </p:cNvSpPr>
          <p:nvPr>
            <p:ph type="sldNum" sz="quarter" idx="12"/>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fld id="{C136B7D2-B98C-44FD-8D04-7EC62A564975}" type="slidenum">
              <a:rPr lang="en-US" smtClean="0"/>
              <a:pPr/>
              <a:t>‹#›</a:t>
            </a:fld>
            <a:endParaRPr lang="en-US" dirty="0"/>
          </a:p>
        </p:txBody>
      </p:sp>
      <p:sp>
        <p:nvSpPr>
          <p:cNvPr id="5"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a:t>Click To Edit Master Title Style</a:t>
            </a:r>
          </a:p>
        </p:txBody>
      </p:sp>
      <p:sp>
        <p:nvSpPr>
          <p:cNvPr id="6" name="Text Placeholder 3"/>
          <p:cNvSpPr>
            <a:spLocks noGrp="1"/>
          </p:cNvSpPr>
          <p:nvPr>
            <p:ph type="body" sz="half" idx="2" hasCustomPrompt="1"/>
          </p:nvPr>
        </p:nvSpPr>
        <p:spPr>
          <a:xfrm>
            <a:off x="3352800" y="825950"/>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2670109245"/>
      </p:ext>
    </p:extLst>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Picture with Chart Right Alt. 2">
    <p:spTree>
      <p:nvGrpSpPr>
        <p:cNvPr id="1" name=""/>
        <p:cNvGrpSpPr/>
        <p:nvPr/>
      </p:nvGrpSpPr>
      <p:grpSpPr>
        <a:xfrm>
          <a:off x="0" y="0"/>
          <a:ext cx="0" cy="0"/>
          <a:chOff x="0" y="0"/>
          <a:chExt cx="0" cy="0"/>
        </a:xfrm>
      </p:grpSpPr>
      <p:sp>
        <p:nvSpPr>
          <p:cNvPr id="12" name="Picture Placeholder 11"/>
          <p:cNvSpPr>
            <a:spLocks noGrp="1"/>
          </p:cNvSpPr>
          <p:nvPr>
            <p:ph type="pic" sz="quarter" idx="14"/>
          </p:nvPr>
        </p:nvSpPr>
        <p:spPr>
          <a:xfrm>
            <a:off x="6164581" y="0"/>
            <a:ext cx="6019799" cy="6858000"/>
          </a:xfrm>
          <a:prstGeom prst="rect">
            <a:avLst/>
          </a:prstGeom>
        </p:spPr>
        <p:txBody>
          <a:bodyPr lIns="68580" tIns="34290" rIns="68580" bIns="34290"/>
          <a:lstStyle/>
          <a:p>
            <a:endParaRPr lang="en-US"/>
          </a:p>
        </p:txBody>
      </p:sp>
      <p:sp>
        <p:nvSpPr>
          <p:cNvPr id="14" name="Chart Placeholder 13"/>
          <p:cNvSpPr>
            <a:spLocks noGrp="1"/>
          </p:cNvSpPr>
          <p:nvPr>
            <p:ph type="chart" sz="quarter" idx="15"/>
          </p:nvPr>
        </p:nvSpPr>
        <p:spPr>
          <a:xfrm>
            <a:off x="6477001" y="1782764"/>
            <a:ext cx="5326380" cy="4283075"/>
          </a:xfrm>
          <a:prstGeom prst="rect">
            <a:avLst/>
          </a:prstGeom>
        </p:spPr>
        <p:txBody>
          <a:bodyPr lIns="68580" tIns="34290" rIns="68580" bIns="34290"/>
          <a:lstStyle/>
          <a:p>
            <a:endParaRPr lang="en-US"/>
          </a:p>
        </p:txBody>
      </p:sp>
      <p:sp>
        <p:nvSpPr>
          <p:cNvPr id="11" name="Title 1"/>
          <p:cNvSpPr>
            <a:spLocks noGrp="1"/>
          </p:cNvSpPr>
          <p:nvPr>
            <p:ph type="title"/>
          </p:nvPr>
        </p:nvSpPr>
        <p:spPr>
          <a:xfrm>
            <a:off x="228601" y="179707"/>
            <a:ext cx="5935980" cy="859789"/>
          </a:xfrm>
          <a:prstGeom prst="rect">
            <a:avLst/>
          </a:prstGeom>
        </p:spPr>
        <p:txBody>
          <a:bodyPr lIns="68580" tIns="34290" rIns="68580" bIns="34290">
            <a:normAutofit/>
          </a:bodyPr>
          <a:lstStyle>
            <a:lvl1pPr algn="l">
              <a:defRPr sz="4000" b="1"/>
            </a:lvl1pPr>
          </a:lstStyle>
          <a:p>
            <a:r>
              <a:rPr lang="en-US"/>
              <a:t>Click to edit Master title style</a:t>
            </a:r>
          </a:p>
        </p:txBody>
      </p:sp>
    </p:spTree>
    <p:extLst>
      <p:ext uri="{BB962C8B-B14F-4D97-AF65-F5344CB8AC3E}">
        <p14:creationId xmlns:p14="http://schemas.microsoft.com/office/powerpoint/2010/main" val="773539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561"/>
            <a:ext cx="9144000" cy="2388017"/>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669"/>
            <a:ext cx="9144000" cy="165605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978" indent="0" algn="ctr">
              <a:buNone/>
              <a:defRPr sz="1600"/>
            </a:lvl7pPr>
            <a:lvl8pPr marL="3201167" indent="0" algn="ctr">
              <a:buNone/>
              <a:defRPr sz="1600"/>
            </a:lvl8pPr>
            <a:lvl9pPr marL="3658355"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926482531"/>
      </p:ext>
    </p:extLst>
  </p:cSld>
  <p:clrMapOvr>
    <a:masterClrMapping/>
  </p:clrMapOvr>
  <p:transition spd="slow" advClick="0" advTm="2000">
    <p:push dir="u"/>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3954221619"/>
      </p:ext>
    </p:extLst>
  </p:cSld>
  <p:clrMapOvr>
    <a:masterClrMapping/>
  </p:clrMapOvr>
  <p:transition spd="slow" advClick="0" advTm="2000">
    <p:push dir="u"/>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10038"/>
            <a:ext cx="10515600" cy="2853236"/>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90266"/>
            <a:ext cx="10515600" cy="1500449"/>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978" indent="0">
              <a:buNone/>
              <a:defRPr sz="1600">
                <a:solidFill>
                  <a:schemeClr val="tx1">
                    <a:tint val="75000"/>
                  </a:schemeClr>
                </a:solidFill>
              </a:defRPr>
            </a:lvl7pPr>
            <a:lvl8pPr marL="3201167" indent="0">
              <a:buNone/>
              <a:defRPr sz="1600">
                <a:solidFill>
                  <a:schemeClr val="tx1">
                    <a:tint val="75000"/>
                  </a:schemeClr>
                </a:solidFill>
              </a:defRPr>
            </a:lvl8pPr>
            <a:lvl9pPr marL="3658355"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812219947"/>
      </p:ext>
    </p:extLst>
  </p:cSld>
  <p:clrMapOvr>
    <a:masterClrMapping/>
  </p:clrMapOvr>
  <p:transition spd="slow" advClick="0" advTm="2000">
    <p:push dir="u"/>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944"/>
            <a:ext cx="5181600" cy="435209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944"/>
            <a:ext cx="5181600" cy="435209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2022/9/11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3210786734"/>
      </p:ext>
    </p:extLst>
  </p:cSld>
  <p:clrMapOvr>
    <a:masterClrMapping/>
  </p:clrMapOvr>
  <p:transition spd="slow" advClick="0" advTm="2000">
    <p:push dir="u"/>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89"/>
            <a:ext cx="10515600" cy="1325795"/>
          </a:xfrm>
        </p:spPr>
        <p:txBody>
          <a:bodyPr/>
          <a:lstStyle/>
          <a:p>
            <a:r>
              <a:rPr lang="zh-CN" altLang="en-US"/>
              <a:t>单击此处编辑母版标题样式</a:t>
            </a:r>
          </a:p>
        </p:txBody>
      </p:sp>
      <p:sp>
        <p:nvSpPr>
          <p:cNvPr id="3" name="文本占位符 2"/>
          <p:cNvSpPr>
            <a:spLocks noGrp="1"/>
          </p:cNvSpPr>
          <p:nvPr>
            <p:ph type="body" idx="1"/>
          </p:nvPr>
        </p:nvSpPr>
        <p:spPr>
          <a:xfrm>
            <a:off x="1186775" y="1778749"/>
            <a:ext cx="4873575" cy="824056"/>
          </a:xfrm>
        </p:spPr>
        <p:txBody>
          <a:bodyPr anchor="ctr" anchorCtr="0"/>
          <a:lstStyle>
            <a:lvl1pPr marL="0" indent="0">
              <a:buNone/>
              <a:defRPr sz="2800"/>
            </a:lvl1pPr>
            <a:lvl2pPr marL="457189" indent="0">
              <a:buNone/>
              <a:defRPr sz="2400"/>
            </a:lvl2pPr>
            <a:lvl3pPr marL="914377" indent="0">
              <a:buNone/>
              <a:defRPr sz="2000"/>
            </a:lvl3pPr>
            <a:lvl4pPr marL="1371566" indent="0">
              <a:buNone/>
              <a:defRPr sz="1800"/>
            </a:lvl4pPr>
            <a:lvl5pPr marL="1828754" indent="0">
              <a:buNone/>
              <a:defRPr sz="1800"/>
            </a:lvl5pPr>
            <a:lvl6pPr marL="2285943" indent="0">
              <a:buNone/>
              <a:defRPr sz="1800"/>
            </a:lvl6pPr>
            <a:lvl7pPr marL="2743978" indent="0">
              <a:buNone/>
              <a:defRPr sz="1800"/>
            </a:lvl7pPr>
            <a:lvl8pPr marL="3201167" indent="0">
              <a:buNone/>
              <a:defRPr sz="1800"/>
            </a:lvl8pPr>
            <a:lvl9pPr marL="3658355"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5" y="2665846"/>
            <a:ext cx="4873575" cy="35249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9" y="1778749"/>
            <a:ext cx="4897576" cy="824056"/>
          </a:xfrm>
        </p:spPr>
        <p:txBody>
          <a:bodyPr anchor="ctr" anchorCtr="0"/>
          <a:lstStyle>
            <a:lvl1pPr marL="0" indent="0">
              <a:buNone/>
              <a:defRPr sz="2800"/>
            </a:lvl1pPr>
            <a:lvl2pPr marL="457189" indent="0">
              <a:buNone/>
              <a:defRPr sz="2400"/>
            </a:lvl2pPr>
            <a:lvl3pPr marL="914377" indent="0">
              <a:buNone/>
              <a:defRPr sz="2000"/>
            </a:lvl3pPr>
            <a:lvl4pPr marL="1371566" indent="0">
              <a:buNone/>
              <a:defRPr sz="1800"/>
            </a:lvl4pPr>
            <a:lvl5pPr marL="1828754" indent="0">
              <a:buNone/>
              <a:defRPr sz="1800"/>
            </a:lvl5pPr>
            <a:lvl6pPr marL="2285943" indent="0">
              <a:buNone/>
              <a:defRPr sz="1800"/>
            </a:lvl6pPr>
            <a:lvl7pPr marL="2743978" indent="0">
              <a:buNone/>
              <a:defRPr sz="1800"/>
            </a:lvl7pPr>
            <a:lvl8pPr marL="3201167" indent="0">
              <a:buNone/>
              <a:defRPr sz="1800"/>
            </a:lvl8pPr>
            <a:lvl9pPr marL="3658355"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9" y="2665846"/>
            <a:ext cx="4897576" cy="35249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2022/9/11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4201155482"/>
      </p:ext>
    </p:extLst>
  </p:cSld>
  <p:clrMapOvr>
    <a:masterClrMapping/>
  </p:clrMapOvr>
  <p:transition spd="slow" advClick="0" advTm="2000">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D00FC4C-BDBF-4E21-902A-ADEB59DF8089}" type="datetimeFigureOut">
              <a:rPr lang="zh-CN" altLang="en-US" smtClean="0">
                <a:solidFill>
                  <a:prstClr val="black">
                    <a:tint val="75000"/>
                  </a:prstClr>
                </a:solidFill>
              </a:rPr>
              <a:pPr/>
              <a:t>2022/9/11</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8E0C8827-CBE6-4F89-900B-BE5F5BBD4BC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53473604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2022/9/11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2041835873"/>
      </p:ext>
    </p:extLst>
  </p:cSld>
  <p:clrMapOvr>
    <a:masterClrMapping/>
  </p:clrMapOvr>
  <p:transition spd="slow" advClick="0" advTm="2000">
    <p:push dir="u"/>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2022/9/11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3155918091"/>
      </p:ext>
    </p:extLst>
  </p:cSld>
  <p:clrMapOvr>
    <a:masterClrMapping/>
  </p:clrMapOvr>
  <p:transition spd="slow" advClick="0" advTm="2000">
    <p:push dir="u"/>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80"/>
            <a:ext cx="4165349" cy="160048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82"/>
            <a:ext cx="6172200" cy="5404796"/>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978" indent="0">
              <a:buNone/>
              <a:defRPr sz="2000"/>
            </a:lvl7pPr>
            <a:lvl8pPr marL="3201167" indent="0">
              <a:buNone/>
              <a:defRPr sz="2000"/>
            </a:lvl8pPr>
            <a:lvl9pPr marL="3658355" indent="0">
              <a:buNone/>
              <a:defRPr sz="2000"/>
            </a:lvl9pPr>
          </a:lstStyle>
          <a:p>
            <a:endParaRPr lang="zh-CN" altLang="en-US"/>
          </a:p>
        </p:txBody>
      </p:sp>
      <p:sp>
        <p:nvSpPr>
          <p:cNvPr id="4" name="文本占位符 3"/>
          <p:cNvSpPr>
            <a:spLocks noGrp="1"/>
          </p:cNvSpPr>
          <p:nvPr>
            <p:ph type="body" sz="half" idx="2"/>
          </p:nvPr>
        </p:nvSpPr>
        <p:spPr>
          <a:xfrm>
            <a:off x="839788" y="2057761"/>
            <a:ext cx="4165349" cy="3812255"/>
          </a:xfrm>
        </p:spPr>
        <p:txBody>
          <a:bodyPr/>
          <a:lstStyle>
            <a:lvl1pPr marL="0" indent="0">
              <a:buNone/>
              <a:defRPr sz="2000"/>
            </a:lvl1pPr>
            <a:lvl2pPr marL="457189" indent="0">
              <a:buNone/>
              <a:defRPr sz="1800"/>
            </a:lvl2pPr>
            <a:lvl3pPr marL="914377" indent="0">
              <a:buNone/>
              <a:defRPr sz="1600"/>
            </a:lvl3pPr>
            <a:lvl4pPr marL="1371566" indent="0">
              <a:buNone/>
              <a:defRPr sz="1400"/>
            </a:lvl4pPr>
            <a:lvl5pPr marL="1828754" indent="0">
              <a:buNone/>
              <a:defRPr sz="1400"/>
            </a:lvl5pPr>
            <a:lvl6pPr marL="2285943" indent="0">
              <a:buNone/>
              <a:defRPr sz="1400"/>
            </a:lvl6pPr>
            <a:lvl7pPr marL="2743978" indent="0">
              <a:buNone/>
              <a:defRPr sz="1400"/>
            </a:lvl7pPr>
            <a:lvl8pPr marL="3201167" indent="0">
              <a:buNone/>
              <a:defRPr sz="1400"/>
            </a:lvl8pPr>
            <a:lvl9pPr marL="3658355"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2022/9/11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2139896831"/>
      </p:ext>
    </p:extLst>
  </p:cSld>
  <p:clrMapOvr>
    <a:masterClrMapping/>
  </p:clrMapOvr>
  <p:transition spd="slow" advClick="0" advTm="2000">
    <p:push dir="u"/>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90"/>
            <a:ext cx="2628900" cy="581285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1" y="365190"/>
            <a:ext cx="7734300" cy="581285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3204313130"/>
      </p:ext>
    </p:extLst>
  </p:cSld>
  <p:clrMapOvr>
    <a:masterClrMapping/>
  </p:clrMapOvr>
  <p:transition spd="slow" advClick="0" advTm="2000">
    <p:push dir="u"/>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90"/>
            <a:ext cx="10515600" cy="581285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2022/9/11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280284121"/>
      </p:ext>
    </p:extLst>
  </p:cSld>
  <p:clrMapOvr>
    <a:masterClrMapping/>
  </p:clrMapOvr>
  <p:transition spd="slow" advClick="0" advTm="2000">
    <p:push dir="u"/>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First Slide">
    <p:spTree>
      <p:nvGrpSpPr>
        <p:cNvPr id="1" name=""/>
        <p:cNvGrpSpPr/>
        <p:nvPr/>
      </p:nvGrpSpPr>
      <p:grpSpPr>
        <a:xfrm>
          <a:off x="0" y="0"/>
          <a:ext cx="0" cy="0"/>
          <a:chOff x="0" y="0"/>
          <a:chExt cx="0" cy="0"/>
        </a:xfrm>
      </p:grpSpPr>
      <p:sp>
        <p:nvSpPr>
          <p:cNvPr id="15" name="Picture Placeholder 2"/>
          <p:cNvSpPr>
            <a:spLocks noGrp="1"/>
          </p:cNvSpPr>
          <p:nvPr>
            <p:ph type="pic" sz="quarter" idx="17"/>
          </p:nvPr>
        </p:nvSpPr>
        <p:spPr>
          <a:xfrm>
            <a:off x="4064000" y="442039"/>
            <a:ext cx="4368800" cy="3084104"/>
          </a:xfrm>
          <a:custGeom>
            <a:avLst/>
            <a:gdLst/>
            <a:ahLst/>
            <a:cxnLst/>
            <a:rect l="l" t="t" r="r" b="b"/>
            <a:pathLst>
              <a:path w="3276600" h="3124200">
                <a:moveTo>
                  <a:pt x="3028950" y="0"/>
                </a:moveTo>
                <a:cubicBezTo>
                  <a:pt x="3165723" y="0"/>
                  <a:pt x="3276600" y="110877"/>
                  <a:pt x="3276600" y="247650"/>
                </a:cubicBezTo>
                <a:lnTo>
                  <a:pt x="3276600" y="2876550"/>
                </a:lnTo>
                <a:cubicBezTo>
                  <a:pt x="3276600" y="3013323"/>
                  <a:pt x="3165723" y="3124200"/>
                  <a:pt x="3028950" y="3124200"/>
                </a:cubicBezTo>
                <a:cubicBezTo>
                  <a:pt x="2892177" y="3124200"/>
                  <a:pt x="2781300" y="3013323"/>
                  <a:pt x="2781300" y="2876550"/>
                </a:cubicBezTo>
                <a:lnTo>
                  <a:pt x="2781300" y="247650"/>
                </a:lnTo>
                <a:cubicBezTo>
                  <a:pt x="2781300" y="110877"/>
                  <a:pt x="2892177" y="0"/>
                  <a:pt x="3028950" y="0"/>
                </a:cubicBezTo>
                <a:close/>
                <a:moveTo>
                  <a:pt x="2317750" y="0"/>
                </a:moveTo>
                <a:cubicBezTo>
                  <a:pt x="2454523" y="0"/>
                  <a:pt x="2565400" y="110877"/>
                  <a:pt x="2565400" y="247650"/>
                </a:cubicBezTo>
                <a:lnTo>
                  <a:pt x="2565400" y="2876550"/>
                </a:lnTo>
                <a:cubicBezTo>
                  <a:pt x="2565400" y="3013323"/>
                  <a:pt x="2454523" y="3124200"/>
                  <a:pt x="2317750" y="3124200"/>
                </a:cubicBezTo>
                <a:cubicBezTo>
                  <a:pt x="2180977" y="3124200"/>
                  <a:pt x="2070100" y="3013323"/>
                  <a:pt x="2070100" y="2876550"/>
                </a:cubicBezTo>
                <a:lnTo>
                  <a:pt x="2070100" y="247650"/>
                </a:lnTo>
                <a:cubicBezTo>
                  <a:pt x="2070100" y="110877"/>
                  <a:pt x="2180977" y="0"/>
                  <a:pt x="2317750" y="0"/>
                </a:cubicBezTo>
                <a:close/>
                <a:moveTo>
                  <a:pt x="1606550" y="0"/>
                </a:moveTo>
                <a:cubicBezTo>
                  <a:pt x="1743323" y="0"/>
                  <a:pt x="1854200" y="110877"/>
                  <a:pt x="1854200" y="247650"/>
                </a:cubicBezTo>
                <a:lnTo>
                  <a:pt x="1854200" y="2876550"/>
                </a:lnTo>
                <a:cubicBezTo>
                  <a:pt x="1854200" y="3013323"/>
                  <a:pt x="1743323" y="3124200"/>
                  <a:pt x="1606550" y="3124200"/>
                </a:cubicBezTo>
                <a:cubicBezTo>
                  <a:pt x="1469777" y="3124200"/>
                  <a:pt x="1358900" y="3013323"/>
                  <a:pt x="1358900" y="2876550"/>
                </a:cubicBezTo>
                <a:lnTo>
                  <a:pt x="1358900" y="247650"/>
                </a:lnTo>
                <a:cubicBezTo>
                  <a:pt x="1358900" y="110877"/>
                  <a:pt x="1469777" y="0"/>
                  <a:pt x="1606550" y="0"/>
                </a:cubicBezTo>
                <a:close/>
                <a:moveTo>
                  <a:pt x="958850" y="0"/>
                </a:moveTo>
                <a:cubicBezTo>
                  <a:pt x="1095623" y="0"/>
                  <a:pt x="1206500" y="110877"/>
                  <a:pt x="1206500" y="247650"/>
                </a:cubicBezTo>
                <a:lnTo>
                  <a:pt x="1206500" y="2876550"/>
                </a:lnTo>
                <a:cubicBezTo>
                  <a:pt x="1206500" y="3013323"/>
                  <a:pt x="1095623" y="3124200"/>
                  <a:pt x="958850" y="3124200"/>
                </a:cubicBezTo>
                <a:cubicBezTo>
                  <a:pt x="822077" y="3124200"/>
                  <a:pt x="711200" y="3013323"/>
                  <a:pt x="711200" y="2876550"/>
                </a:cubicBezTo>
                <a:lnTo>
                  <a:pt x="711200" y="247650"/>
                </a:lnTo>
                <a:cubicBezTo>
                  <a:pt x="711200" y="110877"/>
                  <a:pt x="822077" y="0"/>
                  <a:pt x="958850" y="0"/>
                </a:cubicBezTo>
                <a:close/>
                <a:moveTo>
                  <a:pt x="247650" y="0"/>
                </a:moveTo>
                <a:cubicBezTo>
                  <a:pt x="384423" y="0"/>
                  <a:pt x="495300" y="110877"/>
                  <a:pt x="495300" y="247650"/>
                </a:cubicBezTo>
                <a:lnTo>
                  <a:pt x="495300" y="2876550"/>
                </a:lnTo>
                <a:cubicBezTo>
                  <a:pt x="495300" y="3013323"/>
                  <a:pt x="384423" y="3124200"/>
                  <a:pt x="247650" y="3124200"/>
                </a:cubicBezTo>
                <a:cubicBezTo>
                  <a:pt x="110877" y="3124200"/>
                  <a:pt x="0" y="3013323"/>
                  <a:pt x="0" y="2876550"/>
                </a:cubicBezTo>
                <a:lnTo>
                  <a:pt x="0" y="247650"/>
                </a:lnTo>
                <a:cubicBezTo>
                  <a:pt x="0" y="110877"/>
                  <a:pt x="110877" y="0"/>
                  <a:pt x="247650"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8" name="Text Placeholder 7"/>
          <p:cNvSpPr>
            <a:spLocks noGrp="1"/>
          </p:cNvSpPr>
          <p:nvPr>
            <p:ph type="body" sz="quarter" idx="10" hasCustomPrompt="1"/>
          </p:nvPr>
        </p:nvSpPr>
        <p:spPr>
          <a:xfrm>
            <a:off x="3954707" y="3802117"/>
            <a:ext cx="4511964" cy="431856"/>
          </a:xfrm>
          <a:prstGeom prst="rect">
            <a:avLst/>
          </a:prstGeom>
        </p:spPr>
        <p:txBody>
          <a:bodyPr vert="horz" lIns="0" tIns="40504" rIns="0" bIns="40504" anchor="ctr"/>
          <a:lstStyle>
            <a:lvl1pPr marL="0" indent="0" algn="ctr">
              <a:lnSpc>
                <a:spcPct val="100000"/>
              </a:lnSpc>
              <a:spcBef>
                <a:spcPts val="0"/>
              </a:spcBef>
              <a:buNone/>
              <a:defRPr sz="4200" b="1">
                <a:solidFill>
                  <a:schemeClr val="bg1"/>
                </a:solidFill>
                <a:latin typeface="Lato Hairline"/>
                <a:cs typeface="Lato Hairline"/>
              </a:defRPr>
            </a:lvl1pPr>
          </a:lstStyle>
          <a:p>
            <a:pPr lvl="0"/>
            <a:r>
              <a:rPr lang="es-ES_tradnl" dirty="0"/>
              <a:t>TITLE HERE</a:t>
            </a:r>
          </a:p>
        </p:txBody>
      </p:sp>
      <p:sp>
        <p:nvSpPr>
          <p:cNvPr id="9" name="Text Placeholder 7"/>
          <p:cNvSpPr>
            <a:spLocks noGrp="1"/>
          </p:cNvSpPr>
          <p:nvPr>
            <p:ph type="body" sz="quarter" idx="11" hasCustomPrompt="1"/>
          </p:nvPr>
        </p:nvSpPr>
        <p:spPr>
          <a:xfrm>
            <a:off x="3954707" y="4386017"/>
            <a:ext cx="4511964" cy="228491"/>
          </a:xfrm>
          <a:prstGeom prst="rect">
            <a:avLst/>
          </a:prstGeom>
        </p:spPr>
        <p:txBody>
          <a:bodyPr vert="horz" lIns="0" tIns="40504" rIns="0" bIns="40504" anchor="ctr"/>
          <a:lstStyle>
            <a:lvl1pPr marL="0" indent="0" algn="ctr">
              <a:lnSpc>
                <a:spcPct val="100000"/>
              </a:lnSpc>
              <a:spcBef>
                <a:spcPts val="0"/>
              </a:spcBef>
              <a:spcAft>
                <a:spcPts val="0"/>
              </a:spcAft>
              <a:buNone/>
              <a:defRPr sz="1800" b="0">
                <a:solidFill>
                  <a:schemeClr val="accent3"/>
                </a:solidFill>
                <a:latin typeface="Lato Light"/>
                <a:cs typeface="Lato Light"/>
              </a:defRPr>
            </a:lvl1pPr>
          </a:lstStyle>
          <a:p>
            <a:pPr lvl="0"/>
            <a:r>
              <a:rPr lang="es-ES_tradnl" dirty="0" err="1"/>
              <a:t>Ultimate</a:t>
            </a:r>
            <a:r>
              <a:rPr lang="es-ES_tradnl" dirty="0"/>
              <a:t> </a:t>
            </a:r>
            <a:r>
              <a:rPr lang="es-ES_tradnl" dirty="0" err="1"/>
              <a:t>Powerpoint</a:t>
            </a:r>
            <a:r>
              <a:rPr lang="es-ES_tradnl" dirty="0"/>
              <a:t> </a:t>
            </a:r>
            <a:r>
              <a:rPr lang="es-ES_tradnl" dirty="0" err="1"/>
              <a:t>Template</a:t>
            </a:r>
            <a:endParaRPr lang="es-ES_tradnl" dirty="0"/>
          </a:p>
        </p:txBody>
      </p:sp>
      <p:sp>
        <p:nvSpPr>
          <p:cNvPr id="10" name="Text Placeholder 2"/>
          <p:cNvSpPr>
            <a:spLocks noGrp="1"/>
          </p:cNvSpPr>
          <p:nvPr>
            <p:ph type="body" sz="quarter" idx="16" hasCustomPrompt="1"/>
          </p:nvPr>
        </p:nvSpPr>
        <p:spPr>
          <a:xfrm>
            <a:off x="3975167" y="4818669"/>
            <a:ext cx="4488039" cy="1537137"/>
          </a:xfrm>
          <a:prstGeom prst="rect">
            <a:avLst/>
          </a:prstGeom>
        </p:spPr>
        <p:txBody>
          <a:bodyPr vert="horz" lIns="0" tIns="0" rIns="0" bIns="0"/>
          <a:lstStyle>
            <a:lvl1pPr marL="0" indent="0" algn="ctr">
              <a:lnSpc>
                <a:spcPct val="130000"/>
              </a:lnSpc>
              <a:buNone/>
              <a:defRPr sz="144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a:t>
            </a:r>
          </a:p>
        </p:txBody>
      </p:sp>
    </p:spTree>
    <p:extLst>
      <p:ext uri="{BB962C8B-B14F-4D97-AF65-F5344CB8AC3E}">
        <p14:creationId xmlns:p14="http://schemas.microsoft.com/office/powerpoint/2010/main" val="534723159"/>
      </p:ext>
    </p:extLst>
  </p:cSld>
  <p:clrMapOvr>
    <a:masterClrMapping/>
  </p:clrMapOvr>
  <p:transition spd="slow" advClick="0"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400"/>
                                        <p:tgtEl>
                                          <p:spTgt spid="1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cSld name="Star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079440"/>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76110115"/>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op Header Images">
    <p:spTree>
      <p:nvGrpSpPr>
        <p:cNvPr id="1" name=""/>
        <p:cNvGrpSpPr/>
        <p:nvPr/>
      </p:nvGrpSpPr>
      <p:grpSpPr>
        <a:xfrm>
          <a:off x="0" y="0"/>
          <a:ext cx="0" cy="0"/>
          <a:chOff x="0" y="0"/>
          <a:chExt cx="0" cy="0"/>
        </a:xfrm>
      </p:grpSpPr>
      <p:sp>
        <p:nvSpPr>
          <p:cNvPr id="3" name="Picture Placeholder 2"/>
          <p:cNvSpPr>
            <a:spLocks noGrp="1"/>
          </p:cNvSpPr>
          <p:nvPr>
            <p:ph type="pic" sz="quarter" idx="14"/>
          </p:nvPr>
        </p:nvSpPr>
        <p:spPr>
          <a:xfrm>
            <a:off x="1117879" y="0"/>
            <a:ext cx="9964645" cy="3571751"/>
          </a:xfrm>
          <a:prstGeom prst="rect">
            <a:avLst/>
          </a:prstGeom>
          <a:solidFill>
            <a:schemeClr val="tx2">
              <a:lumMod val="40000"/>
              <a:lumOff val="60000"/>
            </a:schemeClr>
          </a:solidFill>
        </p:spPr>
        <p:txBody>
          <a:bodyPr/>
          <a:lstStyle>
            <a:lvl1pPr>
              <a:defRPr sz="485"/>
            </a:lvl1pPr>
          </a:lstStyle>
          <a:p>
            <a:endParaRPr lang="en-US"/>
          </a:p>
        </p:txBody>
      </p:sp>
      <p:sp>
        <p:nvSpPr>
          <p:cNvPr id="29" name="Shape 29"/>
          <p:cNvSpPr>
            <a:spLocks noGrp="1"/>
          </p:cNvSpPr>
          <p:nvPr>
            <p:ph type="sldNum" sz="quarter" idx="2"/>
          </p:nvPr>
        </p:nvSpPr>
        <p:spPr>
          <a:xfrm>
            <a:off x="10964417" y="381862"/>
            <a:ext cx="148895" cy="168276"/>
          </a:xfrm>
          <a:prstGeom prst="rect">
            <a:avLst/>
          </a:prstGeom>
        </p:spPr>
        <p:txBody>
          <a:bodyPr/>
          <a:lstStyle/>
          <a:p>
            <a:fld id="{86CB4B4D-7CA3-9044-876B-883B54F8677D}" type="slidenum">
              <a:t>‹#›</a:t>
            </a:fld>
            <a:endParaRPr/>
          </a:p>
        </p:txBody>
      </p:sp>
      <p:sp>
        <p:nvSpPr>
          <p:cNvPr id="30" name="Shape 30"/>
          <p:cNvSpPr/>
          <p:nvPr/>
        </p:nvSpPr>
        <p:spPr>
          <a:xfrm>
            <a:off x="10682480" y="381862"/>
            <a:ext cx="264348" cy="204223"/>
          </a:xfrm>
          <a:prstGeom prst="rect">
            <a:avLst/>
          </a:prstGeom>
          <a:ln w="12700">
            <a:miter lim="400000"/>
          </a:ln>
          <a:extLst>
            <a:ext uri="{C572A759-6A51-4108-AA02-DFA0A04FC94B}">
              <ma14:wrappingTextBoxFlag xmlns="" xmlns:ma14="http://schemas.microsoft.com/office/mac/drawingml/2011/main" val="1"/>
            </a:ext>
          </a:extLst>
        </p:spPr>
        <p:txBody>
          <a:bodyPr wrap="none" lIns="27708" rIns="27708">
            <a:spAutoFit/>
          </a:bodyPr>
          <a:lstStyle>
            <a:lvl1pPr>
              <a:defRPr sz="1200">
                <a:solidFill>
                  <a:srgbClr val="FFFFFF"/>
                </a:solidFill>
                <a:latin typeface="San Francisco Display Light"/>
                <a:ea typeface="San Francisco Display Light"/>
                <a:cs typeface="San Francisco Display Light"/>
                <a:sym typeface="San Francisco Display Light"/>
              </a:defRPr>
            </a:lvl1pPr>
          </a:lstStyle>
          <a:p>
            <a:pPr>
              <a:defRPr sz="2900">
                <a:latin typeface="San Francisco Display Bold"/>
                <a:ea typeface="San Francisco Display Bold"/>
                <a:cs typeface="San Francisco Display Bold"/>
                <a:sym typeface="San Francisco Display Bold"/>
              </a:defRPr>
            </a:pPr>
            <a:r>
              <a:rPr sz="727">
                <a:latin typeface="San Francisco Display Light"/>
                <a:ea typeface="San Francisco Display Light"/>
                <a:cs typeface="San Francisco Display Light"/>
                <a:sym typeface="San Francisco Display Light"/>
              </a:rPr>
              <a:t>Page:</a:t>
            </a:r>
          </a:p>
        </p:txBody>
      </p:sp>
    </p:spTree>
    <p:extLst>
      <p:ext uri="{BB962C8B-B14F-4D97-AF65-F5344CB8AC3E}">
        <p14:creationId xmlns:p14="http://schemas.microsoft.com/office/powerpoint/2010/main" val="606841617"/>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type="tx">
  <p:cSld name="Gradient BG 02">
    <p:bg>
      <p:bgPr>
        <a:gradFill flip="none" rotWithShape="1">
          <a:gsLst>
            <a:gs pos="0">
              <a:srgbClr val="5267A4"/>
            </a:gs>
            <a:gs pos="100000">
              <a:srgbClr val="1992AA"/>
            </a:gs>
          </a:gsLst>
          <a:lin ang="1690303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29859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00FC4C-BDBF-4E21-902A-ADEB59DF8089}" type="datetimeFigureOut">
              <a:rPr lang="zh-CN" altLang="en-US" smtClean="0">
                <a:solidFill>
                  <a:prstClr val="black">
                    <a:tint val="75000"/>
                  </a:prstClr>
                </a:solidFill>
              </a:rPr>
              <a:pPr/>
              <a:t>2022/9/11</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8E0C8827-CBE6-4F89-900B-BE5F5BBD4BC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937928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Right Image">
    <p:spTree>
      <p:nvGrpSpPr>
        <p:cNvPr id="1" name=""/>
        <p:cNvGrpSpPr/>
        <p:nvPr/>
      </p:nvGrpSpPr>
      <p:grpSpPr>
        <a:xfrm>
          <a:off x="0" y="0"/>
          <a:ext cx="0" cy="0"/>
          <a:chOff x="0" y="0"/>
          <a:chExt cx="0" cy="0"/>
        </a:xfrm>
      </p:grpSpPr>
      <p:sp>
        <p:nvSpPr>
          <p:cNvPr id="224" name="Shape 224"/>
          <p:cNvSpPr>
            <a:spLocks noGrp="1"/>
          </p:cNvSpPr>
          <p:nvPr>
            <p:ph type="sldNum" sz="quarter" idx="2"/>
          </p:nvPr>
        </p:nvSpPr>
        <p:spPr>
          <a:xfrm>
            <a:off x="10964417" y="381862"/>
            <a:ext cx="148895" cy="168276"/>
          </a:xfrm>
          <a:prstGeom prst="rect">
            <a:avLst/>
          </a:prstGeom>
        </p:spPr>
        <p:txBody>
          <a:bodyPr/>
          <a:lstStyle/>
          <a:p>
            <a:fld id="{86CB4B4D-7CA3-9044-876B-883B54F8677D}" type="slidenum">
              <a:t>‹#›</a:t>
            </a:fld>
            <a:endParaRPr/>
          </a:p>
        </p:txBody>
      </p:sp>
      <p:sp>
        <p:nvSpPr>
          <p:cNvPr id="226" name="Shape 226"/>
          <p:cNvSpPr/>
          <p:nvPr/>
        </p:nvSpPr>
        <p:spPr>
          <a:xfrm>
            <a:off x="10682480" y="381862"/>
            <a:ext cx="264348" cy="204223"/>
          </a:xfrm>
          <a:prstGeom prst="rect">
            <a:avLst/>
          </a:prstGeom>
          <a:ln w="12700">
            <a:miter lim="400000"/>
          </a:ln>
          <a:extLst>
            <a:ext uri="{C572A759-6A51-4108-AA02-DFA0A04FC94B}">
              <ma14:wrappingTextBoxFlag xmlns="" xmlns:ma14="http://schemas.microsoft.com/office/mac/drawingml/2011/main" val="1"/>
            </a:ext>
          </a:extLst>
        </p:spPr>
        <p:txBody>
          <a:bodyPr wrap="none" lIns="27708" rIns="27708">
            <a:spAutoFit/>
          </a:bodyPr>
          <a:lstStyle>
            <a:lvl1pPr>
              <a:defRPr sz="1200">
                <a:solidFill>
                  <a:srgbClr val="FFFFFF"/>
                </a:solidFill>
                <a:latin typeface="San Francisco Display Light"/>
                <a:ea typeface="San Francisco Display Light"/>
                <a:cs typeface="San Francisco Display Light"/>
                <a:sym typeface="San Francisco Display Light"/>
              </a:defRPr>
            </a:lvl1pPr>
          </a:lstStyle>
          <a:p>
            <a:pPr>
              <a:defRPr sz="2900">
                <a:latin typeface="San Francisco Display Bold"/>
                <a:ea typeface="San Francisco Display Bold"/>
                <a:cs typeface="San Francisco Display Bold"/>
                <a:sym typeface="San Francisco Display Bold"/>
              </a:defRPr>
            </a:pPr>
            <a:r>
              <a:rPr sz="727">
                <a:latin typeface="San Francisco Display Light"/>
                <a:ea typeface="San Francisco Display Light"/>
                <a:cs typeface="San Francisco Display Light"/>
                <a:sym typeface="San Francisco Display Light"/>
              </a:rPr>
              <a:t>Page:</a:t>
            </a:r>
          </a:p>
        </p:txBody>
      </p:sp>
      <p:sp>
        <p:nvSpPr>
          <p:cNvPr id="7" name="Picture Placeholder 2"/>
          <p:cNvSpPr>
            <a:spLocks noGrp="1"/>
          </p:cNvSpPr>
          <p:nvPr>
            <p:ph type="pic" sz="quarter" idx="23"/>
          </p:nvPr>
        </p:nvSpPr>
        <p:spPr>
          <a:xfrm>
            <a:off x="8341864" y="-1"/>
            <a:ext cx="3850136" cy="6858001"/>
          </a:xfrm>
          <a:prstGeom prst="rect">
            <a:avLst/>
          </a:prstGeom>
          <a:solidFill>
            <a:schemeClr val="tx2">
              <a:lumMod val="40000"/>
              <a:lumOff val="60000"/>
            </a:schemeClr>
          </a:solidFill>
        </p:spPr>
        <p:txBody>
          <a:bodyPr/>
          <a:lstStyle>
            <a:lvl1pPr>
              <a:defRPr sz="606"/>
            </a:lvl1pPr>
          </a:lstStyle>
          <a:p>
            <a:endParaRPr lang="en-US" dirty="0"/>
          </a:p>
        </p:txBody>
      </p:sp>
    </p:spTree>
    <p:extLst>
      <p:ext uri="{BB962C8B-B14F-4D97-AF65-F5344CB8AC3E}">
        <p14:creationId xmlns:p14="http://schemas.microsoft.com/office/powerpoint/2010/main" val="700696593"/>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op">
    <p:spTree>
      <p:nvGrpSpPr>
        <p:cNvPr id="1" name=""/>
        <p:cNvGrpSpPr/>
        <p:nvPr/>
      </p:nvGrpSpPr>
      <p:grpSpPr>
        <a:xfrm>
          <a:off x="0" y="0"/>
          <a:ext cx="0" cy="0"/>
          <a:chOff x="0" y="0"/>
          <a:chExt cx="0" cy="0"/>
        </a:xfrm>
      </p:grpSpPr>
      <p:sp>
        <p:nvSpPr>
          <p:cNvPr id="485" name="Shape 485"/>
          <p:cNvSpPr>
            <a:spLocks noGrp="1"/>
          </p:cNvSpPr>
          <p:nvPr>
            <p:ph type="sldNum" sz="quarter" idx="2"/>
          </p:nvPr>
        </p:nvSpPr>
        <p:spPr>
          <a:xfrm>
            <a:off x="10964417" y="381862"/>
            <a:ext cx="148895" cy="168276"/>
          </a:xfrm>
          <a:prstGeom prst="rect">
            <a:avLst/>
          </a:prstGeom>
        </p:spPr>
        <p:txBody>
          <a:bodyPr/>
          <a:lstStyle/>
          <a:p>
            <a:fld id="{86CB4B4D-7CA3-9044-876B-883B54F8677D}" type="slidenum">
              <a:t>‹#›</a:t>
            </a:fld>
            <a:endParaRPr/>
          </a:p>
        </p:txBody>
      </p:sp>
      <p:sp>
        <p:nvSpPr>
          <p:cNvPr id="486" name="Shape 486"/>
          <p:cNvSpPr/>
          <p:nvPr/>
        </p:nvSpPr>
        <p:spPr>
          <a:xfrm>
            <a:off x="10682480" y="381862"/>
            <a:ext cx="264348" cy="204223"/>
          </a:xfrm>
          <a:prstGeom prst="rect">
            <a:avLst/>
          </a:prstGeom>
          <a:ln w="12700">
            <a:miter lim="400000"/>
          </a:ln>
          <a:extLst>
            <a:ext uri="{C572A759-6A51-4108-AA02-DFA0A04FC94B}">
              <ma14:wrappingTextBoxFlag xmlns="" xmlns:ma14="http://schemas.microsoft.com/office/mac/drawingml/2011/main" val="1"/>
            </a:ext>
          </a:extLst>
        </p:spPr>
        <p:txBody>
          <a:bodyPr wrap="none" lIns="27708" rIns="27708">
            <a:spAutoFit/>
          </a:bodyPr>
          <a:lstStyle>
            <a:lvl1pPr>
              <a:defRPr sz="1200">
                <a:solidFill>
                  <a:srgbClr val="FFFFFF"/>
                </a:solidFill>
                <a:latin typeface="San Francisco Display Light"/>
                <a:ea typeface="San Francisco Display Light"/>
                <a:cs typeface="San Francisco Display Light"/>
                <a:sym typeface="San Francisco Display Light"/>
              </a:defRPr>
            </a:lvl1pPr>
          </a:lstStyle>
          <a:p>
            <a:pPr>
              <a:defRPr sz="2900">
                <a:latin typeface="San Francisco Display Bold"/>
                <a:ea typeface="San Francisco Display Bold"/>
                <a:cs typeface="San Francisco Display Bold"/>
                <a:sym typeface="San Francisco Display Bold"/>
              </a:defRPr>
            </a:pPr>
            <a:r>
              <a:rPr sz="727">
                <a:latin typeface="San Francisco Display Light"/>
                <a:ea typeface="San Francisco Display Light"/>
                <a:cs typeface="San Francisco Display Light"/>
                <a:sym typeface="San Francisco Display Light"/>
              </a:rPr>
              <a:t>Page:</a:t>
            </a:r>
          </a:p>
        </p:txBody>
      </p:sp>
      <p:sp>
        <p:nvSpPr>
          <p:cNvPr id="5" name="Picture Placeholder 2"/>
          <p:cNvSpPr>
            <a:spLocks noGrp="1"/>
          </p:cNvSpPr>
          <p:nvPr>
            <p:ph type="pic" sz="quarter" idx="23"/>
          </p:nvPr>
        </p:nvSpPr>
        <p:spPr>
          <a:xfrm>
            <a:off x="0" y="0"/>
            <a:ext cx="12192000" cy="3969246"/>
          </a:xfrm>
          <a:prstGeom prst="rect">
            <a:avLst/>
          </a:prstGeom>
          <a:solidFill>
            <a:schemeClr val="tx2">
              <a:lumMod val="40000"/>
              <a:lumOff val="60000"/>
            </a:schemeClr>
          </a:solidFill>
        </p:spPr>
        <p:txBody>
          <a:bodyPr/>
          <a:lstStyle>
            <a:lvl1pPr>
              <a:defRPr sz="606"/>
            </a:lvl1pPr>
          </a:lstStyle>
          <a:p>
            <a:endParaRPr lang="en-US"/>
          </a:p>
        </p:txBody>
      </p:sp>
    </p:spTree>
    <p:extLst>
      <p:ext uri="{BB962C8B-B14F-4D97-AF65-F5344CB8AC3E}">
        <p14:creationId xmlns:p14="http://schemas.microsoft.com/office/powerpoint/2010/main" val="661223126"/>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Normal R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332237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Normal Right">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136482478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2162FC5E-D5AF-4D07-9FBC-7E3824851F9E}" type="datetimeFigureOut">
              <a:rPr lang="es-ES" smtClean="0"/>
              <a:t>11/09/2022</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F6F5C631-4678-4CD5-9176-4470F9C2BF62}" type="slidenum">
              <a:rPr lang="es-ES" smtClean="0"/>
              <a:t>‹#›</a:t>
            </a:fld>
            <a:endParaRPr lang="es-ES" dirty="0"/>
          </a:p>
        </p:txBody>
      </p:sp>
    </p:spTree>
    <p:extLst>
      <p:ext uri="{BB962C8B-B14F-4D97-AF65-F5344CB8AC3E}">
        <p14:creationId xmlns:p14="http://schemas.microsoft.com/office/powerpoint/2010/main" val="207125951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2162FC5E-D5AF-4D07-9FBC-7E3824851F9E}" type="datetimeFigureOut">
              <a:rPr lang="es-ES" smtClean="0"/>
              <a:t>11/09/2022</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F6F5C631-4678-4CD5-9176-4470F9C2BF62}" type="slidenum">
              <a:rPr lang="es-ES" smtClean="0"/>
              <a:t>‹#›</a:t>
            </a:fld>
            <a:endParaRPr lang="es-ES" dirty="0"/>
          </a:p>
        </p:txBody>
      </p:sp>
    </p:spTree>
    <p:extLst>
      <p:ext uri="{BB962C8B-B14F-4D97-AF65-F5344CB8AC3E}">
        <p14:creationId xmlns:p14="http://schemas.microsoft.com/office/powerpoint/2010/main" val="55687994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2162FC5E-D5AF-4D07-9FBC-7E3824851F9E}" type="datetimeFigureOut">
              <a:rPr lang="es-ES" smtClean="0"/>
              <a:t>11/09/2022</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F6F5C631-4678-4CD5-9176-4470F9C2BF62}" type="slidenum">
              <a:rPr lang="es-ES" smtClean="0"/>
              <a:t>‹#›</a:t>
            </a:fld>
            <a:endParaRPr lang="es-ES" dirty="0"/>
          </a:p>
        </p:txBody>
      </p:sp>
    </p:spTree>
    <p:extLst>
      <p:ext uri="{BB962C8B-B14F-4D97-AF65-F5344CB8AC3E}">
        <p14:creationId xmlns:p14="http://schemas.microsoft.com/office/powerpoint/2010/main" val="151811479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2162FC5E-D5AF-4D07-9FBC-7E3824851F9E}" type="datetimeFigureOut">
              <a:rPr lang="es-ES" smtClean="0"/>
              <a:t>11/09/2022</a:t>
            </a:fld>
            <a:endParaRPr lang="es-ES" dirty="0"/>
          </a:p>
        </p:txBody>
      </p:sp>
      <p:sp>
        <p:nvSpPr>
          <p:cNvPr id="6" name="Marcador de pie de página 5"/>
          <p:cNvSpPr>
            <a:spLocks noGrp="1"/>
          </p:cNvSpPr>
          <p:nvPr>
            <p:ph type="ftr" sz="quarter" idx="11"/>
          </p:nvPr>
        </p:nvSpPr>
        <p:spPr/>
        <p:txBody>
          <a:bodyPr/>
          <a:lstStyle/>
          <a:p>
            <a:endParaRPr lang="es-ES" dirty="0"/>
          </a:p>
        </p:txBody>
      </p:sp>
      <p:sp>
        <p:nvSpPr>
          <p:cNvPr id="7" name="Marcador de número de diapositiva 6"/>
          <p:cNvSpPr>
            <a:spLocks noGrp="1"/>
          </p:cNvSpPr>
          <p:nvPr>
            <p:ph type="sldNum" sz="quarter" idx="12"/>
          </p:nvPr>
        </p:nvSpPr>
        <p:spPr/>
        <p:txBody>
          <a:bodyPr/>
          <a:lstStyle/>
          <a:p>
            <a:fld id="{F6F5C631-4678-4CD5-9176-4470F9C2BF62}" type="slidenum">
              <a:rPr lang="es-ES" smtClean="0"/>
              <a:t>‹#›</a:t>
            </a:fld>
            <a:endParaRPr lang="es-ES" dirty="0"/>
          </a:p>
        </p:txBody>
      </p:sp>
    </p:spTree>
    <p:extLst>
      <p:ext uri="{BB962C8B-B14F-4D97-AF65-F5344CB8AC3E}">
        <p14:creationId xmlns:p14="http://schemas.microsoft.com/office/powerpoint/2010/main" val="145795608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2162FC5E-D5AF-4D07-9FBC-7E3824851F9E}" type="datetimeFigureOut">
              <a:rPr lang="es-ES" smtClean="0"/>
              <a:t>11/09/2022</a:t>
            </a:fld>
            <a:endParaRPr lang="es-ES" dirty="0"/>
          </a:p>
        </p:txBody>
      </p:sp>
      <p:sp>
        <p:nvSpPr>
          <p:cNvPr id="8" name="Marcador de pie de página 7"/>
          <p:cNvSpPr>
            <a:spLocks noGrp="1"/>
          </p:cNvSpPr>
          <p:nvPr>
            <p:ph type="ftr" sz="quarter" idx="11"/>
          </p:nvPr>
        </p:nvSpPr>
        <p:spPr/>
        <p:txBody>
          <a:bodyPr/>
          <a:lstStyle/>
          <a:p>
            <a:endParaRPr lang="es-ES" dirty="0"/>
          </a:p>
        </p:txBody>
      </p:sp>
      <p:sp>
        <p:nvSpPr>
          <p:cNvPr id="9" name="Marcador de número de diapositiva 8"/>
          <p:cNvSpPr>
            <a:spLocks noGrp="1"/>
          </p:cNvSpPr>
          <p:nvPr>
            <p:ph type="sldNum" sz="quarter" idx="12"/>
          </p:nvPr>
        </p:nvSpPr>
        <p:spPr/>
        <p:txBody>
          <a:bodyPr/>
          <a:lstStyle/>
          <a:p>
            <a:fld id="{F6F5C631-4678-4CD5-9176-4470F9C2BF62}" type="slidenum">
              <a:rPr lang="es-ES" smtClean="0"/>
              <a:t>‹#›</a:t>
            </a:fld>
            <a:endParaRPr lang="es-ES" dirty="0"/>
          </a:p>
        </p:txBody>
      </p:sp>
    </p:spTree>
    <p:extLst>
      <p:ext uri="{BB962C8B-B14F-4D97-AF65-F5344CB8AC3E}">
        <p14:creationId xmlns:p14="http://schemas.microsoft.com/office/powerpoint/2010/main" val="138882628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2162FC5E-D5AF-4D07-9FBC-7E3824851F9E}" type="datetimeFigureOut">
              <a:rPr lang="es-ES" smtClean="0"/>
              <a:t>11/09/2022</a:t>
            </a:fld>
            <a:endParaRPr lang="es-ES" dirty="0"/>
          </a:p>
        </p:txBody>
      </p:sp>
      <p:sp>
        <p:nvSpPr>
          <p:cNvPr id="4" name="Marcador de pie de página 3"/>
          <p:cNvSpPr>
            <a:spLocks noGrp="1"/>
          </p:cNvSpPr>
          <p:nvPr>
            <p:ph type="ftr" sz="quarter" idx="11"/>
          </p:nvPr>
        </p:nvSpPr>
        <p:spPr/>
        <p:txBody>
          <a:bodyPr/>
          <a:lstStyle/>
          <a:p>
            <a:endParaRPr lang="es-ES" dirty="0"/>
          </a:p>
        </p:txBody>
      </p:sp>
      <p:sp>
        <p:nvSpPr>
          <p:cNvPr id="5" name="Marcador de número de diapositiva 4"/>
          <p:cNvSpPr>
            <a:spLocks noGrp="1"/>
          </p:cNvSpPr>
          <p:nvPr>
            <p:ph type="sldNum" sz="quarter" idx="12"/>
          </p:nvPr>
        </p:nvSpPr>
        <p:spPr/>
        <p:txBody>
          <a:bodyPr/>
          <a:lstStyle/>
          <a:p>
            <a:fld id="{F6F5C631-4678-4CD5-9176-4470F9C2BF62}" type="slidenum">
              <a:rPr lang="es-ES" smtClean="0"/>
              <a:t>‹#›</a:t>
            </a:fld>
            <a:endParaRPr lang="es-ES" dirty="0"/>
          </a:p>
        </p:txBody>
      </p:sp>
    </p:spTree>
    <p:extLst>
      <p:ext uri="{BB962C8B-B14F-4D97-AF65-F5344CB8AC3E}">
        <p14:creationId xmlns:p14="http://schemas.microsoft.com/office/powerpoint/2010/main" val="1006923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D00FC4C-BDBF-4E21-902A-ADEB59DF8089}" type="datetimeFigureOut">
              <a:rPr lang="zh-CN" altLang="en-US" smtClean="0">
                <a:solidFill>
                  <a:prstClr val="black">
                    <a:tint val="75000"/>
                  </a:prstClr>
                </a:solidFill>
              </a:rPr>
              <a:pPr/>
              <a:t>2022/9/11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E0C8827-CBE6-4F89-900B-BE5F5BBD4BC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9569906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2162FC5E-D5AF-4D07-9FBC-7E3824851F9E}" type="datetimeFigureOut">
              <a:rPr lang="es-ES" smtClean="0"/>
              <a:t>11/09/2022</a:t>
            </a:fld>
            <a:endParaRPr lang="es-ES" dirty="0"/>
          </a:p>
        </p:txBody>
      </p:sp>
      <p:sp>
        <p:nvSpPr>
          <p:cNvPr id="3" name="Marcador de pie de página 2"/>
          <p:cNvSpPr>
            <a:spLocks noGrp="1"/>
          </p:cNvSpPr>
          <p:nvPr>
            <p:ph type="ftr" sz="quarter" idx="11"/>
          </p:nvPr>
        </p:nvSpPr>
        <p:spPr/>
        <p:txBody>
          <a:bodyPr/>
          <a:lstStyle/>
          <a:p>
            <a:endParaRPr lang="es-ES" dirty="0"/>
          </a:p>
        </p:txBody>
      </p:sp>
      <p:sp>
        <p:nvSpPr>
          <p:cNvPr id="4" name="Marcador de número de diapositiva 3"/>
          <p:cNvSpPr>
            <a:spLocks noGrp="1"/>
          </p:cNvSpPr>
          <p:nvPr>
            <p:ph type="sldNum" sz="quarter" idx="12"/>
          </p:nvPr>
        </p:nvSpPr>
        <p:spPr/>
        <p:txBody>
          <a:bodyPr/>
          <a:lstStyle/>
          <a:p>
            <a:fld id="{F6F5C631-4678-4CD5-9176-4470F9C2BF62}" type="slidenum">
              <a:rPr lang="es-ES" smtClean="0"/>
              <a:t>‹#›</a:t>
            </a:fld>
            <a:endParaRPr lang="es-ES" dirty="0"/>
          </a:p>
        </p:txBody>
      </p:sp>
    </p:spTree>
    <p:extLst>
      <p:ext uri="{BB962C8B-B14F-4D97-AF65-F5344CB8AC3E}">
        <p14:creationId xmlns:p14="http://schemas.microsoft.com/office/powerpoint/2010/main" val="191147180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2162FC5E-D5AF-4D07-9FBC-7E3824851F9E}" type="datetimeFigureOut">
              <a:rPr lang="es-ES" smtClean="0"/>
              <a:t>11/09/2022</a:t>
            </a:fld>
            <a:endParaRPr lang="es-ES" dirty="0"/>
          </a:p>
        </p:txBody>
      </p:sp>
      <p:sp>
        <p:nvSpPr>
          <p:cNvPr id="6" name="Marcador de pie de página 5"/>
          <p:cNvSpPr>
            <a:spLocks noGrp="1"/>
          </p:cNvSpPr>
          <p:nvPr>
            <p:ph type="ftr" sz="quarter" idx="11"/>
          </p:nvPr>
        </p:nvSpPr>
        <p:spPr/>
        <p:txBody>
          <a:bodyPr/>
          <a:lstStyle/>
          <a:p>
            <a:endParaRPr lang="es-ES" dirty="0"/>
          </a:p>
        </p:txBody>
      </p:sp>
      <p:sp>
        <p:nvSpPr>
          <p:cNvPr id="7" name="Marcador de número de diapositiva 6"/>
          <p:cNvSpPr>
            <a:spLocks noGrp="1"/>
          </p:cNvSpPr>
          <p:nvPr>
            <p:ph type="sldNum" sz="quarter" idx="12"/>
          </p:nvPr>
        </p:nvSpPr>
        <p:spPr/>
        <p:txBody>
          <a:bodyPr/>
          <a:lstStyle/>
          <a:p>
            <a:fld id="{F6F5C631-4678-4CD5-9176-4470F9C2BF62}" type="slidenum">
              <a:rPr lang="es-ES" smtClean="0"/>
              <a:t>‹#›</a:t>
            </a:fld>
            <a:endParaRPr lang="es-ES" dirty="0"/>
          </a:p>
        </p:txBody>
      </p:sp>
    </p:spTree>
    <p:extLst>
      <p:ext uri="{BB962C8B-B14F-4D97-AF65-F5344CB8AC3E}">
        <p14:creationId xmlns:p14="http://schemas.microsoft.com/office/powerpoint/2010/main" val="182370264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dirty="0"/>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2162FC5E-D5AF-4D07-9FBC-7E3824851F9E}" type="datetimeFigureOut">
              <a:rPr lang="es-ES" smtClean="0"/>
              <a:t>11/09/2022</a:t>
            </a:fld>
            <a:endParaRPr lang="es-ES" dirty="0"/>
          </a:p>
        </p:txBody>
      </p:sp>
      <p:sp>
        <p:nvSpPr>
          <p:cNvPr id="6" name="Marcador de pie de página 5"/>
          <p:cNvSpPr>
            <a:spLocks noGrp="1"/>
          </p:cNvSpPr>
          <p:nvPr>
            <p:ph type="ftr" sz="quarter" idx="11"/>
          </p:nvPr>
        </p:nvSpPr>
        <p:spPr/>
        <p:txBody>
          <a:bodyPr/>
          <a:lstStyle/>
          <a:p>
            <a:endParaRPr lang="es-ES" dirty="0"/>
          </a:p>
        </p:txBody>
      </p:sp>
      <p:sp>
        <p:nvSpPr>
          <p:cNvPr id="7" name="Marcador de número de diapositiva 6"/>
          <p:cNvSpPr>
            <a:spLocks noGrp="1"/>
          </p:cNvSpPr>
          <p:nvPr>
            <p:ph type="sldNum" sz="quarter" idx="12"/>
          </p:nvPr>
        </p:nvSpPr>
        <p:spPr/>
        <p:txBody>
          <a:bodyPr/>
          <a:lstStyle/>
          <a:p>
            <a:fld id="{F6F5C631-4678-4CD5-9176-4470F9C2BF62}" type="slidenum">
              <a:rPr lang="es-ES" smtClean="0"/>
              <a:t>‹#›</a:t>
            </a:fld>
            <a:endParaRPr lang="es-ES" dirty="0"/>
          </a:p>
        </p:txBody>
      </p:sp>
    </p:spTree>
    <p:extLst>
      <p:ext uri="{BB962C8B-B14F-4D97-AF65-F5344CB8AC3E}">
        <p14:creationId xmlns:p14="http://schemas.microsoft.com/office/powerpoint/2010/main" val="231866323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2162FC5E-D5AF-4D07-9FBC-7E3824851F9E}" type="datetimeFigureOut">
              <a:rPr lang="es-ES" smtClean="0"/>
              <a:t>11/09/2022</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F6F5C631-4678-4CD5-9176-4470F9C2BF62}" type="slidenum">
              <a:rPr lang="es-ES" smtClean="0"/>
              <a:t>‹#›</a:t>
            </a:fld>
            <a:endParaRPr lang="es-ES" dirty="0"/>
          </a:p>
        </p:txBody>
      </p:sp>
    </p:spTree>
    <p:extLst>
      <p:ext uri="{BB962C8B-B14F-4D97-AF65-F5344CB8AC3E}">
        <p14:creationId xmlns:p14="http://schemas.microsoft.com/office/powerpoint/2010/main" val="343414096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2162FC5E-D5AF-4D07-9FBC-7E3824851F9E}" type="datetimeFigureOut">
              <a:rPr lang="es-ES" smtClean="0"/>
              <a:t>11/09/2022</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F6F5C631-4678-4CD5-9176-4470F9C2BF62}" type="slidenum">
              <a:rPr lang="es-ES" smtClean="0"/>
              <a:t>‹#›</a:t>
            </a:fld>
            <a:endParaRPr lang="es-ES" dirty="0"/>
          </a:p>
        </p:txBody>
      </p:sp>
    </p:spTree>
    <p:extLst>
      <p:ext uri="{BB962C8B-B14F-4D97-AF65-F5344CB8AC3E}">
        <p14:creationId xmlns:p14="http://schemas.microsoft.com/office/powerpoint/2010/main" val="191787890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Main Title+ SubTitle+Number">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2336800" y="482600"/>
            <a:ext cx="7518400" cy="471365"/>
          </a:xfrm>
          <a:prstGeom prst="rect">
            <a:avLst/>
          </a:prstGeom>
        </p:spPr>
        <p:txBody>
          <a:bodyPr wrap="none" lIns="0" tIns="0" rIns="0" bIns="0" anchor="ctr">
            <a:noAutofit/>
          </a:bodyPr>
          <a:lstStyle>
            <a:lvl1pPr algn="ctr">
              <a:defRPr sz="3200" b="1" baseline="0">
                <a:solidFill>
                  <a:schemeClr val="tx1">
                    <a:lumMod val="50000"/>
                    <a:lumOff val="50000"/>
                  </a:schemeClr>
                </a:solidFill>
              </a:defRPr>
            </a:lvl1pPr>
          </a:lstStyle>
          <a:p>
            <a:r>
              <a:rPr lang="en-US" dirty="0"/>
              <a:t>Click To Edit Master Title Style</a:t>
            </a:r>
          </a:p>
        </p:txBody>
      </p:sp>
      <p:sp>
        <p:nvSpPr>
          <p:cNvPr id="11" name="Text Placeholder 3"/>
          <p:cNvSpPr>
            <a:spLocks noGrp="1"/>
          </p:cNvSpPr>
          <p:nvPr>
            <p:ph type="body" sz="half" idx="2" hasCustomPrompt="1"/>
          </p:nvPr>
        </p:nvSpPr>
        <p:spPr>
          <a:xfrm>
            <a:off x="3352800" y="951922"/>
            <a:ext cx="5486400" cy="267661"/>
          </a:xfrm>
          <a:prstGeom prst="rect">
            <a:avLst/>
          </a:prstGeom>
        </p:spPr>
        <p:txBody>
          <a:bodyPr wrap="none" lIns="0" tIns="0" rIns="0" bIns="0" anchor="ctr">
            <a:noAutofit/>
          </a:bodyPr>
          <a:lstStyle>
            <a:lvl1pPr marL="0" indent="0" algn="ctr">
              <a:buNone/>
              <a:defRPr sz="1600"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1263154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16" name="Title 15"/>
          <p:cNvSpPr>
            <a:spLocks noGrp="1"/>
          </p:cNvSpPr>
          <p:nvPr>
            <p:ph type="title"/>
          </p:nvPr>
        </p:nvSpPr>
        <p:spPr>
          <a:xfrm>
            <a:off x="1524001" y="669926"/>
            <a:ext cx="9144000" cy="535812"/>
          </a:xfrm>
        </p:spPr>
        <p:txBody>
          <a:bodyPr>
            <a:noAutofit/>
          </a:bodyPr>
          <a:lstStyle>
            <a:lvl1pPr algn="ctr">
              <a:defRPr sz="3600" b="0">
                <a:solidFill>
                  <a:schemeClr val="bg1">
                    <a:lumMod val="95000"/>
                  </a:schemeClr>
                </a:solidFill>
                <a:latin typeface="Sinkin Sans 200 X Light" pitchFamily="50" charset="0"/>
              </a:defRPr>
            </a:lvl1pPr>
          </a:lstStyle>
          <a:p>
            <a:r>
              <a:rPr lang="en-US" dirty="0"/>
              <a:t>Click to edit Master title style</a:t>
            </a:r>
            <a:endParaRPr lang="en-GB" dirty="0"/>
          </a:p>
        </p:txBody>
      </p:sp>
      <p:sp>
        <p:nvSpPr>
          <p:cNvPr id="18" name="Text Placeholder 17"/>
          <p:cNvSpPr>
            <a:spLocks noGrp="1"/>
          </p:cNvSpPr>
          <p:nvPr>
            <p:ph type="body" sz="quarter" idx="14" hasCustomPrompt="1"/>
          </p:nvPr>
        </p:nvSpPr>
        <p:spPr>
          <a:xfrm>
            <a:off x="1524000" y="2998770"/>
            <a:ext cx="2971800" cy="812800"/>
          </a:xfrm>
        </p:spPr>
        <p:txBody>
          <a:bodyPr lIns="0" tIns="0" rIns="0" bIns="0">
            <a:normAutofit/>
          </a:bodyPr>
          <a:lstStyle>
            <a:lvl1pPr marL="0" indent="0">
              <a:lnSpc>
                <a:spcPts val="1700"/>
              </a:lnSpc>
              <a:buNone/>
              <a:defRPr sz="950">
                <a:solidFill>
                  <a:schemeClr val="bg1">
                    <a:lumMod val="95000"/>
                  </a:schemeClr>
                </a:solidFill>
                <a:latin typeface="Sinkin Sans 300 Light" pitchFamily="50" charset="0"/>
              </a:defRPr>
            </a:lvl1pPr>
          </a:lstStyle>
          <a:p>
            <a:pPr lvl="0"/>
            <a:r>
              <a:rPr lang="en-US" dirty="0"/>
              <a:t>Click to edit Master text  styles </a:t>
            </a:r>
            <a:r>
              <a:rPr lang="en-US" dirty="0" err="1"/>
              <a:t>lorem</a:t>
            </a:r>
            <a:r>
              <a:rPr lang="en-US" dirty="0"/>
              <a:t> </a:t>
            </a:r>
            <a:r>
              <a:rPr lang="en-US" dirty="0" err="1"/>
              <a:t>ipsum</a:t>
            </a:r>
            <a:r>
              <a:rPr lang="en-US" dirty="0"/>
              <a:t> dolor sit </a:t>
            </a:r>
            <a:r>
              <a:rPr lang="en-US" dirty="0" err="1"/>
              <a:t>amet</a:t>
            </a:r>
            <a:r>
              <a:rPr lang="en-US" dirty="0"/>
              <a:t> </a:t>
            </a:r>
            <a:r>
              <a:rPr lang="en-US" dirty="0" err="1"/>
              <a:t>aleh</a:t>
            </a:r>
            <a:r>
              <a:rPr lang="en-US" dirty="0"/>
              <a:t> </a:t>
            </a:r>
            <a:r>
              <a:rPr lang="en-US" dirty="0" err="1"/>
              <a:t>pue</a:t>
            </a:r>
            <a:r>
              <a:rPr lang="en-US" dirty="0"/>
              <a:t> h </a:t>
            </a:r>
            <a:r>
              <a:rPr lang="en-US" dirty="0" err="1"/>
              <a:t>om</a:t>
            </a:r>
            <a:r>
              <a:rPr lang="en-US" dirty="0"/>
              <a:t> </a:t>
            </a:r>
            <a:r>
              <a:rPr lang="en-US" dirty="0" err="1"/>
              <a:t>alah</a:t>
            </a:r>
            <a:r>
              <a:rPr lang="en-US" dirty="0"/>
              <a:t> </a:t>
            </a:r>
            <a:r>
              <a:rPr lang="en-US" dirty="0" err="1"/>
              <a:t>hai</a:t>
            </a:r>
            <a:r>
              <a:rPr lang="en-US" dirty="0"/>
              <a:t> </a:t>
            </a:r>
            <a:r>
              <a:rPr lang="en-US" dirty="0" err="1"/>
              <a:t>meutuwah</a:t>
            </a:r>
            <a:r>
              <a:rPr lang="en-US" dirty="0"/>
              <a:t> </a:t>
            </a:r>
            <a:r>
              <a:rPr lang="en-US" dirty="0" err="1"/>
              <a:t>ka</a:t>
            </a:r>
            <a:r>
              <a:rPr lang="en-US" dirty="0"/>
              <a:t> </a:t>
            </a:r>
            <a:r>
              <a:rPr lang="en-US" dirty="0" err="1"/>
              <a:t>abeh</a:t>
            </a:r>
            <a:r>
              <a:rPr lang="en-US" dirty="0"/>
              <a:t> </a:t>
            </a:r>
            <a:r>
              <a:rPr lang="en-US" dirty="0" err="1"/>
              <a:t>cara</a:t>
            </a:r>
            <a:r>
              <a:rPr lang="en-US" dirty="0"/>
              <a:t> </a:t>
            </a:r>
            <a:r>
              <a:rPr lang="en-US" dirty="0" err="1"/>
              <a:t>mita</a:t>
            </a:r>
            <a:r>
              <a:rPr lang="en-US" dirty="0"/>
              <a:t> </a:t>
            </a:r>
            <a:r>
              <a:rPr lang="en-US" dirty="0" err="1"/>
              <a:t>peng</a:t>
            </a:r>
            <a:endParaRPr lang="en-US" dirty="0"/>
          </a:p>
        </p:txBody>
      </p:sp>
      <p:sp>
        <p:nvSpPr>
          <p:cNvPr id="19" name="Text Placeholder 17"/>
          <p:cNvSpPr>
            <a:spLocks noGrp="1"/>
          </p:cNvSpPr>
          <p:nvPr>
            <p:ph type="body" sz="quarter" idx="15" hasCustomPrompt="1"/>
          </p:nvPr>
        </p:nvSpPr>
        <p:spPr>
          <a:xfrm>
            <a:off x="7404100" y="3000340"/>
            <a:ext cx="2971800" cy="812800"/>
          </a:xfrm>
        </p:spPr>
        <p:txBody>
          <a:bodyPr lIns="0" tIns="0" rIns="0" bIns="0">
            <a:normAutofit/>
          </a:bodyPr>
          <a:lstStyle>
            <a:lvl1pPr marL="0" indent="0">
              <a:lnSpc>
                <a:spcPts val="1700"/>
              </a:lnSpc>
              <a:buNone/>
              <a:defRPr sz="950">
                <a:solidFill>
                  <a:schemeClr val="bg1">
                    <a:lumMod val="95000"/>
                  </a:schemeClr>
                </a:solidFill>
                <a:latin typeface="Sinkin Sans 300 Light" pitchFamily="50" charset="0"/>
              </a:defRPr>
            </a:lvl1pPr>
          </a:lstStyle>
          <a:p>
            <a:pPr lvl="0"/>
            <a:r>
              <a:rPr lang="en-US" dirty="0"/>
              <a:t>Click to edit Master text  styles </a:t>
            </a:r>
            <a:r>
              <a:rPr lang="en-US" dirty="0" err="1"/>
              <a:t>lorem</a:t>
            </a:r>
            <a:r>
              <a:rPr lang="en-US" dirty="0"/>
              <a:t> </a:t>
            </a:r>
            <a:r>
              <a:rPr lang="en-US" dirty="0" err="1"/>
              <a:t>ipsum</a:t>
            </a:r>
            <a:r>
              <a:rPr lang="en-US" dirty="0"/>
              <a:t> dolor sit </a:t>
            </a:r>
            <a:r>
              <a:rPr lang="en-US" dirty="0" err="1"/>
              <a:t>amet</a:t>
            </a:r>
            <a:r>
              <a:rPr lang="en-US" dirty="0"/>
              <a:t> </a:t>
            </a:r>
            <a:r>
              <a:rPr lang="en-US" dirty="0" err="1"/>
              <a:t>aleh</a:t>
            </a:r>
            <a:r>
              <a:rPr lang="en-US" dirty="0"/>
              <a:t> </a:t>
            </a:r>
            <a:r>
              <a:rPr lang="en-US" dirty="0" err="1"/>
              <a:t>pue</a:t>
            </a:r>
            <a:r>
              <a:rPr lang="en-US" dirty="0"/>
              <a:t> h </a:t>
            </a:r>
            <a:r>
              <a:rPr lang="en-US" dirty="0" err="1"/>
              <a:t>om</a:t>
            </a:r>
            <a:r>
              <a:rPr lang="en-US" dirty="0"/>
              <a:t> </a:t>
            </a:r>
            <a:r>
              <a:rPr lang="en-US" dirty="0" err="1"/>
              <a:t>alah</a:t>
            </a:r>
            <a:r>
              <a:rPr lang="en-US" dirty="0"/>
              <a:t> </a:t>
            </a:r>
            <a:r>
              <a:rPr lang="en-US" dirty="0" err="1"/>
              <a:t>hai</a:t>
            </a:r>
            <a:r>
              <a:rPr lang="en-US" dirty="0"/>
              <a:t> </a:t>
            </a:r>
            <a:r>
              <a:rPr lang="en-US" dirty="0" err="1"/>
              <a:t>meutuwah</a:t>
            </a:r>
            <a:r>
              <a:rPr lang="en-US" dirty="0"/>
              <a:t> </a:t>
            </a:r>
            <a:r>
              <a:rPr lang="en-US" dirty="0" err="1"/>
              <a:t>ka</a:t>
            </a:r>
            <a:r>
              <a:rPr lang="en-US" dirty="0"/>
              <a:t> </a:t>
            </a:r>
            <a:r>
              <a:rPr lang="en-US" dirty="0" err="1"/>
              <a:t>abeh</a:t>
            </a:r>
            <a:r>
              <a:rPr lang="en-US" dirty="0"/>
              <a:t> </a:t>
            </a:r>
            <a:r>
              <a:rPr lang="en-US" dirty="0" err="1"/>
              <a:t>cara</a:t>
            </a:r>
            <a:r>
              <a:rPr lang="en-US" dirty="0"/>
              <a:t> </a:t>
            </a:r>
            <a:r>
              <a:rPr lang="en-US" dirty="0" err="1"/>
              <a:t>mita</a:t>
            </a:r>
            <a:r>
              <a:rPr lang="en-US" dirty="0"/>
              <a:t> </a:t>
            </a:r>
            <a:r>
              <a:rPr lang="en-US" dirty="0" err="1"/>
              <a:t>peng</a:t>
            </a:r>
            <a:endParaRPr lang="en-US" dirty="0"/>
          </a:p>
        </p:txBody>
      </p:sp>
      <p:sp>
        <p:nvSpPr>
          <p:cNvPr id="21" name="Content Placeholder 20"/>
          <p:cNvSpPr>
            <a:spLocks noGrp="1"/>
          </p:cNvSpPr>
          <p:nvPr>
            <p:ph sz="quarter" idx="16" hasCustomPrompt="1"/>
          </p:nvPr>
        </p:nvSpPr>
        <p:spPr>
          <a:xfrm>
            <a:off x="1524000" y="2547522"/>
            <a:ext cx="4711700" cy="292100"/>
          </a:xfrm>
        </p:spPr>
        <p:txBody>
          <a:bodyPr lIns="0" tIns="0" rIns="0" bIns="0">
            <a:normAutofit/>
          </a:bodyPr>
          <a:lstStyle>
            <a:lvl1pPr marL="0" indent="0">
              <a:buNone/>
              <a:defRPr sz="1400">
                <a:solidFill>
                  <a:schemeClr val="bg1">
                    <a:lumMod val="95000"/>
                  </a:schemeClr>
                </a:solidFill>
                <a:latin typeface="Sinkin Sans 300 Light" pitchFamily="50" charset="0"/>
              </a:defRPr>
            </a:lvl1pPr>
          </a:lstStyle>
          <a:p>
            <a:pPr lvl="0"/>
            <a:r>
              <a:rPr lang="en-GB" dirty="0"/>
              <a:t>Click to edit Content Heading</a:t>
            </a:r>
          </a:p>
        </p:txBody>
      </p:sp>
      <p:sp>
        <p:nvSpPr>
          <p:cNvPr id="22" name="Content Placeholder 20"/>
          <p:cNvSpPr>
            <a:spLocks noGrp="1"/>
          </p:cNvSpPr>
          <p:nvPr>
            <p:ph sz="quarter" idx="17" hasCustomPrompt="1"/>
          </p:nvPr>
        </p:nvSpPr>
        <p:spPr>
          <a:xfrm>
            <a:off x="6534151" y="2547522"/>
            <a:ext cx="4133850" cy="292100"/>
          </a:xfrm>
        </p:spPr>
        <p:txBody>
          <a:bodyPr lIns="0" tIns="0" rIns="0" bIns="0">
            <a:normAutofit/>
          </a:bodyPr>
          <a:lstStyle>
            <a:lvl1pPr marL="0" indent="0">
              <a:buNone/>
              <a:defRPr sz="1400">
                <a:solidFill>
                  <a:schemeClr val="bg1">
                    <a:lumMod val="95000"/>
                  </a:schemeClr>
                </a:solidFill>
                <a:latin typeface="Sinkin Sans 300 Light" pitchFamily="50" charset="0"/>
              </a:defRPr>
            </a:lvl1pPr>
          </a:lstStyle>
          <a:p>
            <a:pPr lvl="0"/>
            <a:r>
              <a:rPr lang="en-GB" dirty="0"/>
              <a:t>Click to edit Content Heading</a:t>
            </a:r>
          </a:p>
        </p:txBody>
      </p:sp>
      <p:sp>
        <p:nvSpPr>
          <p:cNvPr id="23" name="Text Placeholder 17"/>
          <p:cNvSpPr>
            <a:spLocks noGrp="1"/>
          </p:cNvSpPr>
          <p:nvPr>
            <p:ph type="body" sz="quarter" idx="18" hasCustomPrompt="1"/>
          </p:nvPr>
        </p:nvSpPr>
        <p:spPr>
          <a:xfrm>
            <a:off x="1524001" y="1285443"/>
            <a:ext cx="9144000" cy="248082"/>
          </a:xfrm>
        </p:spPr>
        <p:txBody>
          <a:bodyPr lIns="0" tIns="0" rIns="0" bIns="0">
            <a:normAutofit/>
          </a:bodyPr>
          <a:lstStyle>
            <a:lvl1pPr marL="0" indent="0" algn="ctr">
              <a:lnSpc>
                <a:spcPts val="1400"/>
              </a:lnSpc>
              <a:buNone/>
              <a:defRPr sz="1000">
                <a:solidFill>
                  <a:schemeClr val="bg1">
                    <a:lumMod val="95000"/>
                  </a:schemeClr>
                </a:solidFill>
                <a:latin typeface="Sinkin Sans 300 Light" pitchFamily="50" charset="0"/>
              </a:defRPr>
            </a:lvl1pPr>
          </a:lstStyle>
          <a:p>
            <a:pPr lvl="0"/>
            <a:r>
              <a:rPr lang="en-GB" dirty="0"/>
              <a:t>write your relevant text here</a:t>
            </a:r>
          </a:p>
        </p:txBody>
      </p:sp>
    </p:spTree>
    <p:extLst>
      <p:ext uri="{BB962C8B-B14F-4D97-AF65-F5344CB8AC3E}">
        <p14:creationId xmlns:p14="http://schemas.microsoft.com/office/powerpoint/2010/main" val="2807417477"/>
      </p:ext>
    </p:extLst>
  </p:cSld>
  <p:clrMapOvr>
    <a:masterClrMapping/>
  </p:clrMapOvr>
  <p:transition spd="slow" advTm="4000">
    <p:push dir="u"/>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29_Title Slide">
    <p:spTree>
      <p:nvGrpSpPr>
        <p:cNvPr id="1" name=""/>
        <p:cNvGrpSpPr/>
        <p:nvPr/>
      </p:nvGrpSpPr>
      <p:grpSpPr>
        <a:xfrm>
          <a:off x="0" y="0"/>
          <a:ext cx="0" cy="0"/>
          <a:chOff x="0" y="0"/>
          <a:chExt cx="0" cy="0"/>
        </a:xfrm>
      </p:grpSpPr>
      <p:sp>
        <p:nvSpPr>
          <p:cNvPr id="33" name="Rectangle 32"/>
          <p:cNvSpPr/>
          <p:nvPr/>
        </p:nvSpPr>
        <p:spPr>
          <a:xfrm>
            <a:off x="5105141" y="2865262"/>
            <a:ext cx="2025696" cy="16114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6" name="Rectangle 45"/>
          <p:cNvSpPr/>
          <p:nvPr userDrawn="1"/>
        </p:nvSpPr>
        <p:spPr>
          <a:xfrm>
            <a:off x="7220925" y="2865262"/>
            <a:ext cx="2025696" cy="16114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Title 15"/>
          <p:cNvSpPr>
            <a:spLocks noGrp="1"/>
          </p:cNvSpPr>
          <p:nvPr>
            <p:ph type="title"/>
          </p:nvPr>
        </p:nvSpPr>
        <p:spPr>
          <a:xfrm>
            <a:off x="1524001" y="669926"/>
            <a:ext cx="9144000" cy="535812"/>
          </a:xfrm>
        </p:spPr>
        <p:txBody>
          <a:bodyPr>
            <a:noAutofit/>
          </a:bodyPr>
          <a:lstStyle>
            <a:lvl1pPr algn="ctr">
              <a:defRPr sz="3600" b="0">
                <a:solidFill>
                  <a:schemeClr val="bg1">
                    <a:lumMod val="95000"/>
                  </a:schemeClr>
                </a:solidFill>
                <a:latin typeface="Sinkin Sans 200 X Light" pitchFamily="50" charset="0"/>
              </a:defRPr>
            </a:lvl1pPr>
          </a:lstStyle>
          <a:p>
            <a:r>
              <a:rPr lang="en-US" dirty="0"/>
              <a:t>Click to edit Master title style</a:t>
            </a:r>
            <a:endParaRPr lang="en-GB" dirty="0"/>
          </a:p>
        </p:txBody>
      </p:sp>
      <p:sp>
        <p:nvSpPr>
          <p:cNvPr id="23" name="Text Placeholder 17"/>
          <p:cNvSpPr>
            <a:spLocks noGrp="1"/>
          </p:cNvSpPr>
          <p:nvPr>
            <p:ph type="body" sz="quarter" idx="18" hasCustomPrompt="1"/>
          </p:nvPr>
        </p:nvSpPr>
        <p:spPr>
          <a:xfrm>
            <a:off x="1524001" y="1285443"/>
            <a:ext cx="9144000" cy="248082"/>
          </a:xfrm>
        </p:spPr>
        <p:txBody>
          <a:bodyPr lIns="0" tIns="0" rIns="0" bIns="0">
            <a:normAutofit/>
          </a:bodyPr>
          <a:lstStyle>
            <a:lvl1pPr marL="0" indent="0" algn="ctr">
              <a:lnSpc>
                <a:spcPts val="1400"/>
              </a:lnSpc>
              <a:buNone/>
              <a:defRPr sz="1000">
                <a:solidFill>
                  <a:schemeClr val="bg1">
                    <a:lumMod val="95000"/>
                  </a:schemeClr>
                </a:solidFill>
                <a:latin typeface="Sinkin Sans 300 Light" pitchFamily="50" charset="0"/>
              </a:defRPr>
            </a:lvl1pPr>
          </a:lstStyle>
          <a:p>
            <a:pPr lvl="0"/>
            <a:r>
              <a:rPr lang="en-GB" dirty="0"/>
              <a:t>write your relevant text here</a:t>
            </a:r>
          </a:p>
        </p:txBody>
      </p:sp>
      <p:sp>
        <p:nvSpPr>
          <p:cNvPr id="9" name="Content Placeholder 20"/>
          <p:cNvSpPr>
            <a:spLocks noGrp="1"/>
          </p:cNvSpPr>
          <p:nvPr>
            <p:ph sz="quarter" idx="16"/>
          </p:nvPr>
        </p:nvSpPr>
        <p:spPr>
          <a:xfrm>
            <a:off x="5239386" y="3584532"/>
            <a:ext cx="1757206" cy="336636"/>
          </a:xfrm>
        </p:spPr>
        <p:txBody>
          <a:bodyPr lIns="0" tIns="0" rIns="0" bIns="0" anchor="ctr">
            <a:normAutofit/>
          </a:bodyPr>
          <a:lstStyle>
            <a:lvl1pPr marL="0" indent="0" algn="ctr">
              <a:buNone/>
              <a:defRPr sz="1400">
                <a:solidFill>
                  <a:schemeClr val="bg1"/>
                </a:solidFill>
                <a:latin typeface="Sinkin Sans 300 Light" pitchFamily="50" charset="0"/>
              </a:defRPr>
            </a:lvl1pPr>
          </a:lstStyle>
          <a:p>
            <a:pPr lvl="0"/>
            <a:endParaRPr lang="en-GB" dirty="0"/>
          </a:p>
        </p:txBody>
      </p:sp>
      <p:sp>
        <p:nvSpPr>
          <p:cNvPr id="10" name="Text Placeholder 17"/>
          <p:cNvSpPr>
            <a:spLocks noGrp="1"/>
          </p:cNvSpPr>
          <p:nvPr>
            <p:ph type="body" sz="quarter" idx="21"/>
          </p:nvPr>
        </p:nvSpPr>
        <p:spPr>
          <a:xfrm>
            <a:off x="5229529" y="3906436"/>
            <a:ext cx="1776921" cy="398666"/>
          </a:xfrm>
        </p:spPr>
        <p:txBody>
          <a:bodyPr lIns="0" tIns="0" rIns="0" bIns="0" anchor="ctr">
            <a:normAutofit/>
          </a:bodyPr>
          <a:lstStyle>
            <a:lvl1pPr marL="0" indent="0" algn="ctr">
              <a:lnSpc>
                <a:spcPct val="150000"/>
              </a:lnSpc>
              <a:buNone/>
              <a:defRPr sz="950">
                <a:solidFill>
                  <a:schemeClr val="bg1"/>
                </a:solidFill>
                <a:latin typeface="Sinkin Sans 300 Light" pitchFamily="50" charset="0"/>
              </a:defRPr>
            </a:lvl1pPr>
          </a:lstStyle>
          <a:p>
            <a:pPr lvl="0"/>
            <a:endParaRPr lang="en-US" dirty="0"/>
          </a:p>
        </p:txBody>
      </p:sp>
      <p:sp>
        <p:nvSpPr>
          <p:cNvPr id="37" name="Picture Placeholder 2"/>
          <p:cNvSpPr>
            <a:spLocks noGrp="1"/>
          </p:cNvSpPr>
          <p:nvPr>
            <p:ph type="pic" sz="quarter" idx="23"/>
          </p:nvPr>
        </p:nvSpPr>
        <p:spPr>
          <a:xfrm>
            <a:off x="1141709" y="2876550"/>
            <a:ext cx="1581562" cy="2057401"/>
          </a:xfrm>
          <a:solidFill>
            <a:schemeClr val="tx1">
              <a:lumMod val="75000"/>
              <a:lumOff val="25000"/>
            </a:schemeClr>
          </a:solidFill>
          <a:ln w="28575">
            <a:noFill/>
          </a:ln>
        </p:spPr>
        <p:txBody>
          <a:bodyPr>
            <a:normAutofit/>
          </a:bodyPr>
          <a:lstStyle>
            <a:lvl1pPr marL="0" indent="0">
              <a:buNone/>
              <a:defRPr sz="1400">
                <a:solidFill>
                  <a:schemeClr val="bg1">
                    <a:lumMod val="50000"/>
                  </a:schemeClr>
                </a:solidFill>
                <a:latin typeface="Sinkin Sans 300 Light" pitchFamily="50" charset="0"/>
              </a:defRPr>
            </a:lvl1pPr>
          </a:lstStyle>
          <a:p>
            <a:endParaRPr lang="en-US" dirty="0"/>
          </a:p>
        </p:txBody>
      </p:sp>
      <p:sp>
        <p:nvSpPr>
          <p:cNvPr id="40" name="Shape 987"/>
          <p:cNvSpPr/>
          <p:nvPr userDrawn="1"/>
        </p:nvSpPr>
        <p:spPr>
          <a:xfrm>
            <a:off x="1061255" y="2647950"/>
            <a:ext cx="1757291" cy="2514600"/>
          </a:xfrm>
          <a:custGeom>
            <a:avLst/>
            <a:gdLst/>
            <a:ahLst/>
            <a:cxnLst>
              <a:cxn ang="0">
                <a:pos x="wd2" y="hd2"/>
              </a:cxn>
              <a:cxn ang="5400000">
                <a:pos x="wd2" y="hd2"/>
              </a:cxn>
              <a:cxn ang="10800000">
                <a:pos x="wd2" y="hd2"/>
              </a:cxn>
              <a:cxn ang="16200000">
                <a:pos x="wd2" y="hd2"/>
              </a:cxn>
            </a:cxnLst>
            <a:rect l="0" t="0" r="r" b="b"/>
            <a:pathLst>
              <a:path w="21600" h="21600" extrusionOk="0">
                <a:moveTo>
                  <a:pt x="21600" y="1825"/>
                </a:moveTo>
                <a:cubicBezTo>
                  <a:pt x="21600" y="814"/>
                  <a:pt x="20064" y="0"/>
                  <a:pt x="18155" y="0"/>
                </a:cubicBezTo>
                <a:cubicBezTo>
                  <a:pt x="3445" y="0"/>
                  <a:pt x="3445" y="0"/>
                  <a:pt x="3445" y="0"/>
                </a:cubicBezTo>
                <a:cubicBezTo>
                  <a:pt x="1536" y="0"/>
                  <a:pt x="0" y="814"/>
                  <a:pt x="0" y="1825"/>
                </a:cubicBezTo>
                <a:cubicBezTo>
                  <a:pt x="0" y="19775"/>
                  <a:pt x="0" y="19775"/>
                  <a:pt x="0" y="19775"/>
                </a:cubicBezTo>
                <a:cubicBezTo>
                  <a:pt x="0" y="20786"/>
                  <a:pt x="1536" y="21600"/>
                  <a:pt x="3445" y="21600"/>
                </a:cubicBezTo>
                <a:cubicBezTo>
                  <a:pt x="18155" y="21600"/>
                  <a:pt x="18155" y="21600"/>
                  <a:pt x="18155" y="21600"/>
                </a:cubicBezTo>
                <a:cubicBezTo>
                  <a:pt x="20064" y="21600"/>
                  <a:pt x="21600" y="20786"/>
                  <a:pt x="21600" y="19775"/>
                </a:cubicBezTo>
                <a:lnTo>
                  <a:pt x="21600" y="1825"/>
                </a:lnTo>
                <a:close/>
                <a:moveTo>
                  <a:pt x="8984" y="493"/>
                </a:moveTo>
                <a:cubicBezTo>
                  <a:pt x="12848" y="493"/>
                  <a:pt x="12848" y="493"/>
                  <a:pt x="12848" y="493"/>
                </a:cubicBezTo>
                <a:cubicBezTo>
                  <a:pt x="12988" y="493"/>
                  <a:pt x="13128" y="567"/>
                  <a:pt x="13128" y="641"/>
                </a:cubicBezTo>
                <a:cubicBezTo>
                  <a:pt x="13128" y="715"/>
                  <a:pt x="12988" y="789"/>
                  <a:pt x="12848" y="789"/>
                </a:cubicBezTo>
                <a:cubicBezTo>
                  <a:pt x="8984" y="789"/>
                  <a:pt x="8984" y="789"/>
                  <a:pt x="8984" y="789"/>
                </a:cubicBezTo>
                <a:cubicBezTo>
                  <a:pt x="8845" y="789"/>
                  <a:pt x="8752" y="715"/>
                  <a:pt x="8752" y="641"/>
                </a:cubicBezTo>
                <a:cubicBezTo>
                  <a:pt x="8752" y="567"/>
                  <a:pt x="8845" y="493"/>
                  <a:pt x="8984" y="493"/>
                </a:cubicBezTo>
                <a:close/>
                <a:moveTo>
                  <a:pt x="12429" y="20910"/>
                </a:moveTo>
                <a:cubicBezTo>
                  <a:pt x="9357" y="20910"/>
                  <a:pt x="9357" y="20910"/>
                  <a:pt x="9357" y="20910"/>
                </a:cubicBezTo>
                <a:cubicBezTo>
                  <a:pt x="8891" y="20910"/>
                  <a:pt x="8566" y="20762"/>
                  <a:pt x="8566" y="20515"/>
                </a:cubicBezTo>
                <a:cubicBezTo>
                  <a:pt x="8566" y="20268"/>
                  <a:pt x="8891" y="20121"/>
                  <a:pt x="9357" y="20121"/>
                </a:cubicBezTo>
                <a:cubicBezTo>
                  <a:pt x="12429" y="20121"/>
                  <a:pt x="12429" y="20121"/>
                  <a:pt x="12429" y="20121"/>
                </a:cubicBezTo>
                <a:cubicBezTo>
                  <a:pt x="12895" y="20121"/>
                  <a:pt x="13267" y="20268"/>
                  <a:pt x="13267" y="20515"/>
                </a:cubicBezTo>
                <a:cubicBezTo>
                  <a:pt x="13267" y="20762"/>
                  <a:pt x="12895" y="20910"/>
                  <a:pt x="12429" y="20910"/>
                </a:cubicBezTo>
                <a:close/>
                <a:moveTo>
                  <a:pt x="20483" y="19726"/>
                </a:moveTo>
                <a:cubicBezTo>
                  <a:pt x="1303" y="19726"/>
                  <a:pt x="1303" y="19726"/>
                  <a:pt x="1303" y="19726"/>
                </a:cubicBezTo>
                <a:cubicBezTo>
                  <a:pt x="1303" y="1874"/>
                  <a:pt x="1303" y="1874"/>
                  <a:pt x="1303" y="1874"/>
                </a:cubicBezTo>
                <a:cubicBezTo>
                  <a:pt x="20483" y="1874"/>
                  <a:pt x="20483" y="1874"/>
                  <a:pt x="20483" y="1874"/>
                </a:cubicBezTo>
                <a:lnTo>
                  <a:pt x="20483" y="19726"/>
                </a:lnTo>
                <a:close/>
              </a:path>
            </a:pathLst>
          </a:custGeom>
          <a:solidFill>
            <a:schemeClr val="accent1">
              <a:lumMod val="75000"/>
            </a:schemeClr>
          </a:solidFill>
          <a:ln w="12700">
            <a:miter lim="400000"/>
          </a:ln>
        </p:spPr>
        <p:txBody>
          <a:bodyPr lIns="0" tIns="0" rIns="0" bIns="0"/>
          <a:lstStyle/>
          <a:p>
            <a:pPr lvl="0">
              <a:lnSpc>
                <a:spcPct val="100000"/>
              </a:lnSpc>
              <a:defRPr sz="3200">
                <a:solidFill>
                  <a:srgbClr val="FFFFFF"/>
                </a:solidFill>
                <a:latin typeface="+mn-lt"/>
                <a:ea typeface="+mn-ea"/>
                <a:cs typeface="+mn-cs"/>
                <a:sym typeface="Helvetica Light"/>
              </a:defRPr>
            </a:pPr>
            <a:endParaRPr sz="3200"/>
          </a:p>
        </p:txBody>
      </p:sp>
      <p:sp>
        <p:nvSpPr>
          <p:cNvPr id="3" name="Picture Placeholder 2"/>
          <p:cNvSpPr>
            <a:spLocks noGrp="1"/>
          </p:cNvSpPr>
          <p:nvPr>
            <p:ph type="pic" sz="quarter" idx="22"/>
          </p:nvPr>
        </p:nvSpPr>
        <p:spPr>
          <a:xfrm>
            <a:off x="2792853" y="2514600"/>
            <a:ext cx="1740921" cy="2425700"/>
          </a:xfrm>
          <a:solidFill>
            <a:schemeClr val="tx1">
              <a:lumMod val="75000"/>
              <a:lumOff val="25000"/>
            </a:schemeClr>
          </a:solidFill>
          <a:ln w="28575">
            <a:noFill/>
          </a:ln>
        </p:spPr>
        <p:txBody>
          <a:bodyPr>
            <a:normAutofit/>
          </a:bodyPr>
          <a:lstStyle>
            <a:lvl1pPr marL="0" indent="0">
              <a:buNone/>
              <a:defRPr sz="1400">
                <a:solidFill>
                  <a:schemeClr val="bg1">
                    <a:lumMod val="50000"/>
                  </a:schemeClr>
                </a:solidFill>
                <a:latin typeface="Sinkin Sans 300 Light" pitchFamily="50" charset="0"/>
              </a:defRPr>
            </a:lvl1pPr>
          </a:lstStyle>
          <a:p>
            <a:endParaRPr lang="en-US" dirty="0"/>
          </a:p>
        </p:txBody>
      </p:sp>
      <p:sp>
        <p:nvSpPr>
          <p:cNvPr id="39" name="Shape 987"/>
          <p:cNvSpPr/>
          <p:nvPr userDrawn="1"/>
        </p:nvSpPr>
        <p:spPr>
          <a:xfrm>
            <a:off x="2710566" y="2286000"/>
            <a:ext cx="1905496" cy="2895600"/>
          </a:xfrm>
          <a:custGeom>
            <a:avLst/>
            <a:gdLst/>
            <a:ahLst/>
            <a:cxnLst>
              <a:cxn ang="0">
                <a:pos x="wd2" y="hd2"/>
              </a:cxn>
              <a:cxn ang="5400000">
                <a:pos x="wd2" y="hd2"/>
              </a:cxn>
              <a:cxn ang="10800000">
                <a:pos x="wd2" y="hd2"/>
              </a:cxn>
              <a:cxn ang="16200000">
                <a:pos x="wd2" y="hd2"/>
              </a:cxn>
            </a:cxnLst>
            <a:rect l="0" t="0" r="r" b="b"/>
            <a:pathLst>
              <a:path w="21600" h="21600" extrusionOk="0">
                <a:moveTo>
                  <a:pt x="21600" y="1825"/>
                </a:moveTo>
                <a:cubicBezTo>
                  <a:pt x="21600" y="814"/>
                  <a:pt x="20064" y="0"/>
                  <a:pt x="18155" y="0"/>
                </a:cubicBezTo>
                <a:cubicBezTo>
                  <a:pt x="3445" y="0"/>
                  <a:pt x="3445" y="0"/>
                  <a:pt x="3445" y="0"/>
                </a:cubicBezTo>
                <a:cubicBezTo>
                  <a:pt x="1536" y="0"/>
                  <a:pt x="0" y="814"/>
                  <a:pt x="0" y="1825"/>
                </a:cubicBezTo>
                <a:cubicBezTo>
                  <a:pt x="0" y="19775"/>
                  <a:pt x="0" y="19775"/>
                  <a:pt x="0" y="19775"/>
                </a:cubicBezTo>
                <a:cubicBezTo>
                  <a:pt x="0" y="20786"/>
                  <a:pt x="1536" y="21600"/>
                  <a:pt x="3445" y="21600"/>
                </a:cubicBezTo>
                <a:cubicBezTo>
                  <a:pt x="18155" y="21600"/>
                  <a:pt x="18155" y="21600"/>
                  <a:pt x="18155" y="21600"/>
                </a:cubicBezTo>
                <a:cubicBezTo>
                  <a:pt x="20064" y="21600"/>
                  <a:pt x="21600" y="20786"/>
                  <a:pt x="21600" y="19775"/>
                </a:cubicBezTo>
                <a:lnTo>
                  <a:pt x="21600" y="1825"/>
                </a:lnTo>
                <a:close/>
                <a:moveTo>
                  <a:pt x="8984" y="493"/>
                </a:moveTo>
                <a:cubicBezTo>
                  <a:pt x="12848" y="493"/>
                  <a:pt x="12848" y="493"/>
                  <a:pt x="12848" y="493"/>
                </a:cubicBezTo>
                <a:cubicBezTo>
                  <a:pt x="12988" y="493"/>
                  <a:pt x="13128" y="567"/>
                  <a:pt x="13128" y="641"/>
                </a:cubicBezTo>
                <a:cubicBezTo>
                  <a:pt x="13128" y="715"/>
                  <a:pt x="12988" y="789"/>
                  <a:pt x="12848" y="789"/>
                </a:cubicBezTo>
                <a:cubicBezTo>
                  <a:pt x="8984" y="789"/>
                  <a:pt x="8984" y="789"/>
                  <a:pt x="8984" y="789"/>
                </a:cubicBezTo>
                <a:cubicBezTo>
                  <a:pt x="8845" y="789"/>
                  <a:pt x="8752" y="715"/>
                  <a:pt x="8752" y="641"/>
                </a:cubicBezTo>
                <a:cubicBezTo>
                  <a:pt x="8752" y="567"/>
                  <a:pt x="8845" y="493"/>
                  <a:pt x="8984" y="493"/>
                </a:cubicBezTo>
                <a:close/>
                <a:moveTo>
                  <a:pt x="12429" y="20910"/>
                </a:moveTo>
                <a:cubicBezTo>
                  <a:pt x="9357" y="20910"/>
                  <a:pt x="9357" y="20910"/>
                  <a:pt x="9357" y="20910"/>
                </a:cubicBezTo>
                <a:cubicBezTo>
                  <a:pt x="8891" y="20910"/>
                  <a:pt x="8566" y="20762"/>
                  <a:pt x="8566" y="20515"/>
                </a:cubicBezTo>
                <a:cubicBezTo>
                  <a:pt x="8566" y="20268"/>
                  <a:pt x="8891" y="20121"/>
                  <a:pt x="9357" y="20121"/>
                </a:cubicBezTo>
                <a:cubicBezTo>
                  <a:pt x="12429" y="20121"/>
                  <a:pt x="12429" y="20121"/>
                  <a:pt x="12429" y="20121"/>
                </a:cubicBezTo>
                <a:cubicBezTo>
                  <a:pt x="12895" y="20121"/>
                  <a:pt x="13267" y="20268"/>
                  <a:pt x="13267" y="20515"/>
                </a:cubicBezTo>
                <a:cubicBezTo>
                  <a:pt x="13267" y="20762"/>
                  <a:pt x="12895" y="20910"/>
                  <a:pt x="12429" y="20910"/>
                </a:cubicBezTo>
                <a:close/>
                <a:moveTo>
                  <a:pt x="20483" y="19726"/>
                </a:moveTo>
                <a:cubicBezTo>
                  <a:pt x="1303" y="19726"/>
                  <a:pt x="1303" y="19726"/>
                  <a:pt x="1303" y="19726"/>
                </a:cubicBezTo>
                <a:cubicBezTo>
                  <a:pt x="1303" y="1874"/>
                  <a:pt x="1303" y="1874"/>
                  <a:pt x="1303" y="1874"/>
                </a:cubicBezTo>
                <a:cubicBezTo>
                  <a:pt x="20483" y="1874"/>
                  <a:pt x="20483" y="1874"/>
                  <a:pt x="20483" y="1874"/>
                </a:cubicBezTo>
                <a:lnTo>
                  <a:pt x="20483" y="19726"/>
                </a:lnTo>
                <a:close/>
              </a:path>
            </a:pathLst>
          </a:custGeom>
          <a:solidFill>
            <a:schemeClr val="accent2"/>
          </a:solidFill>
          <a:ln w="12700">
            <a:miter lim="400000"/>
          </a:ln>
        </p:spPr>
        <p:txBody>
          <a:bodyPr lIns="0" tIns="0" rIns="0" bIns="0"/>
          <a:lstStyle/>
          <a:p>
            <a:pPr lvl="0">
              <a:lnSpc>
                <a:spcPct val="100000"/>
              </a:lnSpc>
              <a:defRPr sz="3200">
                <a:solidFill>
                  <a:srgbClr val="FFFFFF"/>
                </a:solidFill>
                <a:latin typeface="+mn-lt"/>
                <a:ea typeface="+mn-ea"/>
                <a:cs typeface="+mn-cs"/>
                <a:sym typeface="Helvetica Light"/>
              </a:defRPr>
            </a:pPr>
            <a:endParaRPr sz="3200"/>
          </a:p>
        </p:txBody>
      </p:sp>
      <p:sp>
        <p:nvSpPr>
          <p:cNvPr id="41" name="Rectangle 40"/>
          <p:cNvSpPr/>
          <p:nvPr userDrawn="1"/>
        </p:nvSpPr>
        <p:spPr>
          <a:xfrm>
            <a:off x="9329473" y="2865262"/>
            <a:ext cx="2025696" cy="16114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8" name="Shape 4385"/>
          <p:cNvSpPr/>
          <p:nvPr userDrawn="1"/>
        </p:nvSpPr>
        <p:spPr>
          <a:xfrm>
            <a:off x="10120829" y="3086324"/>
            <a:ext cx="442985" cy="398144"/>
          </a:xfrm>
          <a:custGeom>
            <a:avLst/>
            <a:gdLst/>
            <a:ahLst/>
            <a:cxnLst>
              <a:cxn ang="0">
                <a:pos x="wd2" y="hd2"/>
              </a:cxn>
              <a:cxn ang="5400000">
                <a:pos x="wd2" y="hd2"/>
              </a:cxn>
              <a:cxn ang="10800000">
                <a:pos x="wd2" y="hd2"/>
              </a:cxn>
              <a:cxn ang="16200000">
                <a:pos x="wd2" y="hd2"/>
              </a:cxn>
            </a:cxnLst>
            <a:rect l="0" t="0" r="r" b="b"/>
            <a:pathLst>
              <a:path w="21600" h="21600" extrusionOk="0">
                <a:moveTo>
                  <a:pt x="11041" y="15188"/>
                </a:moveTo>
                <a:cubicBezTo>
                  <a:pt x="8905" y="14174"/>
                  <a:pt x="8222" y="13317"/>
                  <a:pt x="8222" y="11485"/>
                </a:cubicBezTo>
                <a:cubicBezTo>
                  <a:pt x="8222" y="10385"/>
                  <a:pt x="8875" y="10744"/>
                  <a:pt x="9161" y="8730"/>
                </a:cubicBezTo>
                <a:cubicBezTo>
                  <a:pt x="9279" y="7894"/>
                  <a:pt x="9855" y="8716"/>
                  <a:pt x="9966" y="6808"/>
                </a:cubicBezTo>
                <a:cubicBezTo>
                  <a:pt x="9966" y="6047"/>
                  <a:pt x="9651" y="5858"/>
                  <a:pt x="9651" y="5858"/>
                </a:cubicBezTo>
                <a:cubicBezTo>
                  <a:pt x="9651" y="5858"/>
                  <a:pt x="9811" y="4733"/>
                  <a:pt x="9873" y="3867"/>
                </a:cubicBezTo>
                <a:cubicBezTo>
                  <a:pt x="9951" y="2788"/>
                  <a:pt x="9396" y="0"/>
                  <a:pt x="6431" y="0"/>
                </a:cubicBezTo>
                <a:cubicBezTo>
                  <a:pt x="3466" y="0"/>
                  <a:pt x="2909" y="2788"/>
                  <a:pt x="2987" y="3867"/>
                </a:cubicBezTo>
                <a:cubicBezTo>
                  <a:pt x="3050" y="4733"/>
                  <a:pt x="3210" y="5858"/>
                  <a:pt x="3210" y="5858"/>
                </a:cubicBezTo>
                <a:cubicBezTo>
                  <a:pt x="3210" y="5858"/>
                  <a:pt x="2895" y="6047"/>
                  <a:pt x="2895" y="6808"/>
                </a:cubicBezTo>
                <a:cubicBezTo>
                  <a:pt x="3005" y="8716"/>
                  <a:pt x="3582" y="7894"/>
                  <a:pt x="3700" y="8730"/>
                </a:cubicBezTo>
                <a:cubicBezTo>
                  <a:pt x="3987" y="10744"/>
                  <a:pt x="4639" y="10385"/>
                  <a:pt x="4639" y="11485"/>
                </a:cubicBezTo>
                <a:cubicBezTo>
                  <a:pt x="4639" y="13317"/>
                  <a:pt x="3956" y="14174"/>
                  <a:pt x="1819" y="15188"/>
                </a:cubicBezTo>
                <a:cubicBezTo>
                  <a:pt x="1169" y="15497"/>
                  <a:pt x="0" y="15976"/>
                  <a:pt x="0" y="17129"/>
                </a:cubicBezTo>
                <a:lnTo>
                  <a:pt x="0" y="21600"/>
                </a:lnTo>
                <a:lnTo>
                  <a:pt x="15005" y="21600"/>
                </a:lnTo>
                <a:cubicBezTo>
                  <a:pt x="15005" y="21600"/>
                  <a:pt x="15005" y="18955"/>
                  <a:pt x="15005" y="18248"/>
                </a:cubicBezTo>
                <a:cubicBezTo>
                  <a:pt x="15005" y="17196"/>
                  <a:pt x="13184" y="16207"/>
                  <a:pt x="11041" y="15188"/>
                </a:cubicBezTo>
                <a:close/>
                <a:moveTo>
                  <a:pt x="21600" y="21600"/>
                </a:moveTo>
                <a:cubicBezTo>
                  <a:pt x="21600" y="21600"/>
                  <a:pt x="21557" y="16953"/>
                  <a:pt x="21307" y="16471"/>
                </a:cubicBezTo>
                <a:cubicBezTo>
                  <a:pt x="20935" y="15754"/>
                  <a:pt x="20071" y="15261"/>
                  <a:pt x="18463" y="14498"/>
                </a:cubicBezTo>
                <a:cubicBezTo>
                  <a:pt x="16861" y="13736"/>
                  <a:pt x="16349" y="13094"/>
                  <a:pt x="16349" y="11720"/>
                </a:cubicBezTo>
                <a:cubicBezTo>
                  <a:pt x="16349" y="10894"/>
                  <a:pt x="16838" y="11164"/>
                  <a:pt x="17053" y="9653"/>
                </a:cubicBezTo>
                <a:cubicBezTo>
                  <a:pt x="17142" y="9026"/>
                  <a:pt x="17574" y="9643"/>
                  <a:pt x="17657" y="8212"/>
                </a:cubicBezTo>
                <a:cubicBezTo>
                  <a:pt x="17657" y="7642"/>
                  <a:pt x="17420" y="7499"/>
                  <a:pt x="17420" y="7499"/>
                </a:cubicBezTo>
                <a:cubicBezTo>
                  <a:pt x="17420" y="7499"/>
                  <a:pt x="17541" y="6656"/>
                  <a:pt x="17588" y="6006"/>
                </a:cubicBezTo>
                <a:cubicBezTo>
                  <a:pt x="17646" y="5197"/>
                  <a:pt x="17229" y="3106"/>
                  <a:pt x="15005" y="3106"/>
                </a:cubicBezTo>
                <a:cubicBezTo>
                  <a:pt x="12781" y="3106"/>
                  <a:pt x="12365" y="5197"/>
                  <a:pt x="12422" y="6006"/>
                </a:cubicBezTo>
                <a:cubicBezTo>
                  <a:pt x="12469" y="6656"/>
                  <a:pt x="12589" y="7499"/>
                  <a:pt x="12589" y="7499"/>
                </a:cubicBezTo>
                <a:cubicBezTo>
                  <a:pt x="12589" y="7499"/>
                  <a:pt x="12353" y="7642"/>
                  <a:pt x="12353" y="8212"/>
                </a:cubicBezTo>
                <a:cubicBezTo>
                  <a:pt x="12437" y="9643"/>
                  <a:pt x="12868" y="9026"/>
                  <a:pt x="12957" y="9653"/>
                </a:cubicBezTo>
                <a:cubicBezTo>
                  <a:pt x="13173" y="11164"/>
                  <a:pt x="13662" y="10894"/>
                  <a:pt x="13662" y="11720"/>
                </a:cubicBezTo>
                <a:cubicBezTo>
                  <a:pt x="13662" y="12655"/>
                  <a:pt x="13424" y="13250"/>
                  <a:pt x="12768" y="13776"/>
                </a:cubicBezTo>
                <a:cubicBezTo>
                  <a:pt x="16268" y="15766"/>
                  <a:pt x="16737" y="16172"/>
                  <a:pt x="16737" y="17952"/>
                </a:cubicBezTo>
                <a:lnTo>
                  <a:pt x="16737" y="21600"/>
                </a:lnTo>
                <a:cubicBezTo>
                  <a:pt x="16737" y="21600"/>
                  <a:pt x="21600" y="21600"/>
                  <a:pt x="21600" y="21600"/>
                </a:cubicBezTo>
                <a:close/>
              </a:path>
            </a:pathLst>
          </a:custGeom>
          <a:solidFill>
            <a:schemeClr val="bg1"/>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sz="3000"/>
          </a:p>
        </p:txBody>
      </p:sp>
      <p:sp>
        <p:nvSpPr>
          <p:cNvPr id="49" name="Shape 4487"/>
          <p:cNvSpPr/>
          <p:nvPr userDrawn="1"/>
        </p:nvSpPr>
        <p:spPr>
          <a:xfrm>
            <a:off x="6001614" y="3144087"/>
            <a:ext cx="232751" cy="282616"/>
          </a:xfrm>
          <a:custGeom>
            <a:avLst/>
            <a:gdLst/>
            <a:ahLst/>
            <a:cxnLst>
              <a:cxn ang="0">
                <a:pos x="wd2" y="hd2"/>
              </a:cxn>
              <a:cxn ang="5400000">
                <a:pos x="wd2" y="hd2"/>
              </a:cxn>
              <a:cxn ang="10800000">
                <a:pos x="wd2" y="hd2"/>
              </a:cxn>
              <a:cxn ang="16200000">
                <a:pos x="wd2" y="hd2"/>
              </a:cxn>
            </a:cxnLst>
            <a:rect l="0" t="0" r="r" b="b"/>
            <a:pathLst>
              <a:path w="21600" h="21600" extrusionOk="0">
                <a:moveTo>
                  <a:pt x="7715" y="5337"/>
                </a:moveTo>
                <a:cubicBezTo>
                  <a:pt x="7715" y="3501"/>
                  <a:pt x="8945" y="2541"/>
                  <a:pt x="10801" y="2541"/>
                </a:cubicBezTo>
                <a:cubicBezTo>
                  <a:pt x="12655" y="2541"/>
                  <a:pt x="13887" y="3501"/>
                  <a:pt x="13887" y="5337"/>
                </a:cubicBezTo>
                <a:lnTo>
                  <a:pt x="13887" y="7624"/>
                </a:lnTo>
                <a:lnTo>
                  <a:pt x="7715" y="7624"/>
                </a:lnTo>
                <a:cubicBezTo>
                  <a:pt x="7715" y="7624"/>
                  <a:pt x="7715" y="5337"/>
                  <a:pt x="7715" y="5337"/>
                </a:cubicBezTo>
                <a:close/>
                <a:moveTo>
                  <a:pt x="19748" y="7624"/>
                </a:moveTo>
                <a:lnTo>
                  <a:pt x="16972" y="7624"/>
                </a:lnTo>
                <a:lnTo>
                  <a:pt x="16972" y="5844"/>
                </a:lnTo>
                <a:cubicBezTo>
                  <a:pt x="16972" y="2163"/>
                  <a:pt x="14912" y="0"/>
                  <a:pt x="10801" y="0"/>
                </a:cubicBezTo>
                <a:cubicBezTo>
                  <a:pt x="6688" y="0"/>
                  <a:pt x="4630" y="2163"/>
                  <a:pt x="4630" y="5844"/>
                </a:cubicBezTo>
                <a:lnTo>
                  <a:pt x="4630" y="7624"/>
                </a:lnTo>
                <a:lnTo>
                  <a:pt x="1544" y="7624"/>
                </a:lnTo>
                <a:cubicBezTo>
                  <a:pt x="691" y="7624"/>
                  <a:pt x="0" y="8447"/>
                  <a:pt x="0" y="9148"/>
                </a:cubicBezTo>
                <a:lnTo>
                  <a:pt x="0" y="19059"/>
                </a:lnTo>
                <a:cubicBezTo>
                  <a:pt x="0" y="19758"/>
                  <a:pt x="661" y="20505"/>
                  <a:pt x="1469" y="20719"/>
                </a:cubicBezTo>
                <a:lnTo>
                  <a:pt x="3314" y="21210"/>
                </a:lnTo>
                <a:cubicBezTo>
                  <a:pt x="4122" y="21424"/>
                  <a:pt x="5478" y="21600"/>
                  <a:pt x="6326" y="21600"/>
                </a:cubicBezTo>
                <a:lnTo>
                  <a:pt x="15274" y="21600"/>
                </a:lnTo>
                <a:cubicBezTo>
                  <a:pt x="16123" y="21600"/>
                  <a:pt x="17478" y="21424"/>
                  <a:pt x="18286" y="21210"/>
                </a:cubicBezTo>
                <a:lnTo>
                  <a:pt x="20132" y="20719"/>
                </a:lnTo>
                <a:cubicBezTo>
                  <a:pt x="20939" y="20505"/>
                  <a:pt x="21600" y="19758"/>
                  <a:pt x="21600" y="19059"/>
                </a:cubicBezTo>
                <a:lnTo>
                  <a:pt x="21600" y="9148"/>
                </a:lnTo>
                <a:cubicBezTo>
                  <a:pt x="21600" y="8447"/>
                  <a:pt x="20601" y="7624"/>
                  <a:pt x="19748" y="7624"/>
                </a:cubicBezTo>
                <a:close/>
              </a:path>
            </a:pathLst>
          </a:custGeom>
          <a:solidFill>
            <a:schemeClr val="bg1"/>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sz="3000"/>
          </a:p>
        </p:txBody>
      </p:sp>
      <p:sp>
        <p:nvSpPr>
          <p:cNvPr id="54" name="Shape 4454"/>
          <p:cNvSpPr/>
          <p:nvPr userDrawn="1"/>
        </p:nvSpPr>
        <p:spPr>
          <a:xfrm>
            <a:off x="8078026" y="3155610"/>
            <a:ext cx="311496" cy="259570"/>
          </a:xfrm>
          <a:custGeom>
            <a:avLst/>
            <a:gdLst/>
            <a:ahLst/>
            <a:cxnLst>
              <a:cxn ang="0">
                <a:pos x="wd2" y="hd2"/>
              </a:cxn>
              <a:cxn ang="5400000">
                <a:pos x="wd2" y="hd2"/>
              </a:cxn>
              <a:cxn ang="10800000">
                <a:pos x="wd2" y="hd2"/>
              </a:cxn>
              <a:cxn ang="16200000">
                <a:pos x="wd2" y="hd2"/>
              </a:cxn>
            </a:cxnLst>
            <a:rect l="0" t="0" r="r" b="b"/>
            <a:pathLst>
              <a:path w="21452" h="21600" extrusionOk="0">
                <a:moveTo>
                  <a:pt x="19451" y="15878"/>
                </a:moveTo>
                <a:lnTo>
                  <a:pt x="19142" y="18042"/>
                </a:lnTo>
                <a:cubicBezTo>
                  <a:pt x="19049" y="18872"/>
                  <a:pt x="18431" y="19552"/>
                  <a:pt x="17766" y="19552"/>
                </a:cubicBezTo>
                <a:lnTo>
                  <a:pt x="3686" y="19552"/>
                </a:lnTo>
                <a:cubicBezTo>
                  <a:pt x="3021" y="19552"/>
                  <a:pt x="2403" y="18872"/>
                  <a:pt x="2310" y="18042"/>
                </a:cubicBezTo>
                <a:lnTo>
                  <a:pt x="2001" y="15878"/>
                </a:lnTo>
                <a:cubicBezTo>
                  <a:pt x="1909" y="15047"/>
                  <a:pt x="2377" y="14368"/>
                  <a:pt x="3041" y="14368"/>
                </a:cubicBezTo>
                <a:lnTo>
                  <a:pt x="18411" y="14368"/>
                </a:lnTo>
                <a:cubicBezTo>
                  <a:pt x="19075" y="14368"/>
                  <a:pt x="19543" y="15047"/>
                  <a:pt x="19451" y="15878"/>
                </a:cubicBezTo>
                <a:close/>
                <a:moveTo>
                  <a:pt x="21075" y="12098"/>
                </a:moveTo>
                <a:lnTo>
                  <a:pt x="17323" y="1309"/>
                </a:lnTo>
                <a:cubicBezTo>
                  <a:pt x="17026" y="590"/>
                  <a:pt x="16239" y="0"/>
                  <a:pt x="15575" y="0"/>
                </a:cubicBezTo>
                <a:lnTo>
                  <a:pt x="5877" y="0"/>
                </a:lnTo>
                <a:cubicBezTo>
                  <a:pt x="5213" y="0"/>
                  <a:pt x="4426" y="590"/>
                  <a:pt x="4129" y="1309"/>
                </a:cubicBezTo>
                <a:lnTo>
                  <a:pt x="378" y="12098"/>
                </a:lnTo>
                <a:cubicBezTo>
                  <a:pt x="80" y="12817"/>
                  <a:pt x="-74" y="14056"/>
                  <a:pt x="35" y="14850"/>
                </a:cubicBezTo>
                <a:lnTo>
                  <a:pt x="846" y="20157"/>
                </a:lnTo>
                <a:cubicBezTo>
                  <a:pt x="956" y="20950"/>
                  <a:pt x="1589" y="21600"/>
                  <a:pt x="2254" y="21600"/>
                </a:cubicBezTo>
                <a:lnTo>
                  <a:pt x="19198" y="21600"/>
                </a:lnTo>
                <a:cubicBezTo>
                  <a:pt x="19863" y="21600"/>
                  <a:pt x="20496" y="20950"/>
                  <a:pt x="20606" y="20157"/>
                </a:cubicBezTo>
                <a:lnTo>
                  <a:pt x="21417" y="14850"/>
                </a:lnTo>
                <a:cubicBezTo>
                  <a:pt x="21526" y="14056"/>
                  <a:pt x="21372" y="12817"/>
                  <a:pt x="21075" y="12098"/>
                </a:cubicBezTo>
                <a:close/>
              </a:path>
            </a:pathLst>
          </a:custGeom>
          <a:solidFill>
            <a:schemeClr val="bg1"/>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sz="3000"/>
          </a:p>
        </p:txBody>
      </p:sp>
      <p:sp>
        <p:nvSpPr>
          <p:cNvPr id="55" name="Content Placeholder 20"/>
          <p:cNvSpPr>
            <a:spLocks noGrp="1"/>
          </p:cNvSpPr>
          <p:nvPr>
            <p:ph sz="quarter" idx="24"/>
          </p:nvPr>
        </p:nvSpPr>
        <p:spPr>
          <a:xfrm>
            <a:off x="7355170" y="3584532"/>
            <a:ext cx="1757206" cy="336636"/>
          </a:xfrm>
        </p:spPr>
        <p:txBody>
          <a:bodyPr lIns="0" tIns="0" rIns="0" bIns="0" anchor="ctr">
            <a:normAutofit/>
          </a:bodyPr>
          <a:lstStyle>
            <a:lvl1pPr marL="0" indent="0" algn="ctr">
              <a:buNone/>
              <a:defRPr sz="1400">
                <a:solidFill>
                  <a:schemeClr val="bg1"/>
                </a:solidFill>
                <a:latin typeface="Sinkin Sans 300 Light" pitchFamily="50" charset="0"/>
              </a:defRPr>
            </a:lvl1pPr>
          </a:lstStyle>
          <a:p>
            <a:pPr lvl="0"/>
            <a:endParaRPr lang="en-GB" dirty="0"/>
          </a:p>
        </p:txBody>
      </p:sp>
      <p:sp>
        <p:nvSpPr>
          <p:cNvPr id="56" name="Text Placeholder 17"/>
          <p:cNvSpPr>
            <a:spLocks noGrp="1"/>
          </p:cNvSpPr>
          <p:nvPr>
            <p:ph type="body" sz="quarter" idx="25"/>
          </p:nvPr>
        </p:nvSpPr>
        <p:spPr>
          <a:xfrm>
            <a:off x="7345313" y="3906436"/>
            <a:ext cx="1776921" cy="398666"/>
          </a:xfrm>
        </p:spPr>
        <p:txBody>
          <a:bodyPr lIns="0" tIns="0" rIns="0" bIns="0" anchor="ctr">
            <a:normAutofit/>
          </a:bodyPr>
          <a:lstStyle>
            <a:lvl1pPr marL="0" indent="0" algn="ctr">
              <a:lnSpc>
                <a:spcPct val="150000"/>
              </a:lnSpc>
              <a:buNone/>
              <a:defRPr sz="950">
                <a:solidFill>
                  <a:schemeClr val="bg1"/>
                </a:solidFill>
                <a:latin typeface="Sinkin Sans 300 Light" pitchFamily="50" charset="0"/>
              </a:defRPr>
            </a:lvl1pPr>
          </a:lstStyle>
          <a:p>
            <a:pPr lvl="0"/>
            <a:endParaRPr lang="en-US" dirty="0"/>
          </a:p>
        </p:txBody>
      </p:sp>
      <p:sp>
        <p:nvSpPr>
          <p:cNvPr id="57" name="Content Placeholder 20"/>
          <p:cNvSpPr>
            <a:spLocks noGrp="1"/>
          </p:cNvSpPr>
          <p:nvPr>
            <p:ph sz="quarter" idx="26"/>
          </p:nvPr>
        </p:nvSpPr>
        <p:spPr>
          <a:xfrm>
            <a:off x="9463718" y="3584532"/>
            <a:ext cx="1757206" cy="336636"/>
          </a:xfrm>
        </p:spPr>
        <p:txBody>
          <a:bodyPr lIns="0" tIns="0" rIns="0" bIns="0" anchor="ctr">
            <a:normAutofit/>
          </a:bodyPr>
          <a:lstStyle>
            <a:lvl1pPr marL="0" indent="0" algn="ctr">
              <a:buNone/>
              <a:defRPr sz="1400">
                <a:solidFill>
                  <a:schemeClr val="bg1"/>
                </a:solidFill>
                <a:latin typeface="Sinkin Sans 300 Light" pitchFamily="50" charset="0"/>
              </a:defRPr>
            </a:lvl1pPr>
          </a:lstStyle>
          <a:p>
            <a:pPr lvl="0"/>
            <a:endParaRPr lang="en-GB" dirty="0"/>
          </a:p>
        </p:txBody>
      </p:sp>
      <p:sp>
        <p:nvSpPr>
          <p:cNvPr id="58" name="Text Placeholder 17"/>
          <p:cNvSpPr>
            <a:spLocks noGrp="1"/>
          </p:cNvSpPr>
          <p:nvPr>
            <p:ph type="body" sz="quarter" idx="27"/>
          </p:nvPr>
        </p:nvSpPr>
        <p:spPr>
          <a:xfrm>
            <a:off x="9453861" y="3906436"/>
            <a:ext cx="1776921" cy="398666"/>
          </a:xfrm>
        </p:spPr>
        <p:txBody>
          <a:bodyPr lIns="0" tIns="0" rIns="0" bIns="0" anchor="ctr">
            <a:normAutofit/>
          </a:bodyPr>
          <a:lstStyle>
            <a:lvl1pPr marL="0" indent="0" algn="ctr">
              <a:lnSpc>
                <a:spcPct val="150000"/>
              </a:lnSpc>
              <a:buNone/>
              <a:defRPr sz="950">
                <a:solidFill>
                  <a:schemeClr val="bg1"/>
                </a:solidFill>
                <a:latin typeface="Sinkin Sans 300 Light" pitchFamily="50" charset="0"/>
              </a:defRPr>
            </a:lvl1pPr>
          </a:lstStyle>
          <a:p>
            <a:pPr lvl="0"/>
            <a:endParaRPr lang="en-US" dirty="0"/>
          </a:p>
        </p:txBody>
      </p:sp>
      <p:sp>
        <p:nvSpPr>
          <p:cNvPr id="59" name="Content Placeholder 20"/>
          <p:cNvSpPr>
            <a:spLocks noGrp="1"/>
          </p:cNvSpPr>
          <p:nvPr>
            <p:ph sz="quarter" idx="28"/>
          </p:nvPr>
        </p:nvSpPr>
        <p:spPr>
          <a:xfrm>
            <a:off x="5123010" y="2311314"/>
            <a:ext cx="6232159" cy="336636"/>
          </a:xfrm>
        </p:spPr>
        <p:txBody>
          <a:bodyPr lIns="0" tIns="0" rIns="0" bIns="0" anchor="ctr">
            <a:normAutofit/>
          </a:bodyPr>
          <a:lstStyle>
            <a:lvl1pPr marL="0" indent="0" algn="l">
              <a:buNone/>
              <a:defRPr sz="1400" b="1">
                <a:solidFill>
                  <a:schemeClr val="bg1">
                    <a:lumMod val="95000"/>
                  </a:schemeClr>
                </a:solidFill>
                <a:latin typeface="Sinkin Sans 300 Light" pitchFamily="50" charset="0"/>
              </a:defRPr>
            </a:lvl1pPr>
          </a:lstStyle>
          <a:p>
            <a:pPr lvl="0"/>
            <a:endParaRPr lang="en-GB" dirty="0"/>
          </a:p>
        </p:txBody>
      </p:sp>
      <p:sp>
        <p:nvSpPr>
          <p:cNvPr id="60" name="Text Placeholder 17"/>
          <p:cNvSpPr>
            <a:spLocks noGrp="1"/>
          </p:cNvSpPr>
          <p:nvPr>
            <p:ph type="body" sz="quarter" idx="29"/>
          </p:nvPr>
        </p:nvSpPr>
        <p:spPr>
          <a:xfrm>
            <a:off x="5229529" y="4733925"/>
            <a:ext cx="1776921" cy="838200"/>
          </a:xfrm>
        </p:spPr>
        <p:txBody>
          <a:bodyPr lIns="0" tIns="0" rIns="0" bIns="0" anchor="t">
            <a:normAutofit/>
          </a:bodyPr>
          <a:lstStyle>
            <a:lvl1pPr marL="0" indent="0" algn="ctr">
              <a:lnSpc>
                <a:spcPct val="150000"/>
              </a:lnSpc>
              <a:buNone/>
              <a:defRPr sz="950">
                <a:solidFill>
                  <a:schemeClr val="bg1">
                    <a:lumMod val="95000"/>
                  </a:schemeClr>
                </a:solidFill>
                <a:latin typeface="Sinkin Sans 300 Light" pitchFamily="50" charset="0"/>
              </a:defRPr>
            </a:lvl1pPr>
          </a:lstStyle>
          <a:p>
            <a:pPr lvl="0"/>
            <a:endParaRPr lang="en-US" dirty="0"/>
          </a:p>
        </p:txBody>
      </p:sp>
      <p:sp>
        <p:nvSpPr>
          <p:cNvPr id="61" name="Text Placeholder 17"/>
          <p:cNvSpPr>
            <a:spLocks noGrp="1"/>
          </p:cNvSpPr>
          <p:nvPr>
            <p:ph type="body" sz="quarter" idx="30"/>
          </p:nvPr>
        </p:nvSpPr>
        <p:spPr>
          <a:xfrm>
            <a:off x="7345313" y="4733925"/>
            <a:ext cx="1776921" cy="838200"/>
          </a:xfrm>
        </p:spPr>
        <p:txBody>
          <a:bodyPr lIns="0" tIns="0" rIns="0" bIns="0" anchor="t">
            <a:normAutofit/>
          </a:bodyPr>
          <a:lstStyle>
            <a:lvl1pPr marL="0" indent="0" algn="ctr">
              <a:lnSpc>
                <a:spcPct val="150000"/>
              </a:lnSpc>
              <a:buNone/>
              <a:defRPr sz="950">
                <a:solidFill>
                  <a:schemeClr val="bg1">
                    <a:lumMod val="95000"/>
                  </a:schemeClr>
                </a:solidFill>
                <a:latin typeface="Sinkin Sans 300 Light" pitchFamily="50" charset="0"/>
              </a:defRPr>
            </a:lvl1pPr>
          </a:lstStyle>
          <a:p>
            <a:pPr lvl="0"/>
            <a:endParaRPr lang="en-US" dirty="0"/>
          </a:p>
        </p:txBody>
      </p:sp>
      <p:sp>
        <p:nvSpPr>
          <p:cNvPr id="62" name="Text Placeholder 17"/>
          <p:cNvSpPr>
            <a:spLocks noGrp="1"/>
          </p:cNvSpPr>
          <p:nvPr>
            <p:ph type="body" sz="quarter" idx="31"/>
          </p:nvPr>
        </p:nvSpPr>
        <p:spPr>
          <a:xfrm>
            <a:off x="9453861" y="4733925"/>
            <a:ext cx="1776921" cy="838200"/>
          </a:xfrm>
        </p:spPr>
        <p:txBody>
          <a:bodyPr lIns="0" tIns="0" rIns="0" bIns="0" anchor="t">
            <a:normAutofit/>
          </a:bodyPr>
          <a:lstStyle>
            <a:lvl1pPr marL="0" indent="0" algn="ctr">
              <a:lnSpc>
                <a:spcPct val="150000"/>
              </a:lnSpc>
              <a:buNone/>
              <a:defRPr sz="950">
                <a:solidFill>
                  <a:schemeClr val="bg1">
                    <a:lumMod val="95000"/>
                  </a:schemeClr>
                </a:solidFill>
                <a:latin typeface="Sinkin Sans 300 Light" pitchFamily="50" charset="0"/>
              </a:defRPr>
            </a:lvl1pPr>
          </a:lstStyle>
          <a:p>
            <a:pPr lvl="0"/>
            <a:endParaRPr lang="en-US" dirty="0"/>
          </a:p>
        </p:txBody>
      </p:sp>
    </p:spTree>
    <p:extLst>
      <p:ext uri="{BB962C8B-B14F-4D97-AF65-F5344CB8AC3E}">
        <p14:creationId xmlns:p14="http://schemas.microsoft.com/office/powerpoint/2010/main" val="3489347628"/>
      </p:ext>
    </p:extLst>
  </p:cSld>
  <p:clrMapOvr>
    <a:masterClrMapping/>
  </p:clrMapOvr>
  <p:transition spd="slow"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2" presetClass="entr" presetSubtype="8" accel="44000" decel="56000"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additive="base">
                                        <p:cTn id="15" dur="500" fill="hold"/>
                                        <p:tgtEl>
                                          <p:spTgt spid="40"/>
                                        </p:tgtEl>
                                        <p:attrNameLst>
                                          <p:attrName>ppt_x</p:attrName>
                                        </p:attrNameLst>
                                      </p:cBhvr>
                                      <p:tavLst>
                                        <p:tav tm="0">
                                          <p:val>
                                            <p:strVal val="0-#ppt_w/2"/>
                                          </p:val>
                                        </p:tav>
                                        <p:tav tm="100000">
                                          <p:val>
                                            <p:strVal val="#ppt_x"/>
                                          </p:val>
                                        </p:tav>
                                      </p:tavLst>
                                    </p:anim>
                                    <p:anim calcmode="lin" valueType="num">
                                      <p:cBhvr additive="base">
                                        <p:cTn id="16" dur="500" fill="hold"/>
                                        <p:tgtEl>
                                          <p:spTgt spid="40"/>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ipe(left)">
                                      <p:cBhvr>
                                        <p:cTn id="20" dur="500"/>
                                        <p:tgtEl>
                                          <p:spTgt spid="37"/>
                                        </p:tgtEl>
                                      </p:cBhvr>
                                    </p:animEffect>
                                  </p:childTnLst>
                                </p:cTn>
                              </p:par>
                            </p:childTnLst>
                          </p:cTn>
                        </p:par>
                        <p:par>
                          <p:cTn id="21" fill="hold">
                            <p:stCondLst>
                              <p:cond delay="2000"/>
                            </p:stCondLst>
                            <p:childTnLst>
                              <p:par>
                                <p:cTn id="22" presetID="2" presetClass="entr" presetSubtype="8" accel="44000" decel="56000" fill="hold" grpId="0" nodeType="afterEffect">
                                  <p:stCondLst>
                                    <p:cond delay="0"/>
                                  </p:stCondLst>
                                  <p:childTnLst>
                                    <p:set>
                                      <p:cBhvr>
                                        <p:cTn id="23" dur="1" fill="hold">
                                          <p:stCondLst>
                                            <p:cond delay="0"/>
                                          </p:stCondLst>
                                        </p:cTn>
                                        <p:tgtEl>
                                          <p:spTgt spid="39"/>
                                        </p:tgtEl>
                                        <p:attrNameLst>
                                          <p:attrName>style.visibility</p:attrName>
                                        </p:attrNameLst>
                                      </p:cBhvr>
                                      <p:to>
                                        <p:strVal val="visible"/>
                                      </p:to>
                                    </p:set>
                                    <p:anim calcmode="lin" valueType="num">
                                      <p:cBhvr additive="base">
                                        <p:cTn id="24" dur="500" fill="hold"/>
                                        <p:tgtEl>
                                          <p:spTgt spid="39"/>
                                        </p:tgtEl>
                                        <p:attrNameLst>
                                          <p:attrName>ppt_x</p:attrName>
                                        </p:attrNameLst>
                                      </p:cBhvr>
                                      <p:tavLst>
                                        <p:tav tm="0">
                                          <p:val>
                                            <p:strVal val="0-#ppt_w/2"/>
                                          </p:val>
                                        </p:tav>
                                        <p:tav tm="100000">
                                          <p:val>
                                            <p:strVal val="#ppt_x"/>
                                          </p:val>
                                        </p:tav>
                                      </p:tavLst>
                                    </p:anim>
                                    <p:anim calcmode="lin" valueType="num">
                                      <p:cBhvr additive="base">
                                        <p:cTn id="25" dur="500" fill="hold"/>
                                        <p:tgtEl>
                                          <p:spTgt spid="39"/>
                                        </p:tgtEl>
                                        <p:attrNameLst>
                                          <p:attrName>ppt_y</p:attrName>
                                        </p:attrNameLst>
                                      </p:cBhvr>
                                      <p:tavLst>
                                        <p:tav tm="0">
                                          <p:val>
                                            <p:strVal val="#ppt_y"/>
                                          </p:val>
                                        </p:tav>
                                        <p:tav tm="100000">
                                          <p:val>
                                            <p:strVal val="#ppt_y"/>
                                          </p:val>
                                        </p:tav>
                                      </p:tavLst>
                                    </p:anim>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left)">
                                      <p:cBhvr>
                                        <p:cTn id="29" dur="500"/>
                                        <p:tgtEl>
                                          <p:spTgt spid="3"/>
                                        </p:tgtEl>
                                      </p:cBhvr>
                                    </p:animEffect>
                                  </p:childTnLst>
                                </p:cTn>
                              </p:par>
                            </p:childTnLst>
                          </p:cTn>
                        </p:par>
                        <p:par>
                          <p:cTn id="30" fill="hold">
                            <p:stCondLst>
                              <p:cond delay="3000"/>
                            </p:stCondLst>
                            <p:childTnLst>
                              <p:par>
                                <p:cTn id="31" presetID="22" presetClass="entr" presetSubtype="8" fill="hold" grpId="0" nodeType="afterEffect" nodePh="1">
                                  <p:stCondLst>
                                    <p:cond delay="0"/>
                                  </p:stCondLst>
                                  <p:endCondLst>
                                    <p:cond evt="begin" delay="0">
                                      <p:tn val="31"/>
                                    </p:cond>
                                  </p:endCondLst>
                                  <p:childTnLst>
                                    <p:set>
                                      <p:cBhvr>
                                        <p:cTn id="32" dur="1" fill="hold">
                                          <p:stCondLst>
                                            <p:cond delay="0"/>
                                          </p:stCondLst>
                                        </p:cTn>
                                        <p:tgtEl>
                                          <p:spTgt spid="59">
                                            <p:txEl>
                                              <p:pRg st="0" end="0"/>
                                            </p:txEl>
                                          </p:spTgt>
                                        </p:tgtEl>
                                        <p:attrNameLst>
                                          <p:attrName>style.visibility</p:attrName>
                                        </p:attrNameLst>
                                      </p:cBhvr>
                                      <p:to>
                                        <p:strVal val="visible"/>
                                      </p:to>
                                    </p:set>
                                    <p:animEffect transition="in" filter="wipe(left)">
                                      <p:cBhvr>
                                        <p:cTn id="33" dur="500"/>
                                        <p:tgtEl>
                                          <p:spTgt spid="59">
                                            <p:txEl>
                                              <p:pRg st="0" end="0"/>
                                            </p:txEl>
                                          </p:spTgt>
                                        </p:tgtEl>
                                      </p:cBhvr>
                                    </p:animEffect>
                                  </p:childTnLst>
                                </p:cTn>
                              </p:par>
                            </p:childTnLst>
                          </p:cTn>
                        </p:par>
                        <p:par>
                          <p:cTn id="34" fill="hold">
                            <p:stCondLst>
                              <p:cond delay="3500"/>
                            </p:stCondLst>
                            <p:childTnLst>
                              <p:par>
                                <p:cTn id="35" presetID="10" presetClass="entr" presetSubtype="0" fill="hold" grpId="0" nodeType="after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childTnLst>
                          </p:cTn>
                        </p:par>
                        <p:par>
                          <p:cTn id="38" fill="hold">
                            <p:stCondLst>
                              <p:cond delay="4000"/>
                            </p:stCondLst>
                            <p:childTnLst>
                              <p:par>
                                <p:cTn id="39" presetID="49" presetClass="entr" presetSubtype="0" decel="100000" fill="hold" grpId="0" nodeType="afterEffect">
                                  <p:stCondLst>
                                    <p:cond delay="0"/>
                                  </p:stCondLst>
                                  <p:childTnLst>
                                    <p:set>
                                      <p:cBhvr>
                                        <p:cTn id="40" dur="1" fill="hold">
                                          <p:stCondLst>
                                            <p:cond delay="0"/>
                                          </p:stCondLst>
                                        </p:cTn>
                                        <p:tgtEl>
                                          <p:spTgt spid="49"/>
                                        </p:tgtEl>
                                        <p:attrNameLst>
                                          <p:attrName>style.visibility</p:attrName>
                                        </p:attrNameLst>
                                      </p:cBhvr>
                                      <p:to>
                                        <p:strVal val="visible"/>
                                      </p:to>
                                    </p:set>
                                    <p:anim calcmode="lin" valueType="num">
                                      <p:cBhvr>
                                        <p:cTn id="41" dur="500" fill="hold"/>
                                        <p:tgtEl>
                                          <p:spTgt spid="49"/>
                                        </p:tgtEl>
                                        <p:attrNameLst>
                                          <p:attrName>ppt_w</p:attrName>
                                        </p:attrNameLst>
                                      </p:cBhvr>
                                      <p:tavLst>
                                        <p:tav tm="0">
                                          <p:val>
                                            <p:fltVal val="0"/>
                                          </p:val>
                                        </p:tav>
                                        <p:tav tm="100000">
                                          <p:val>
                                            <p:strVal val="#ppt_w"/>
                                          </p:val>
                                        </p:tav>
                                      </p:tavLst>
                                    </p:anim>
                                    <p:anim calcmode="lin" valueType="num">
                                      <p:cBhvr>
                                        <p:cTn id="42" dur="500" fill="hold"/>
                                        <p:tgtEl>
                                          <p:spTgt spid="49"/>
                                        </p:tgtEl>
                                        <p:attrNameLst>
                                          <p:attrName>ppt_h</p:attrName>
                                        </p:attrNameLst>
                                      </p:cBhvr>
                                      <p:tavLst>
                                        <p:tav tm="0">
                                          <p:val>
                                            <p:fltVal val="0"/>
                                          </p:val>
                                        </p:tav>
                                        <p:tav tm="100000">
                                          <p:val>
                                            <p:strVal val="#ppt_h"/>
                                          </p:val>
                                        </p:tav>
                                      </p:tavLst>
                                    </p:anim>
                                    <p:anim calcmode="lin" valueType="num">
                                      <p:cBhvr>
                                        <p:cTn id="43" dur="500" fill="hold"/>
                                        <p:tgtEl>
                                          <p:spTgt spid="49"/>
                                        </p:tgtEl>
                                        <p:attrNameLst>
                                          <p:attrName>style.rotation</p:attrName>
                                        </p:attrNameLst>
                                      </p:cBhvr>
                                      <p:tavLst>
                                        <p:tav tm="0">
                                          <p:val>
                                            <p:fltVal val="360"/>
                                          </p:val>
                                        </p:tav>
                                        <p:tav tm="100000">
                                          <p:val>
                                            <p:fltVal val="0"/>
                                          </p:val>
                                        </p:tav>
                                      </p:tavLst>
                                    </p:anim>
                                    <p:animEffect transition="in" filter="fade">
                                      <p:cBhvr>
                                        <p:cTn id="44" dur="500"/>
                                        <p:tgtEl>
                                          <p:spTgt spid="49"/>
                                        </p:tgtEl>
                                      </p:cBhvr>
                                    </p:animEffect>
                                  </p:childTnLst>
                                </p:cTn>
                              </p:par>
                            </p:childTnLst>
                          </p:cTn>
                        </p:par>
                        <p:par>
                          <p:cTn id="45" fill="hold">
                            <p:stCondLst>
                              <p:cond delay="4500"/>
                            </p:stCondLst>
                            <p:childTnLst>
                              <p:par>
                                <p:cTn id="46" presetID="22" presetClass="entr" presetSubtype="1" fill="hold" grpId="0" nodeType="afterEffect" nodePh="1">
                                  <p:stCondLst>
                                    <p:cond delay="0"/>
                                  </p:stCondLst>
                                  <p:endCondLst>
                                    <p:cond evt="begin" delay="0">
                                      <p:tn val="46"/>
                                    </p:cond>
                                  </p:endCondLst>
                                  <p:childTnLst>
                                    <p:set>
                                      <p:cBhvr>
                                        <p:cTn id="47" dur="1" fill="hold">
                                          <p:stCondLst>
                                            <p:cond delay="0"/>
                                          </p:stCondLst>
                                        </p:cTn>
                                        <p:tgtEl>
                                          <p:spTgt spid="9">
                                            <p:txEl>
                                              <p:pRg st="0" end="0"/>
                                            </p:txEl>
                                          </p:spTgt>
                                        </p:tgtEl>
                                        <p:attrNameLst>
                                          <p:attrName>style.visibility</p:attrName>
                                        </p:attrNameLst>
                                      </p:cBhvr>
                                      <p:to>
                                        <p:strVal val="visible"/>
                                      </p:to>
                                    </p:set>
                                    <p:animEffect transition="in" filter="wipe(up)">
                                      <p:cBhvr>
                                        <p:cTn id="48" dur="500"/>
                                        <p:tgtEl>
                                          <p:spTgt spid="9">
                                            <p:txEl>
                                              <p:pRg st="0" end="0"/>
                                            </p:txEl>
                                          </p:spTgt>
                                        </p:tgtEl>
                                      </p:cBhvr>
                                    </p:animEffect>
                                  </p:childTnLst>
                                </p:cTn>
                              </p:par>
                            </p:childTnLst>
                          </p:cTn>
                        </p:par>
                        <p:par>
                          <p:cTn id="49" fill="hold">
                            <p:stCondLst>
                              <p:cond delay="5000"/>
                            </p:stCondLst>
                            <p:childTnLst>
                              <p:par>
                                <p:cTn id="50" presetID="9" presetClass="entr" presetSubtype="0" fill="hold" grpId="0" nodeType="afterEffect" nodePh="1">
                                  <p:stCondLst>
                                    <p:cond delay="0"/>
                                  </p:stCondLst>
                                  <p:endCondLst>
                                    <p:cond evt="begin" delay="0">
                                      <p:tn val="50"/>
                                    </p:cond>
                                  </p:endCondLst>
                                  <p:childTnLst>
                                    <p:set>
                                      <p:cBhvr>
                                        <p:cTn id="51" dur="1" fill="hold">
                                          <p:stCondLst>
                                            <p:cond delay="0"/>
                                          </p:stCondLst>
                                        </p:cTn>
                                        <p:tgtEl>
                                          <p:spTgt spid="10">
                                            <p:txEl>
                                              <p:pRg st="0" end="0"/>
                                            </p:txEl>
                                          </p:spTgt>
                                        </p:tgtEl>
                                        <p:attrNameLst>
                                          <p:attrName>style.visibility</p:attrName>
                                        </p:attrNameLst>
                                      </p:cBhvr>
                                      <p:to>
                                        <p:strVal val="visible"/>
                                      </p:to>
                                    </p:set>
                                    <p:animEffect transition="in" filter="dissolve">
                                      <p:cBhvr>
                                        <p:cTn id="52" dur="500"/>
                                        <p:tgtEl>
                                          <p:spTgt spid="10">
                                            <p:txEl>
                                              <p:pRg st="0" end="0"/>
                                            </p:txEl>
                                          </p:spTgt>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46"/>
                                        </p:tgtEl>
                                        <p:attrNameLst>
                                          <p:attrName>style.visibility</p:attrName>
                                        </p:attrNameLst>
                                      </p:cBhvr>
                                      <p:to>
                                        <p:strVal val="visible"/>
                                      </p:to>
                                    </p:set>
                                    <p:animEffect transition="in" filter="fade">
                                      <p:cBhvr>
                                        <p:cTn id="56" dur="500"/>
                                        <p:tgtEl>
                                          <p:spTgt spid="46"/>
                                        </p:tgtEl>
                                      </p:cBhvr>
                                    </p:animEffect>
                                  </p:childTnLst>
                                </p:cTn>
                              </p:par>
                            </p:childTnLst>
                          </p:cTn>
                        </p:par>
                        <p:par>
                          <p:cTn id="57" fill="hold">
                            <p:stCondLst>
                              <p:cond delay="6000"/>
                            </p:stCondLst>
                            <p:childTnLst>
                              <p:par>
                                <p:cTn id="58" presetID="49" presetClass="entr" presetSubtype="0" decel="100000" fill="hold" grpId="0" nodeType="afterEffect">
                                  <p:stCondLst>
                                    <p:cond delay="0"/>
                                  </p:stCondLst>
                                  <p:childTnLst>
                                    <p:set>
                                      <p:cBhvr>
                                        <p:cTn id="59" dur="1" fill="hold">
                                          <p:stCondLst>
                                            <p:cond delay="0"/>
                                          </p:stCondLst>
                                        </p:cTn>
                                        <p:tgtEl>
                                          <p:spTgt spid="54"/>
                                        </p:tgtEl>
                                        <p:attrNameLst>
                                          <p:attrName>style.visibility</p:attrName>
                                        </p:attrNameLst>
                                      </p:cBhvr>
                                      <p:to>
                                        <p:strVal val="visible"/>
                                      </p:to>
                                    </p:set>
                                    <p:anim calcmode="lin" valueType="num">
                                      <p:cBhvr>
                                        <p:cTn id="60" dur="500" fill="hold"/>
                                        <p:tgtEl>
                                          <p:spTgt spid="54"/>
                                        </p:tgtEl>
                                        <p:attrNameLst>
                                          <p:attrName>ppt_w</p:attrName>
                                        </p:attrNameLst>
                                      </p:cBhvr>
                                      <p:tavLst>
                                        <p:tav tm="0">
                                          <p:val>
                                            <p:fltVal val="0"/>
                                          </p:val>
                                        </p:tav>
                                        <p:tav tm="100000">
                                          <p:val>
                                            <p:strVal val="#ppt_w"/>
                                          </p:val>
                                        </p:tav>
                                      </p:tavLst>
                                    </p:anim>
                                    <p:anim calcmode="lin" valueType="num">
                                      <p:cBhvr>
                                        <p:cTn id="61" dur="500" fill="hold"/>
                                        <p:tgtEl>
                                          <p:spTgt spid="54"/>
                                        </p:tgtEl>
                                        <p:attrNameLst>
                                          <p:attrName>ppt_h</p:attrName>
                                        </p:attrNameLst>
                                      </p:cBhvr>
                                      <p:tavLst>
                                        <p:tav tm="0">
                                          <p:val>
                                            <p:fltVal val="0"/>
                                          </p:val>
                                        </p:tav>
                                        <p:tav tm="100000">
                                          <p:val>
                                            <p:strVal val="#ppt_h"/>
                                          </p:val>
                                        </p:tav>
                                      </p:tavLst>
                                    </p:anim>
                                    <p:anim calcmode="lin" valueType="num">
                                      <p:cBhvr>
                                        <p:cTn id="62" dur="500" fill="hold"/>
                                        <p:tgtEl>
                                          <p:spTgt spid="54"/>
                                        </p:tgtEl>
                                        <p:attrNameLst>
                                          <p:attrName>style.rotation</p:attrName>
                                        </p:attrNameLst>
                                      </p:cBhvr>
                                      <p:tavLst>
                                        <p:tav tm="0">
                                          <p:val>
                                            <p:fltVal val="360"/>
                                          </p:val>
                                        </p:tav>
                                        <p:tav tm="100000">
                                          <p:val>
                                            <p:fltVal val="0"/>
                                          </p:val>
                                        </p:tav>
                                      </p:tavLst>
                                    </p:anim>
                                    <p:animEffect transition="in" filter="fade">
                                      <p:cBhvr>
                                        <p:cTn id="63" dur="500"/>
                                        <p:tgtEl>
                                          <p:spTgt spid="54"/>
                                        </p:tgtEl>
                                      </p:cBhvr>
                                    </p:animEffect>
                                  </p:childTnLst>
                                </p:cTn>
                              </p:par>
                            </p:childTnLst>
                          </p:cTn>
                        </p:par>
                        <p:par>
                          <p:cTn id="64" fill="hold">
                            <p:stCondLst>
                              <p:cond delay="6500"/>
                            </p:stCondLst>
                            <p:childTnLst>
                              <p:par>
                                <p:cTn id="65" presetID="22" presetClass="entr" presetSubtype="1" fill="hold" grpId="0" nodeType="afterEffect" nodePh="1">
                                  <p:stCondLst>
                                    <p:cond delay="0"/>
                                  </p:stCondLst>
                                  <p:endCondLst>
                                    <p:cond evt="begin" delay="0">
                                      <p:tn val="65"/>
                                    </p:cond>
                                  </p:endCondLst>
                                  <p:childTnLst>
                                    <p:set>
                                      <p:cBhvr>
                                        <p:cTn id="66" dur="1" fill="hold">
                                          <p:stCondLst>
                                            <p:cond delay="0"/>
                                          </p:stCondLst>
                                        </p:cTn>
                                        <p:tgtEl>
                                          <p:spTgt spid="55">
                                            <p:txEl>
                                              <p:pRg st="0" end="0"/>
                                            </p:txEl>
                                          </p:spTgt>
                                        </p:tgtEl>
                                        <p:attrNameLst>
                                          <p:attrName>style.visibility</p:attrName>
                                        </p:attrNameLst>
                                      </p:cBhvr>
                                      <p:to>
                                        <p:strVal val="visible"/>
                                      </p:to>
                                    </p:set>
                                    <p:animEffect transition="in" filter="wipe(up)">
                                      <p:cBhvr>
                                        <p:cTn id="67" dur="500"/>
                                        <p:tgtEl>
                                          <p:spTgt spid="55">
                                            <p:txEl>
                                              <p:pRg st="0" end="0"/>
                                            </p:txEl>
                                          </p:spTgt>
                                        </p:tgtEl>
                                      </p:cBhvr>
                                    </p:animEffect>
                                  </p:childTnLst>
                                </p:cTn>
                              </p:par>
                            </p:childTnLst>
                          </p:cTn>
                        </p:par>
                        <p:par>
                          <p:cTn id="68" fill="hold">
                            <p:stCondLst>
                              <p:cond delay="7000"/>
                            </p:stCondLst>
                            <p:childTnLst>
                              <p:par>
                                <p:cTn id="69" presetID="9" presetClass="entr" presetSubtype="0" fill="hold" grpId="0" nodeType="afterEffect" nodePh="1">
                                  <p:stCondLst>
                                    <p:cond delay="0"/>
                                  </p:stCondLst>
                                  <p:endCondLst>
                                    <p:cond evt="begin" delay="0">
                                      <p:tn val="69"/>
                                    </p:cond>
                                  </p:endCondLst>
                                  <p:childTnLst>
                                    <p:set>
                                      <p:cBhvr>
                                        <p:cTn id="70" dur="1" fill="hold">
                                          <p:stCondLst>
                                            <p:cond delay="0"/>
                                          </p:stCondLst>
                                        </p:cTn>
                                        <p:tgtEl>
                                          <p:spTgt spid="56">
                                            <p:txEl>
                                              <p:pRg st="0" end="0"/>
                                            </p:txEl>
                                          </p:spTgt>
                                        </p:tgtEl>
                                        <p:attrNameLst>
                                          <p:attrName>style.visibility</p:attrName>
                                        </p:attrNameLst>
                                      </p:cBhvr>
                                      <p:to>
                                        <p:strVal val="visible"/>
                                      </p:to>
                                    </p:set>
                                    <p:animEffect transition="in" filter="dissolve">
                                      <p:cBhvr>
                                        <p:cTn id="71" dur="500"/>
                                        <p:tgtEl>
                                          <p:spTgt spid="56">
                                            <p:txEl>
                                              <p:pRg st="0" end="0"/>
                                            </p:txEl>
                                          </p:spTgt>
                                        </p:tgtEl>
                                      </p:cBhvr>
                                    </p:animEffect>
                                  </p:childTnLst>
                                </p:cTn>
                              </p:par>
                            </p:childTnLst>
                          </p:cTn>
                        </p:par>
                        <p:par>
                          <p:cTn id="72" fill="hold">
                            <p:stCondLst>
                              <p:cond delay="7500"/>
                            </p:stCondLst>
                            <p:childTnLst>
                              <p:par>
                                <p:cTn id="73" presetID="10" presetClass="entr" presetSubtype="0" fill="hold" grpId="0" nodeType="after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500"/>
                                        <p:tgtEl>
                                          <p:spTgt spid="41"/>
                                        </p:tgtEl>
                                      </p:cBhvr>
                                    </p:animEffect>
                                  </p:childTnLst>
                                </p:cTn>
                              </p:par>
                            </p:childTnLst>
                          </p:cTn>
                        </p:par>
                        <p:par>
                          <p:cTn id="76" fill="hold">
                            <p:stCondLst>
                              <p:cond delay="8000"/>
                            </p:stCondLst>
                            <p:childTnLst>
                              <p:par>
                                <p:cTn id="77" presetID="49" presetClass="entr" presetSubtype="0" decel="100000" fill="hold" grpId="0" nodeType="afterEffect">
                                  <p:stCondLst>
                                    <p:cond delay="0"/>
                                  </p:stCondLst>
                                  <p:childTnLst>
                                    <p:set>
                                      <p:cBhvr>
                                        <p:cTn id="78" dur="1" fill="hold">
                                          <p:stCondLst>
                                            <p:cond delay="0"/>
                                          </p:stCondLst>
                                        </p:cTn>
                                        <p:tgtEl>
                                          <p:spTgt spid="48"/>
                                        </p:tgtEl>
                                        <p:attrNameLst>
                                          <p:attrName>style.visibility</p:attrName>
                                        </p:attrNameLst>
                                      </p:cBhvr>
                                      <p:to>
                                        <p:strVal val="visible"/>
                                      </p:to>
                                    </p:set>
                                    <p:anim calcmode="lin" valueType="num">
                                      <p:cBhvr>
                                        <p:cTn id="79" dur="500" fill="hold"/>
                                        <p:tgtEl>
                                          <p:spTgt spid="48"/>
                                        </p:tgtEl>
                                        <p:attrNameLst>
                                          <p:attrName>ppt_w</p:attrName>
                                        </p:attrNameLst>
                                      </p:cBhvr>
                                      <p:tavLst>
                                        <p:tav tm="0">
                                          <p:val>
                                            <p:fltVal val="0"/>
                                          </p:val>
                                        </p:tav>
                                        <p:tav tm="100000">
                                          <p:val>
                                            <p:strVal val="#ppt_w"/>
                                          </p:val>
                                        </p:tav>
                                      </p:tavLst>
                                    </p:anim>
                                    <p:anim calcmode="lin" valueType="num">
                                      <p:cBhvr>
                                        <p:cTn id="80" dur="500" fill="hold"/>
                                        <p:tgtEl>
                                          <p:spTgt spid="48"/>
                                        </p:tgtEl>
                                        <p:attrNameLst>
                                          <p:attrName>ppt_h</p:attrName>
                                        </p:attrNameLst>
                                      </p:cBhvr>
                                      <p:tavLst>
                                        <p:tav tm="0">
                                          <p:val>
                                            <p:fltVal val="0"/>
                                          </p:val>
                                        </p:tav>
                                        <p:tav tm="100000">
                                          <p:val>
                                            <p:strVal val="#ppt_h"/>
                                          </p:val>
                                        </p:tav>
                                      </p:tavLst>
                                    </p:anim>
                                    <p:anim calcmode="lin" valueType="num">
                                      <p:cBhvr>
                                        <p:cTn id="81" dur="500" fill="hold"/>
                                        <p:tgtEl>
                                          <p:spTgt spid="48"/>
                                        </p:tgtEl>
                                        <p:attrNameLst>
                                          <p:attrName>style.rotation</p:attrName>
                                        </p:attrNameLst>
                                      </p:cBhvr>
                                      <p:tavLst>
                                        <p:tav tm="0">
                                          <p:val>
                                            <p:fltVal val="360"/>
                                          </p:val>
                                        </p:tav>
                                        <p:tav tm="100000">
                                          <p:val>
                                            <p:fltVal val="0"/>
                                          </p:val>
                                        </p:tav>
                                      </p:tavLst>
                                    </p:anim>
                                    <p:animEffect transition="in" filter="fade">
                                      <p:cBhvr>
                                        <p:cTn id="82" dur="500"/>
                                        <p:tgtEl>
                                          <p:spTgt spid="48"/>
                                        </p:tgtEl>
                                      </p:cBhvr>
                                    </p:animEffect>
                                  </p:childTnLst>
                                </p:cTn>
                              </p:par>
                            </p:childTnLst>
                          </p:cTn>
                        </p:par>
                        <p:par>
                          <p:cTn id="83" fill="hold">
                            <p:stCondLst>
                              <p:cond delay="8500"/>
                            </p:stCondLst>
                            <p:childTnLst>
                              <p:par>
                                <p:cTn id="84" presetID="22" presetClass="entr" presetSubtype="1" fill="hold" grpId="0" nodeType="afterEffect" nodePh="1">
                                  <p:stCondLst>
                                    <p:cond delay="0"/>
                                  </p:stCondLst>
                                  <p:endCondLst>
                                    <p:cond evt="begin" delay="0">
                                      <p:tn val="84"/>
                                    </p:cond>
                                  </p:endCondLst>
                                  <p:childTnLst>
                                    <p:set>
                                      <p:cBhvr>
                                        <p:cTn id="85" dur="1" fill="hold">
                                          <p:stCondLst>
                                            <p:cond delay="0"/>
                                          </p:stCondLst>
                                        </p:cTn>
                                        <p:tgtEl>
                                          <p:spTgt spid="57">
                                            <p:txEl>
                                              <p:pRg st="0" end="0"/>
                                            </p:txEl>
                                          </p:spTgt>
                                        </p:tgtEl>
                                        <p:attrNameLst>
                                          <p:attrName>style.visibility</p:attrName>
                                        </p:attrNameLst>
                                      </p:cBhvr>
                                      <p:to>
                                        <p:strVal val="visible"/>
                                      </p:to>
                                    </p:set>
                                    <p:animEffect transition="in" filter="wipe(up)">
                                      <p:cBhvr>
                                        <p:cTn id="86" dur="500"/>
                                        <p:tgtEl>
                                          <p:spTgt spid="57">
                                            <p:txEl>
                                              <p:pRg st="0" end="0"/>
                                            </p:txEl>
                                          </p:spTgt>
                                        </p:tgtEl>
                                      </p:cBhvr>
                                    </p:animEffect>
                                  </p:childTnLst>
                                </p:cTn>
                              </p:par>
                            </p:childTnLst>
                          </p:cTn>
                        </p:par>
                        <p:par>
                          <p:cTn id="87" fill="hold">
                            <p:stCondLst>
                              <p:cond delay="9000"/>
                            </p:stCondLst>
                            <p:childTnLst>
                              <p:par>
                                <p:cTn id="88" presetID="9" presetClass="entr" presetSubtype="0" fill="hold" grpId="0" nodeType="afterEffect" nodePh="1">
                                  <p:stCondLst>
                                    <p:cond delay="0"/>
                                  </p:stCondLst>
                                  <p:endCondLst>
                                    <p:cond evt="begin" delay="0">
                                      <p:tn val="88"/>
                                    </p:cond>
                                  </p:endCondLst>
                                  <p:childTnLst>
                                    <p:set>
                                      <p:cBhvr>
                                        <p:cTn id="89" dur="1" fill="hold">
                                          <p:stCondLst>
                                            <p:cond delay="0"/>
                                          </p:stCondLst>
                                        </p:cTn>
                                        <p:tgtEl>
                                          <p:spTgt spid="58">
                                            <p:txEl>
                                              <p:pRg st="0" end="0"/>
                                            </p:txEl>
                                          </p:spTgt>
                                        </p:tgtEl>
                                        <p:attrNameLst>
                                          <p:attrName>style.visibility</p:attrName>
                                        </p:attrNameLst>
                                      </p:cBhvr>
                                      <p:to>
                                        <p:strVal val="visible"/>
                                      </p:to>
                                    </p:set>
                                    <p:animEffect transition="in" filter="dissolve">
                                      <p:cBhvr>
                                        <p:cTn id="90" dur="500"/>
                                        <p:tgtEl>
                                          <p:spTgt spid="58">
                                            <p:txEl>
                                              <p:pRg st="0" end="0"/>
                                            </p:txEl>
                                          </p:spTgt>
                                        </p:tgtEl>
                                      </p:cBhvr>
                                    </p:animEffect>
                                  </p:childTnLst>
                                </p:cTn>
                              </p:par>
                            </p:childTnLst>
                          </p:cTn>
                        </p:par>
                        <p:par>
                          <p:cTn id="91" fill="hold">
                            <p:stCondLst>
                              <p:cond delay="9500"/>
                            </p:stCondLst>
                            <p:childTnLst>
                              <p:par>
                                <p:cTn id="92" presetID="9" presetClass="entr" presetSubtype="0" fill="hold" grpId="0" nodeType="afterEffect" nodePh="1">
                                  <p:stCondLst>
                                    <p:cond delay="0"/>
                                  </p:stCondLst>
                                  <p:endCondLst>
                                    <p:cond evt="begin" delay="0">
                                      <p:tn val="92"/>
                                    </p:cond>
                                  </p:endCondLst>
                                  <p:childTnLst>
                                    <p:set>
                                      <p:cBhvr>
                                        <p:cTn id="93" dur="1" fill="hold">
                                          <p:stCondLst>
                                            <p:cond delay="0"/>
                                          </p:stCondLst>
                                        </p:cTn>
                                        <p:tgtEl>
                                          <p:spTgt spid="60">
                                            <p:txEl>
                                              <p:pRg st="0" end="0"/>
                                            </p:txEl>
                                          </p:spTgt>
                                        </p:tgtEl>
                                        <p:attrNameLst>
                                          <p:attrName>style.visibility</p:attrName>
                                        </p:attrNameLst>
                                      </p:cBhvr>
                                      <p:to>
                                        <p:strVal val="visible"/>
                                      </p:to>
                                    </p:set>
                                    <p:animEffect transition="in" filter="dissolve">
                                      <p:cBhvr>
                                        <p:cTn id="94" dur="500"/>
                                        <p:tgtEl>
                                          <p:spTgt spid="60">
                                            <p:txEl>
                                              <p:pRg st="0" end="0"/>
                                            </p:txEl>
                                          </p:spTgt>
                                        </p:tgtEl>
                                      </p:cBhvr>
                                    </p:animEffect>
                                  </p:childTnLst>
                                </p:cTn>
                              </p:par>
                            </p:childTnLst>
                          </p:cTn>
                        </p:par>
                        <p:par>
                          <p:cTn id="95" fill="hold">
                            <p:stCondLst>
                              <p:cond delay="10000"/>
                            </p:stCondLst>
                            <p:childTnLst>
                              <p:par>
                                <p:cTn id="96" presetID="9" presetClass="entr" presetSubtype="0" fill="hold" grpId="0" nodeType="afterEffect" nodePh="1">
                                  <p:stCondLst>
                                    <p:cond delay="0"/>
                                  </p:stCondLst>
                                  <p:endCondLst>
                                    <p:cond evt="begin" delay="0">
                                      <p:tn val="96"/>
                                    </p:cond>
                                  </p:endCondLst>
                                  <p:childTnLst>
                                    <p:set>
                                      <p:cBhvr>
                                        <p:cTn id="97" dur="1" fill="hold">
                                          <p:stCondLst>
                                            <p:cond delay="0"/>
                                          </p:stCondLst>
                                        </p:cTn>
                                        <p:tgtEl>
                                          <p:spTgt spid="61">
                                            <p:txEl>
                                              <p:pRg st="0" end="0"/>
                                            </p:txEl>
                                          </p:spTgt>
                                        </p:tgtEl>
                                        <p:attrNameLst>
                                          <p:attrName>style.visibility</p:attrName>
                                        </p:attrNameLst>
                                      </p:cBhvr>
                                      <p:to>
                                        <p:strVal val="visible"/>
                                      </p:to>
                                    </p:set>
                                    <p:animEffect transition="in" filter="dissolve">
                                      <p:cBhvr>
                                        <p:cTn id="98" dur="500"/>
                                        <p:tgtEl>
                                          <p:spTgt spid="61">
                                            <p:txEl>
                                              <p:pRg st="0" end="0"/>
                                            </p:txEl>
                                          </p:spTgt>
                                        </p:tgtEl>
                                      </p:cBhvr>
                                    </p:animEffect>
                                  </p:childTnLst>
                                </p:cTn>
                              </p:par>
                            </p:childTnLst>
                          </p:cTn>
                        </p:par>
                        <p:par>
                          <p:cTn id="99" fill="hold">
                            <p:stCondLst>
                              <p:cond delay="10500"/>
                            </p:stCondLst>
                            <p:childTnLst>
                              <p:par>
                                <p:cTn id="100" presetID="9" presetClass="entr" presetSubtype="0" fill="hold" grpId="0" nodeType="afterEffect" nodePh="1">
                                  <p:stCondLst>
                                    <p:cond delay="0"/>
                                  </p:stCondLst>
                                  <p:endCondLst>
                                    <p:cond evt="begin" delay="0">
                                      <p:tn val="100"/>
                                    </p:cond>
                                  </p:endCondLst>
                                  <p:childTnLst>
                                    <p:set>
                                      <p:cBhvr>
                                        <p:cTn id="101" dur="1" fill="hold">
                                          <p:stCondLst>
                                            <p:cond delay="0"/>
                                          </p:stCondLst>
                                        </p:cTn>
                                        <p:tgtEl>
                                          <p:spTgt spid="62">
                                            <p:txEl>
                                              <p:pRg st="0" end="0"/>
                                            </p:txEl>
                                          </p:spTgt>
                                        </p:tgtEl>
                                        <p:attrNameLst>
                                          <p:attrName>style.visibility</p:attrName>
                                        </p:attrNameLst>
                                      </p:cBhvr>
                                      <p:to>
                                        <p:strVal val="visible"/>
                                      </p:to>
                                    </p:set>
                                    <p:animEffect transition="in" filter="dissolve">
                                      <p:cBhvr>
                                        <p:cTn id="102" dur="500"/>
                                        <p:tgtEl>
                                          <p:spTgt spid="6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46" grpId="0" animBg="1"/>
      <p:bldP spid="16"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9" grpId="0" build="p">
        <p:tmplLst>
          <p:tmpl lvl="1">
            <p:tnLst>
              <p:par>
                <p:cTn presetID="22" presetClass="entr" presetSubtype="1" fill="hold" nodeType="afterEffect" nodePh="1">
                  <p:stCondLst>
                    <p:cond delay="0"/>
                  </p:stCondLst>
                  <p:endCondLst>
                    <p:cond delay="0"/>
                  </p:endCondLst>
                  <p:childTnLst>
                    <p:set>
                      <p:cBhvr>
                        <p:cTn dur="1" fill="hold">
                          <p:stCondLst>
                            <p:cond delay="0"/>
                          </p:stCondLst>
                        </p:cTn>
                        <p:tgtEl>
                          <p:spTgt spid="9"/>
                        </p:tgtEl>
                        <p:attrNameLst>
                          <p:attrName>style.visibility</p:attrName>
                        </p:attrNameLst>
                      </p:cBhvr>
                      <p:to>
                        <p:strVal val="visible"/>
                      </p:to>
                    </p:set>
                    <p:animEffect transition="in" filter="wipe(up)">
                      <p:cBhvr>
                        <p:cTn dur="500"/>
                        <p:tgtEl>
                          <p:spTgt spid="9"/>
                        </p:tgtEl>
                      </p:cBhvr>
                    </p:animEffect>
                  </p:childTnLst>
                </p:cTn>
              </p:par>
            </p:tnLst>
          </p:tmpl>
        </p:tmplLst>
      </p:bldP>
      <p:bldP spid="10"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Effect transition="in" filter="dissolve">
                      <p:cBhvr>
                        <p:cTn dur="500"/>
                        <p:tgtEl>
                          <p:spTgt spid="10"/>
                        </p:tgtEl>
                      </p:cBhvr>
                    </p:animEffect>
                  </p:childTnLst>
                </p:cTn>
              </p:par>
            </p:tnLst>
          </p:tmpl>
        </p:tmplLst>
      </p:bldP>
      <p:bldP spid="37" grpId="0" animBg="1"/>
      <p:bldP spid="40" grpId="0" animBg="1"/>
      <p:bldP spid="3" grpId="0" animBg="1"/>
      <p:bldP spid="39" grpId="0" animBg="1"/>
      <p:bldP spid="41" grpId="0" animBg="1"/>
      <p:bldP spid="48" grpId="0" animBg="1"/>
      <p:bldP spid="49" grpId="0" animBg="1"/>
      <p:bldP spid="54" grpId="0" animBg="1"/>
      <p:bldP spid="55" grpId="0" build="p">
        <p:tmplLst>
          <p:tmpl lvl="1">
            <p:tnLst>
              <p:par>
                <p:cTn presetID="22" presetClass="entr" presetSubtype="1" fill="hold" nodeType="afterEffect" nodePh="1">
                  <p:stCondLst>
                    <p:cond delay="0"/>
                  </p:stCondLst>
                  <p:endCondLst>
                    <p:cond delay="0"/>
                  </p:endCondLst>
                  <p:childTnLst>
                    <p:set>
                      <p:cBhvr>
                        <p:cTn dur="1" fill="hold">
                          <p:stCondLst>
                            <p:cond delay="0"/>
                          </p:stCondLst>
                        </p:cTn>
                        <p:tgtEl>
                          <p:spTgt spid="55"/>
                        </p:tgtEl>
                        <p:attrNameLst>
                          <p:attrName>style.visibility</p:attrName>
                        </p:attrNameLst>
                      </p:cBhvr>
                      <p:to>
                        <p:strVal val="visible"/>
                      </p:to>
                    </p:set>
                    <p:animEffect transition="in" filter="wipe(up)">
                      <p:cBhvr>
                        <p:cTn dur="500"/>
                        <p:tgtEl>
                          <p:spTgt spid="55"/>
                        </p:tgtEl>
                      </p:cBhvr>
                    </p:animEffect>
                  </p:childTnLst>
                </p:cTn>
              </p:par>
            </p:tnLst>
          </p:tmpl>
        </p:tmplLst>
      </p:bldP>
      <p:bldP spid="56"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56"/>
                        </p:tgtEl>
                        <p:attrNameLst>
                          <p:attrName>style.visibility</p:attrName>
                        </p:attrNameLst>
                      </p:cBhvr>
                      <p:to>
                        <p:strVal val="visible"/>
                      </p:to>
                    </p:set>
                    <p:animEffect transition="in" filter="dissolve">
                      <p:cBhvr>
                        <p:cTn dur="500"/>
                        <p:tgtEl>
                          <p:spTgt spid="56"/>
                        </p:tgtEl>
                      </p:cBhvr>
                    </p:animEffect>
                  </p:childTnLst>
                </p:cTn>
              </p:par>
            </p:tnLst>
          </p:tmpl>
        </p:tmplLst>
      </p:bldP>
      <p:bldP spid="57" grpId="0" build="p">
        <p:tmplLst>
          <p:tmpl lvl="1">
            <p:tnLst>
              <p:par>
                <p:cTn presetID="22" presetClass="entr" presetSubtype="1" fill="hold" nodeType="afterEffect" nodePh="1">
                  <p:stCondLst>
                    <p:cond delay="0"/>
                  </p:stCondLst>
                  <p:endCondLst>
                    <p:cond delay="0"/>
                  </p:endCondLst>
                  <p:childTnLst>
                    <p:set>
                      <p:cBhvr>
                        <p:cTn dur="1" fill="hold">
                          <p:stCondLst>
                            <p:cond delay="0"/>
                          </p:stCondLst>
                        </p:cTn>
                        <p:tgtEl>
                          <p:spTgt spid="57"/>
                        </p:tgtEl>
                        <p:attrNameLst>
                          <p:attrName>style.visibility</p:attrName>
                        </p:attrNameLst>
                      </p:cBhvr>
                      <p:to>
                        <p:strVal val="visible"/>
                      </p:to>
                    </p:set>
                    <p:animEffect transition="in" filter="wipe(up)">
                      <p:cBhvr>
                        <p:cTn dur="500"/>
                        <p:tgtEl>
                          <p:spTgt spid="57"/>
                        </p:tgtEl>
                      </p:cBhvr>
                    </p:animEffect>
                  </p:childTnLst>
                </p:cTn>
              </p:par>
            </p:tnLst>
          </p:tmpl>
        </p:tmplLst>
      </p:bldP>
      <p:bldP spid="58"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58"/>
                        </p:tgtEl>
                        <p:attrNameLst>
                          <p:attrName>style.visibility</p:attrName>
                        </p:attrNameLst>
                      </p:cBhvr>
                      <p:to>
                        <p:strVal val="visible"/>
                      </p:to>
                    </p:set>
                    <p:animEffect transition="in" filter="dissolve">
                      <p:cBhvr>
                        <p:cTn dur="500"/>
                        <p:tgtEl>
                          <p:spTgt spid="58"/>
                        </p:tgtEl>
                      </p:cBhvr>
                    </p:animEffect>
                  </p:childTnLst>
                </p:cTn>
              </p:par>
            </p:tnLst>
          </p:tmpl>
        </p:tmplLst>
      </p:bldP>
      <p:bldP spid="59" grpId="0" build="p">
        <p:tmplLst>
          <p:tmpl lvl="1">
            <p:tnLst>
              <p:par>
                <p:cTn presetID="22" presetClass="entr" presetSubtype="8" fill="hold" nodeType="afterEffect" nodePh="1">
                  <p:stCondLst>
                    <p:cond delay="0"/>
                  </p:stCondLst>
                  <p:endCondLst>
                    <p:cond delay="0"/>
                  </p:endCondLst>
                  <p:childTnLst>
                    <p:set>
                      <p:cBhvr>
                        <p:cTn dur="1" fill="hold">
                          <p:stCondLst>
                            <p:cond delay="0"/>
                          </p:stCondLst>
                        </p:cTn>
                        <p:tgtEl>
                          <p:spTgt spid="59"/>
                        </p:tgtEl>
                        <p:attrNameLst>
                          <p:attrName>style.visibility</p:attrName>
                        </p:attrNameLst>
                      </p:cBhvr>
                      <p:to>
                        <p:strVal val="visible"/>
                      </p:to>
                    </p:set>
                    <p:animEffect transition="in" filter="wipe(left)">
                      <p:cBhvr>
                        <p:cTn dur="500"/>
                        <p:tgtEl>
                          <p:spTgt spid="59"/>
                        </p:tgtEl>
                      </p:cBhvr>
                    </p:animEffect>
                  </p:childTnLst>
                </p:cTn>
              </p:par>
            </p:tnLst>
          </p:tmpl>
        </p:tmplLst>
      </p:bldP>
      <p:bldP spid="60"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60"/>
                        </p:tgtEl>
                        <p:attrNameLst>
                          <p:attrName>style.visibility</p:attrName>
                        </p:attrNameLst>
                      </p:cBhvr>
                      <p:to>
                        <p:strVal val="visible"/>
                      </p:to>
                    </p:set>
                    <p:animEffect transition="in" filter="dissolve">
                      <p:cBhvr>
                        <p:cTn dur="500"/>
                        <p:tgtEl>
                          <p:spTgt spid="60"/>
                        </p:tgtEl>
                      </p:cBhvr>
                    </p:animEffect>
                  </p:childTnLst>
                </p:cTn>
              </p:par>
            </p:tnLst>
          </p:tmpl>
        </p:tmplLst>
      </p:bldP>
      <p:bldP spid="61"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61"/>
                        </p:tgtEl>
                        <p:attrNameLst>
                          <p:attrName>style.visibility</p:attrName>
                        </p:attrNameLst>
                      </p:cBhvr>
                      <p:to>
                        <p:strVal val="visible"/>
                      </p:to>
                    </p:set>
                    <p:animEffect transition="in" filter="dissolve">
                      <p:cBhvr>
                        <p:cTn dur="500"/>
                        <p:tgtEl>
                          <p:spTgt spid="61"/>
                        </p:tgtEl>
                      </p:cBhvr>
                    </p:animEffect>
                  </p:childTnLst>
                </p:cTn>
              </p:par>
            </p:tnLst>
          </p:tmpl>
        </p:tmplLst>
      </p:bldP>
      <p:bldP spid="62"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62"/>
                        </p:tgtEl>
                        <p:attrNameLst>
                          <p:attrName>style.visibility</p:attrName>
                        </p:attrNameLst>
                      </p:cBhvr>
                      <p:to>
                        <p:strVal val="visible"/>
                      </p:to>
                    </p:set>
                    <p:animEffect transition="in" filter="dissolve">
                      <p:cBhvr>
                        <p:cTn dur="500"/>
                        <p:tgtEl>
                          <p:spTgt spid="62"/>
                        </p:tgtEl>
                      </p:cBhvr>
                    </p:animEffect>
                  </p:childTnLst>
                </p:cTn>
              </p:par>
            </p:tnLst>
          </p:tmpl>
        </p:tmplLst>
      </p:bldP>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0_Title Slide">
    <p:spTree>
      <p:nvGrpSpPr>
        <p:cNvPr id="1" name=""/>
        <p:cNvGrpSpPr/>
        <p:nvPr/>
      </p:nvGrpSpPr>
      <p:grpSpPr>
        <a:xfrm>
          <a:off x="0" y="0"/>
          <a:ext cx="0" cy="0"/>
          <a:chOff x="0" y="0"/>
          <a:chExt cx="0" cy="0"/>
        </a:xfrm>
      </p:grpSpPr>
      <p:sp>
        <p:nvSpPr>
          <p:cNvPr id="16" name="Title 15"/>
          <p:cNvSpPr>
            <a:spLocks noGrp="1"/>
          </p:cNvSpPr>
          <p:nvPr>
            <p:ph type="title"/>
          </p:nvPr>
        </p:nvSpPr>
        <p:spPr>
          <a:xfrm>
            <a:off x="1524001" y="669926"/>
            <a:ext cx="9144000" cy="535812"/>
          </a:xfrm>
        </p:spPr>
        <p:txBody>
          <a:bodyPr>
            <a:noAutofit/>
          </a:bodyPr>
          <a:lstStyle>
            <a:lvl1pPr algn="ctr">
              <a:defRPr sz="3600" b="0">
                <a:solidFill>
                  <a:schemeClr val="bg1">
                    <a:lumMod val="95000"/>
                  </a:schemeClr>
                </a:solidFill>
                <a:latin typeface="Sinkin Sans 200 X Light" pitchFamily="50" charset="0"/>
              </a:defRPr>
            </a:lvl1pPr>
          </a:lstStyle>
          <a:p>
            <a:r>
              <a:rPr lang="en-US" dirty="0"/>
              <a:t>Click to edit Master title style</a:t>
            </a:r>
            <a:endParaRPr lang="en-GB" dirty="0"/>
          </a:p>
        </p:txBody>
      </p:sp>
      <p:sp>
        <p:nvSpPr>
          <p:cNvPr id="23" name="Text Placeholder 17"/>
          <p:cNvSpPr>
            <a:spLocks noGrp="1"/>
          </p:cNvSpPr>
          <p:nvPr>
            <p:ph type="body" sz="quarter" idx="18" hasCustomPrompt="1"/>
          </p:nvPr>
        </p:nvSpPr>
        <p:spPr>
          <a:xfrm>
            <a:off x="1524001" y="1285443"/>
            <a:ext cx="9144000" cy="248082"/>
          </a:xfrm>
        </p:spPr>
        <p:txBody>
          <a:bodyPr lIns="0" tIns="0" rIns="0" bIns="0">
            <a:normAutofit/>
          </a:bodyPr>
          <a:lstStyle>
            <a:lvl1pPr marL="0" indent="0" algn="ctr">
              <a:lnSpc>
                <a:spcPts val="1400"/>
              </a:lnSpc>
              <a:buNone/>
              <a:defRPr sz="1000">
                <a:solidFill>
                  <a:schemeClr val="bg1">
                    <a:lumMod val="95000"/>
                  </a:schemeClr>
                </a:solidFill>
                <a:latin typeface="Sinkin Sans 300 Light" pitchFamily="50" charset="0"/>
              </a:defRPr>
            </a:lvl1pPr>
          </a:lstStyle>
          <a:p>
            <a:pPr lvl="0"/>
            <a:r>
              <a:rPr lang="en-GB" dirty="0"/>
              <a:t>write your relevant text here</a:t>
            </a:r>
          </a:p>
        </p:txBody>
      </p:sp>
      <p:sp>
        <p:nvSpPr>
          <p:cNvPr id="3" name="Picture Placeholder 2"/>
          <p:cNvSpPr>
            <a:spLocks noGrp="1"/>
          </p:cNvSpPr>
          <p:nvPr>
            <p:ph type="pic" sz="quarter" idx="22"/>
          </p:nvPr>
        </p:nvSpPr>
        <p:spPr>
          <a:xfrm>
            <a:off x="5301948" y="2481262"/>
            <a:ext cx="1588102" cy="2743200"/>
          </a:xfrm>
          <a:solidFill>
            <a:schemeClr val="tx1">
              <a:lumMod val="75000"/>
              <a:lumOff val="25000"/>
            </a:schemeClr>
          </a:solidFill>
          <a:ln w="28575">
            <a:noFill/>
          </a:ln>
        </p:spPr>
        <p:txBody>
          <a:bodyPr>
            <a:normAutofit/>
          </a:bodyPr>
          <a:lstStyle>
            <a:lvl1pPr marL="0" indent="0">
              <a:buNone/>
              <a:defRPr sz="1400">
                <a:solidFill>
                  <a:schemeClr val="bg1">
                    <a:lumMod val="50000"/>
                  </a:schemeClr>
                </a:solidFill>
                <a:latin typeface="Sinkin Sans 300 Light" pitchFamily="50" charset="0"/>
              </a:defRPr>
            </a:lvl1pPr>
          </a:lstStyle>
          <a:p>
            <a:endParaRPr lang="en-US" dirty="0"/>
          </a:p>
        </p:txBody>
      </p:sp>
      <p:sp>
        <p:nvSpPr>
          <p:cNvPr id="31" name="Text Placeholder 17"/>
          <p:cNvSpPr>
            <a:spLocks noGrp="1"/>
          </p:cNvSpPr>
          <p:nvPr>
            <p:ph type="body" sz="quarter" idx="14" hasCustomPrompt="1"/>
          </p:nvPr>
        </p:nvSpPr>
        <p:spPr>
          <a:xfrm>
            <a:off x="836830" y="2476500"/>
            <a:ext cx="2971800" cy="812800"/>
          </a:xfrm>
        </p:spPr>
        <p:txBody>
          <a:bodyPr lIns="0" tIns="0" rIns="0" bIns="0">
            <a:normAutofit/>
          </a:bodyPr>
          <a:lstStyle>
            <a:lvl1pPr marL="0" indent="0" algn="r">
              <a:lnSpc>
                <a:spcPts val="1700"/>
              </a:lnSpc>
              <a:buNone/>
              <a:defRPr sz="950">
                <a:solidFill>
                  <a:schemeClr val="bg1">
                    <a:lumMod val="95000"/>
                  </a:schemeClr>
                </a:solidFill>
                <a:latin typeface="Sinkin Sans 300 Light" pitchFamily="50" charset="0"/>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Integer </a:t>
            </a:r>
            <a:r>
              <a:rPr lang="en-US" dirty="0" err="1"/>
              <a:t>mollis</a:t>
            </a:r>
            <a:r>
              <a:rPr lang="en-US" dirty="0"/>
              <a:t> </a:t>
            </a:r>
            <a:r>
              <a:rPr lang="en-US" dirty="0" err="1"/>
              <a:t>vehicula</a:t>
            </a:r>
            <a:r>
              <a:rPr lang="en-US" dirty="0"/>
              <a:t> ligula</a:t>
            </a:r>
          </a:p>
        </p:txBody>
      </p:sp>
      <p:sp>
        <p:nvSpPr>
          <p:cNvPr id="32" name="Content Placeholder 20"/>
          <p:cNvSpPr>
            <a:spLocks noGrp="1"/>
          </p:cNvSpPr>
          <p:nvPr>
            <p:ph sz="quarter" idx="16" hasCustomPrompt="1"/>
          </p:nvPr>
        </p:nvSpPr>
        <p:spPr>
          <a:xfrm>
            <a:off x="1293375" y="2181225"/>
            <a:ext cx="2515255" cy="292100"/>
          </a:xfrm>
        </p:spPr>
        <p:txBody>
          <a:bodyPr lIns="0" tIns="0" rIns="0" bIns="0">
            <a:normAutofit/>
          </a:bodyPr>
          <a:lstStyle>
            <a:lvl1pPr marL="0" indent="0" algn="r">
              <a:buNone/>
              <a:defRPr sz="1400" b="1">
                <a:solidFill>
                  <a:schemeClr val="bg1">
                    <a:lumMod val="95000"/>
                  </a:schemeClr>
                </a:solidFill>
                <a:latin typeface="Sinkin Sans 300 Light" pitchFamily="50" charset="0"/>
              </a:defRPr>
            </a:lvl1pPr>
          </a:lstStyle>
          <a:p>
            <a:pPr lvl="0"/>
            <a:r>
              <a:rPr lang="en-GB" dirty="0"/>
              <a:t>Social Marketing</a:t>
            </a:r>
          </a:p>
        </p:txBody>
      </p:sp>
      <p:sp>
        <p:nvSpPr>
          <p:cNvPr id="33" name="Shape 987"/>
          <p:cNvSpPr/>
          <p:nvPr userDrawn="1"/>
        </p:nvSpPr>
        <p:spPr>
          <a:xfrm>
            <a:off x="5210918" y="2181226"/>
            <a:ext cx="1770163" cy="3343275"/>
          </a:xfrm>
          <a:custGeom>
            <a:avLst/>
            <a:gdLst/>
            <a:ahLst/>
            <a:cxnLst>
              <a:cxn ang="0">
                <a:pos x="wd2" y="hd2"/>
              </a:cxn>
              <a:cxn ang="5400000">
                <a:pos x="wd2" y="hd2"/>
              </a:cxn>
              <a:cxn ang="10800000">
                <a:pos x="wd2" y="hd2"/>
              </a:cxn>
              <a:cxn ang="16200000">
                <a:pos x="wd2" y="hd2"/>
              </a:cxn>
            </a:cxnLst>
            <a:rect l="0" t="0" r="r" b="b"/>
            <a:pathLst>
              <a:path w="21600" h="21600" extrusionOk="0">
                <a:moveTo>
                  <a:pt x="21600" y="1825"/>
                </a:moveTo>
                <a:cubicBezTo>
                  <a:pt x="21600" y="814"/>
                  <a:pt x="20064" y="0"/>
                  <a:pt x="18155" y="0"/>
                </a:cubicBezTo>
                <a:cubicBezTo>
                  <a:pt x="3445" y="0"/>
                  <a:pt x="3445" y="0"/>
                  <a:pt x="3445" y="0"/>
                </a:cubicBezTo>
                <a:cubicBezTo>
                  <a:pt x="1536" y="0"/>
                  <a:pt x="0" y="814"/>
                  <a:pt x="0" y="1825"/>
                </a:cubicBezTo>
                <a:cubicBezTo>
                  <a:pt x="0" y="19775"/>
                  <a:pt x="0" y="19775"/>
                  <a:pt x="0" y="19775"/>
                </a:cubicBezTo>
                <a:cubicBezTo>
                  <a:pt x="0" y="20786"/>
                  <a:pt x="1536" y="21600"/>
                  <a:pt x="3445" y="21600"/>
                </a:cubicBezTo>
                <a:cubicBezTo>
                  <a:pt x="18155" y="21600"/>
                  <a:pt x="18155" y="21600"/>
                  <a:pt x="18155" y="21600"/>
                </a:cubicBezTo>
                <a:cubicBezTo>
                  <a:pt x="20064" y="21600"/>
                  <a:pt x="21600" y="20786"/>
                  <a:pt x="21600" y="19775"/>
                </a:cubicBezTo>
                <a:lnTo>
                  <a:pt x="21600" y="1825"/>
                </a:lnTo>
                <a:close/>
                <a:moveTo>
                  <a:pt x="8984" y="493"/>
                </a:moveTo>
                <a:cubicBezTo>
                  <a:pt x="12848" y="493"/>
                  <a:pt x="12848" y="493"/>
                  <a:pt x="12848" y="493"/>
                </a:cubicBezTo>
                <a:cubicBezTo>
                  <a:pt x="12988" y="493"/>
                  <a:pt x="13128" y="567"/>
                  <a:pt x="13128" y="641"/>
                </a:cubicBezTo>
                <a:cubicBezTo>
                  <a:pt x="13128" y="715"/>
                  <a:pt x="12988" y="789"/>
                  <a:pt x="12848" y="789"/>
                </a:cubicBezTo>
                <a:cubicBezTo>
                  <a:pt x="8984" y="789"/>
                  <a:pt x="8984" y="789"/>
                  <a:pt x="8984" y="789"/>
                </a:cubicBezTo>
                <a:cubicBezTo>
                  <a:pt x="8845" y="789"/>
                  <a:pt x="8752" y="715"/>
                  <a:pt x="8752" y="641"/>
                </a:cubicBezTo>
                <a:cubicBezTo>
                  <a:pt x="8752" y="567"/>
                  <a:pt x="8845" y="493"/>
                  <a:pt x="8984" y="493"/>
                </a:cubicBezTo>
                <a:close/>
                <a:moveTo>
                  <a:pt x="12429" y="20910"/>
                </a:moveTo>
                <a:cubicBezTo>
                  <a:pt x="9357" y="20910"/>
                  <a:pt x="9357" y="20910"/>
                  <a:pt x="9357" y="20910"/>
                </a:cubicBezTo>
                <a:cubicBezTo>
                  <a:pt x="8891" y="20910"/>
                  <a:pt x="8566" y="20762"/>
                  <a:pt x="8566" y="20515"/>
                </a:cubicBezTo>
                <a:cubicBezTo>
                  <a:pt x="8566" y="20268"/>
                  <a:pt x="8891" y="20121"/>
                  <a:pt x="9357" y="20121"/>
                </a:cubicBezTo>
                <a:cubicBezTo>
                  <a:pt x="12429" y="20121"/>
                  <a:pt x="12429" y="20121"/>
                  <a:pt x="12429" y="20121"/>
                </a:cubicBezTo>
                <a:cubicBezTo>
                  <a:pt x="12895" y="20121"/>
                  <a:pt x="13267" y="20268"/>
                  <a:pt x="13267" y="20515"/>
                </a:cubicBezTo>
                <a:cubicBezTo>
                  <a:pt x="13267" y="20762"/>
                  <a:pt x="12895" y="20910"/>
                  <a:pt x="12429" y="20910"/>
                </a:cubicBezTo>
                <a:close/>
                <a:moveTo>
                  <a:pt x="20483" y="19726"/>
                </a:moveTo>
                <a:cubicBezTo>
                  <a:pt x="1303" y="19726"/>
                  <a:pt x="1303" y="19726"/>
                  <a:pt x="1303" y="19726"/>
                </a:cubicBezTo>
                <a:cubicBezTo>
                  <a:pt x="1303" y="1874"/>
                  <a:pt x="1303" y="1874"/>
                  <a:pt x="1303" y="1874"/>
                </a:cubicBezTo>
                <a:cubicBezTo>
                  <a:pt x="20483" y="1874"/>
                  <a:pt x="20483" y="1874"/>
                  <a:pt x="20483" y="1874"/>
                </a:cubicBezTo>
                <a:lnTo>
                  <a:pt x="20483" y="19726"/>
                </a:lnTo>
                <a:close/>
              </a:path>
            </a:pathLst>
          </a:custGeom>
          <a:solidFill>
            <a:schemeClr val="accent1"/>
          </a:solidFill>
          <a:ln w="12700">
            <a:miter lim="400000"/>
          </a:ln>
        </p:spPr>
        <p:txBody>
          <a:bodyPr lIns="0" tIns="0" rIns="0" bIns="0"/>
          <a:lstStyle/>
          <a:p>
            <a:pPr lvl="0">
              <a:lnSpc>
                <a:spcPct val="100000"/>
              </a:lnSpc>
              <a:defRPr sz="3200">
                <a:solidFill>
                  <a:srgbClr val="FFFFFF"/>
                </a:solidFill>
                <a:latin typeface="+mn-lt"/>
                <a:ea typeface="+mn-ea"/>
                <a:cs typeface="+mn-cs"/>
                <a:sym typeface="Helvetica Light"/>
              </a:defRPr>
            </a:pPr>
            <a:endParaRPr sz="3200"/>
          </a:p>
        </p:txBody>
      </p:sp>
      <p:sp>
        <p:nvSpPr>
          <p:cNvPr id="66" name="Text Placeholder 17"/>
          <p:cNvSpPr>
            <a:spLocks noGrp="1"/>
          </p:cNvSpPr>
          <p:nvPr>
            <p:ph type="body" sz="quarter" idx="23" hasCustomPrompt="1"/>
          </p:nvPr>
        </p:nvSpPr>
        <p:spPr>
          <a:xfrm>
            <a:off x="836830" y="3759200"/>
            <a:ext cx="2971800" cy="812800"/>
          </a:xfrm>
        </p:spPr>
        <p:txBody>
          <a:bodyPr lIns="0" tIns="0" rIns="0" bIns="0">
            <a:normAutofit/>
          </a:bodyPr>
          <a:lstStyle>
            <a:lvl1pPr marL="0" indent="0" algn="r">
              <a:lnSpc>
                <a:spcPts val="1700"/>
              </a:lnSpc>
              <a:buNone/>
              <a:defRPr sz="950">
                <a:solidFill>
                  <a:schemeClr val="bg1">
                    <a:lumMod val="95000"/>
                  </a:schemeClr>
                </a:solidFill>
                <a:latin typeface="Sinkin Sans 300 Light" pitchFamily="50" charset="0"/>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Integer </a:t>
            </a:r>
            <a:r>
              <a:rPr lang="en-US" dirty="0" err="1"/>
              <a:t>mollis</a:t>
            </a:r>
            <a:r>
              <a:rPr lang="en-US" dirty="0"/>
              <a:t> </a:t>
            </a:r>
            <a:r>
              <a:rPr lang="en-US" dirty="0" err="1"/>
              <a:t>vehicula</a:t>
            </a:r>
            <a:r>
              <a:rPr lang="en-US" dirty="0"/>
              <a:t> ligula</a:t>
            </a:r>
          </a:p>
        </p:txBody>
      </p:sp>
      <p:sp>
        <p:nvSpPr>
          <p:cNvPr id="67" name="Content Placeholder 20"/>
          <p:cNvSpPr>
            <a:spLocks noGrp="1"/>
          </p:cNvSpPr>
          <p:nvPr>
            <p:ph sz="quarter" idx="24" hasCustomPrompt="1"/>
          </p:nvPr>
        </p:nvSpPr>
        <p:spPr>
          <a:xfrm>
            <a:off x="1293375" y="3467100"/>
            <a:ext cx="2515255" cy="292100"/>
          </a:xfrm>
        </p:spPr>
        <p:txBody>
          <a:bodyPr lIns="0" tIns="0" rIns="0" bIns="0">
            <a:normAutofit/>
          </a:bodyPr>
          <a:lstStyle>
            <a:lvl1pPr marL="0" indent="0" algn="r">
              <a:buNone/>
              <a:defRPr sz="1400" b="1">
                <a:solidFill>
                  <a:schemeClr val="bg1">
                    <a:lumMod val="95000"/>
                  </a:schemeClr>
                </a:solidFill>
                <a:latin typeface="Sinkin Sans 300 Light" pitchFamily="50" charset="0"/>
              </a:defRPr>
            </a:lvl1pPr>
          </a:lstStyle>
          <a:p>
            <a:pPr lvl="0"/>
            <a:r>
              <a:rPr lang="en-GB" dirty="0"/>
              <a:t>Creativity</a:t>
            </a:r>
          </a:p>
        </p:txBody>
      </p:sp>
      <p:sp>
        <p:nvSpPr>
          <p:cNvPr id="68" name="Text Placeholder 17"/>
          <p:cNvSpPr>
            <a:spLocks noGrp="1"/>
          </p:cNvSpPr>
          <p:nvPr>
            <p:ph type="body" sz="quarter" idx="25" hasCustomPrompt="1"/>
          </p:nvPr>
        </p:nvSpPr>
        <p:spPr>
          <a:xfrm>
            <a:off x="836830" y="5054600"/>
            <a:ext cx="2971800" cy="812800"/>
          </a:xfrm>
        </p:spPr>
        <p:txBody>
          <a:bodyPr lIns="0" tIns="0" rIns="0" bIns="0">
            <a:normAutofit/>
          </a:bodyPr>
          <a:lstStyle>
            <a:lvl1pPr marL="0" indent="0" algn="r">
              <a:lnSpc>
                <a:spcPts val="1700"/>
              </a:lnSpc>
              <a:buNone/>
              <a:defRPr sz="950">
                <a:solidFill>
                  <a:schemeClr val="bg1">
                    <a:lumMod val="95000"/>
                  </a:schemeClr>
                </a:solidFill>
                <a:latin typeface="Sinkin Sans 300 Light" pitchFamily="50" charset="0"/>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Integer </a:t>
            </a:r>
            <a:r>
              <a:rPr lang="en-US" dirty="0" err="1"/>
              <a:t>mollis</a:t>
            </a:r>
            <a:r>
              <a:rPr lang="en-US" dirty="0"/>
              <a:t> </a:t>
            </a:r>
            <a:r>
              <a:rPr lang="en-US" dirty="0" err="1"/>
              <a:t>vehicula</a:t>
            </a:r>
            <a:r>
              <a:rPr lang="en-US" dirty="0"/>
              <a:t> ligula</a:t>
            </a:r>
          </a:p>
        </p:txBody>
      </p:sp>
      <p:sp>
        <p:nvSpPr>
          <p:cNvPr id="69" name="Content Placeholder 20"/>
          <p:cNvSpPr>
            <a:spLocks noGrp="1"/>
          </p:cNvSpPr>
          <p:nvPr>
            <p:ph sz="quarter" idx="26" hasCustomPrompt="1"/>
          </p:nvPr>
        </p:nvSpPr>
        <p:spPr>
          <a:xfrm>
            <a:off x="1293375" y="4762500"/>
            <a:ext cx="2515255" cy="292100"/>
          </a:xfrm>
        </p:spPr>
        <p:txBody>
          <a:bodyPr lIns="0" tIns="0" rIns="0" bIns="0">
            <a:normAutofit/>
          </a:bodyPr>
          <a:lstStyle>
            <a:lvl1pPr marL="0" indent="0" algn="r">
              <a:buNone/>
              <a:defRPr sz="1400" b="1">
                <a:solidFill>
                  <a:schemeClr val="bg1">
                    <a:lumMod val="95000"/>
                  </a:schemeClr>
                </a:solidFill>
                <a:latin typeface="Sinkin Sans 300 Light" pitchFamily="50" charset="0"/>
              </a:defRPr>
            </a:lvl1pPr>
          </a:lstStyle>
          <a:p>
            <a:pPr lvl="0"/>
            <a:r>
              <a:rPr lang="en-GB" dirty="0"/>
              <a:t>Product Launch</a:t>
            </a:r>
          </a:p>
        </p:txBody>
      </p:sp>
      <p:sp>
        <p:nvSpPr>
          <p:cNvPr id="70" name="Text Placeholder 17"/>
          <p:cNvSpPr>
            <a:spLocks noGrp="1"/>
          </p:cNvSpPr>
          <p:nvPr>
            <p:ph type="body" sz="quarter" idx="27" hasCustomPrompt="1"/>
          </p:nvPr>
        </p:nvSpPr>
        <p:spPr>
          <a:xfrm>
            <a:off x="8383369" y="2470150"/>
            <a:ext cx="2971800" cy="812800"/>
          </a:xfrm>
        </p:spPr>
        <p:txBody>
          <a:bodyPr lIns="0" tIns="0" rIns="0" bIns="0">
            <a:normAutofit/>
          </a:bodyPr>
          <a:lstStyle>
            <a:lvl1pPr marL="0" indent="0">
              <a:lnSpc>
                <a:spcPts val="1700"/>
              </a:lnSpc>
              <a:buNone/>
              <a:defRPr sz="950">
                <a:solidFill>
                  <a:schemeClr val="bg1">
                    <a:lumMod val="95000"/>
                  </a:schemeClr>
                </a:solidFill>
                <a:latin typeface="Sinkin Sans 300 Light" pitchFamily="50" charset="0"/>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Integer </a:t>
            </a:r>
            <a:r>
              <a:rPr lang="en-US" dirty="0" err="1"/>
              <a:t>mollis</a:t>
            </a:r>
            <a:r>
              <a:rPr lang="en-US" dirty="0"/>
              <a:t> </a:t>
            </a:r>
            <a:r>
              <a:rPr lang="en-US" dirty="0" err="1"/>
              <a:t>vehicula</a:t>
            </a:r>
            <a:r>
              <a:rPr lang="en-US" dirty="0"/>
              <a:t> ligula</a:t>
            </a:r>
          </a:p>
        </p:txBody>
      </p:sp>
      <p:sp>
        <p:nvSpPr>
          <p:cNvPr id="71" name="Content Placeholder 20"/>
          <p:cNvSpPr>
            <a:spLocks noGrp="1"/>
          </p:cNvSpPr>
          <p:nvPr>
            <p:ph sz="quarter" idx="28" hasCustomPrompt="1"/>
          </p:nvPr>
        </p:nvSpPr>
        <p:spPr>
          <a:xfrm>
            <a:off x="8383370" y="2181225"/>
            <a:ext cx="2515255" cy="292100"/>
          </a:xfrm>
        </p:spPr>
        <p:txBody>
          <a:bodyPr lIns="0" tIns="0" rIns="0" bIns="0">
            <a:normAutofit/>
          </a:bodyPr>
          <a:lstStyle>
            <a:lvl1pPr marL="0" indent="0">
              <a:buNone/>
              <a:defRPr sz="1400" b="1">
                <a:solidFill>
                  <a:schemeClr val="bg1">
                    <a:lumMod val="95000"/>
                  </a:schemeClr>
                </a:solidFill>
                <a:latin typeface="Sinkin Sans 300 Light" pitchFamily="50" charset="0"/>
              </a:defRPr>
            </a:lvl1pPr>
          </a:lstStyle>
          <a:p>
            <a:pPr lvl="0"/>
            <a:r>
              <a:rPr lang="en-GB" dirty="0"/>
              <a:t>Planning Strategy</a:t>
            </a:r>
          </a:p>
        </p:txBody>
      </p:sp>
      <p:sp>
        <p:nvSpPr>
          <p:cNvPr id="72" name="Text Placeholder 17"/>
          <p:cNvSpPr>
            <a:spLocks noGrp="1"/>
          </p:cNvSpPr>
          <p:nvPr>
            <p:ph type="body" sz="quarter" idx="29" hasCustomPrompt="1"/>
          </p:nvPr>
        </p:nvSpPr>
        <p:spPr>
          <a:xfrm>
            <a:off x="8383369" y="3759200"/>
            <a:ext cx="2971800" cy="812800"/>
          </a:xfrm>
        </p:spPr>
        <p:txBody>
          <a:bodyPr lIns="0" tIns="0" rIns="0" bIns="0">
            <a:normAutofit/>
          </a:bodyPr>
          <a:lstStyle>
            <a:lvl1pPr marL="0" indent="0">
              <a:lnSpc>
                <a:spcPts val="1700"/>
              </a:lnSpc>
              <a:buNone/>
              <a:defRPr sz="950">
                <a:solidFill>
                  <a:schemeClr val="bg1">
                    <a:lumMod val="95000"/>
                  </a:schemeClr>
                </a:solidFill>
                <a:latin typeface="Sinkin Sans 300 Light" pitchFamily="50" charset="0"/>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Integer </a:t>
            </a:r>
            <a:r>
              <a:rPr lang="en-US" dirty="0" err="1"/>
              <a:t>mollis</a:t>
            </a:r>
            <a:r>
              <a:rPr lang="en-US" dirty="0"/>
              <a:t> </a:t>
            </a:r>
            <a:r>
              <a:rPr lang="en-US" dirty="0" err="1"/>
              <a:t>vehicula</a:t>
            </a:r>
            <a:r>
              <a:rPr lang="en-US" dirty="0"/>
              <a:t> ligula</a:t>
            </a:r>
          </a:p>
        </p:txBody>
      </p:sp>
      <p:sp>
        <p:nvSpPr>
          <p:cNvPr id="73" name="Content Placeholder 20"/>
          <p:cNvSpPr>
            <a:spLocks noGrp="1"/>
          </p:cNvSpPr>
          <p:nvPr>
            <p:ph sz="quarter" idx="30" hasCustomPrompt="1"/>
          </p:nvPr>
        </p:nvSpPr>
        <p:spPr>
          <a:xfrm>
            <a:off x="8383370" y="3467100"/>
            <a:ext cx="2515255" cy="292100"/>
          </a:xfrm>
        </p:spPr>
        <p:txBody>
          <a:bodyPr lIns="0" tIns="0" rIns="0" bIns="0">
            <a:normAutofit/>
          </a:bodyPr>
          <a:lstStyle>
            <a:lvl1pPr marL="0" indent="0">
              <a:buNone/>
              <a:defRPr sz="1400" b="1">
                <a:solidFill>
                  <a:schemeClr val="bg1">
                    <a:lumMod val="95000"/>
                  </a:schemeClr>
                </a:solidFill>
                <a:latin typeface="Sinkin Sans 300 Light" pitchFamily="50" charset="0"/>
              </a:defRPr>
            </a:lvl1pPr>
          </a:lstStyle>
          <a:p>
            <a:pPr lvl="0"/>
            <a:r>
              <a:rPr lang="en-GB" dirty="0"/>
              <a:t>Forum</a:t>
            </a:r>
          </a:p>
        </p:txBody>
      </p:sp>
      <p:sp>
        <p:nvSpPr>
          <p:cNvPr id="74" name="Text Placeholder 17"/>
          <p:cNvSpPr>
            <a:spLocks noGrp="1"/>
          </p:cNvSpPr>
          <p:nvPr>
            <p:ph type="body" sz="quarter" idx="31" hasCustomPrompt="1"/>
          </p:nvPr>
        </p:nvSpPr>
        <p:spPr>
          <a:xfrm>
            <a:off x="8383369" y="5054600"/>
            <a:ext cx="2971800" cy="812800"/>
          </a:xfrm>
        </p:spPr>
        <p:txBody>
          <a:bodyPr lIns="0" tIns="0" rIns="0" bIns="0">
            <a:normAutofit/>
          </a:bodyPr>
          <a:lstStyle>
            <a:lvl1pPr marL="0" indent="0">
              <a:lnSpc>
                <a:spcPts val="1700"/>
              </a:lnSpc>
              <a:buNone/>
              <a:defRPr sz="950">
                <a:solidFill>
                  <a:schemeClr val="bg1">
                    <a:lumMod val="95000"/>
                  </a:schemeClr>
                </a:solidFill>
                <a:latin typeface="Sinkin Sans 300 Light" pitchFamily="50" charset="0"/>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Integer </a:t>
            </a:r>
            <a:r>
              <a:rPr lang="en-US" dirty="0" err="1"/>
              <a:t>mollis</a:t>
            </a:r>
            <a:r>
              <a:rPr lang="en-US" dirty="0"/>
              <a:t> </a:t>
            </a:r>
            <a:r>
              <a:rPr lang="en-US" dirty="0" err="1"/>
              <a:t>vehicula</a:t>
            </a:r>
            <a:r>
              <a:rPr lang="en-US" dirty="0"/>
              <a:t> ligula</a:t>
            </a:r>
          </a:p>
        </p:txBody>
      </p:sp>
      <p:sp>
        <p:nvSpPr>
          <p:cNvPr id="75" name="Content Placeholder 20"/>
          <p:cNvSpPr>
            <a:spLocks noGrp="1"/>
          </p:cNvSpPr>
          <p:nvPr>
            <p:ph sz="quarter" idx="32" hasCustomPrompt="1"/>
          </p:nvPr>
        </p:nvSpPr>
        <p:spPr>
          <a:xfrm>
            <a:off x="8383370" y="4762500"/>
            <a:ext cx="2515255" cy="292100"/>
          </a:xfrm>
        </p:spPr>
        <p:txBody>
          <a:bodyPr lIns="0" tIns="0" rIns="0" bIns="0">
            <a:normAutofit/>
          </a:bodyPr>
          <a:lstStyle>
            <a:lvl1pPr marL="0" indent="0">
              <a:buNone/>
              <a:defRPr sz="1400" b="1">
                <a:solidFill>
                  <a:schemeClr val="bg1">
                    <a:lumMod val="95000"/>
                  </a:schemeClr>
                </a:solidFill>
                <a:latin typeface="Sinkin Sans 300 Light" pitchFamily="50" charset="0"/>
              </a:defRPr>
            </a:lvl1pPr>
          </a:lstStyle>
          <a:p>
            <a:pPr lvl="0"/>
            <a:r>
              <a:rPr lang="en-GB" dirty="0"/>
              <a:t>Advertising</a:t>
            </a:r>
          </a:p>
        </p:txBody>
      </p:sp>
      <p:grpSp>
        <p:nvGrpSpPr>
          <p:cNvPr id="4" name="Group 3"/>
          <p:cNvGrpSpPr/>
          <p:nvPr userDrawn="1"/>
        </p:nvGrpSpPr>
        <p:grpSpPr>
          <a:xfrm>
            <a:off x="4190503" y="2209800"/>
            <a:ext cx="533539" cy="3086100"/>
            <a:chOff x="4189412" y="2209800"/>
            <a:chExt cx="533400" cy="3086100"/>
          </a:xfrm>
        </p:grpSpPr>
        <p:sp>
          <p:nvSpPr>
            <p:cNvPr id="78" name="Flowchart: Connector 77"/>
            <p:cNvSpPr/>
            <p:nvPr userDrawn="1"/>
          </p:nvSpPr>
          <p:spPr>
            <a:xfrm>
              <a:off x="4189412" y="2209800"/>
              <a:ext cx="533400" cy="533400"/>
            </a:xfrm>
            <a:prstGeom prst="flowChartConnecto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9" name="Flowchart: Connector 78"/>
            <p:cNvSpPr/>
            <p:nvPr userDrawn="1"/>
          </p:nvSpPr>
          <p:spPr>
            <a:xfrm>
              <a:off x="4189412" y="3467100"/>
              <a:ext cx="533400" cy="533400"/>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0" name="Flowchart: Connector 79"/>
            <p:cNvSpPr/>
            <p:nvPr userDrawn="1"/>
          </p:nvSpPr>
          <p:spPr>
            <a:xfrm>
              <a:off x="4189412" y="4762500"/>
              <a:ext cx="533400" cy="533400"/>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Shape 4375"/>
            <p:cNvSpPr/>
            <p:nvPr userDrawn="1"/>
          </p:nvSpPr>
          <p:spPr>
            <a:xfrm>
              <a:off x="4361378" y="2415435"/>
              <a:ext cx="189469" cy="122130"/>
            </a:xfrm>
            <a:custGeom>
              <a:avLst/>
              <a:gdLst/>
              <a:ahLst/>
              <a:cxnLst>
                <a:cxn ang="0">
                  <a:pos x="wd2" y="hd2"/>
                </a:cxn>
                <a:cxn ang="5400000">
                  <a:pos x="wd2" y="hd2"/>
                </a:cxn>
                <a:cxn ang="10800000">
                  <a:pos x="wd2" y="hd2"/>
                </a:cxn>
                <a:cxn ang="16200000">
                  <a:pos x="wd2" y="hd2"/>
                </a:cxn>
              </a:cxnLst>
              <a:rect l="0" t="0" r="r" b="b"/>
              <a:pathLst>
                <a:path w="20779" h="21600" extrusionOk="0">
                  <a:moveTo>
                    <a:pt x="20331" y="5746"/>
                  </a:moveTo>
                  <a:cubicBezTo>
                    <a:pt x="19692" y="6285"/>
                    <a:pt x="11827" y="12917"/>
                    <a:pt x="11435" y="13248"/>
                  </a:cubicBezTo>
                  <a:cubicBezTo>
                    <a:pt x="11043" y="13577"/>
                    <a:pt x="10769" y="13620"/>
                    <a:pt x="10390" y="13620"/>
                  </a:cubicBezTo>
                  <a:cubicBezTo>
                    <a:pt x="10011" y="13620"/>
                    <a:pt x="9735" y="13577"/>
                    <a:pt x="9343" y="13248"/>
                  </a:cubicBezTo>
                  <a:cubicBezTo>
                    <a:pt x="8951" y="12917"/>
                    <a:pt x="1088" y="6285"/>
                    <a:pt x="448" y="5746"/>
                  </a:cubicBezTo>
                  <a:cubicBezTo>
                    <a:pt x="-3" y="5367"/>
                    <a:pt x="0" y="5811"/>
                    <a:pt x="0" y="6155"/>
                  </a:cubicBezTo>
                  <a:cubicBezTo>
                    <a:pt x="0" y="6498"/>
                    <a:pt x="0" y="19814"/>
                    <a:pt x="0" y="19814"/>
                  </a:cubicBezTo>
                  <a:cubicBezTo>
                    <a:pt x="0" y="20594"/>
                    <a:pt x="645" y="21600"/>
                    <a:pt x="1145" y="21600"/>
                  </a:cubicBezTo>
                  <a:lnTo>
                    <a:pt x="19633" y="21600"/>
                  </a:lnTo>
                  <a:cubicBezTo>
                    <a:pt x="20134" y="21600"/>
                    <a:pt x="20779" y="20594"/>
                    <a:pt x="20779" y="19814"/>
                  </a:cubicBezTo>
                  <a:cubicBezTo>
                    <a:pt x="20779" y="19814"/>
                    <a:pt x="20779" y="6498"/>
                    <a:pt x="20779" y="6155"/>
                  </a:cubicBezTo>
                  <a:cubicBezTo>
                    <a:pt x="20779" y="5811"/>
                    <a:pt x="20783" y="5367"/>
                    <a:pt x="20331" y="5746"/>
                  </a:cubicBezTo>
                  <a:close/>
                  <a:moveTo>
                    <a:pt x="687" y="2021"/>
                  </a:moveTo>
                  <a:cubicBezTo>
                    <a:pt x="1250" y="2510"/>
                    <a:pt x="9053" y="9271"/>
                    <a:pt x="9343" y="9524"/>
                  </a:cubicBezTo>
                  <a:cubicBezTo>
                    <a:pt x="9634" y="9775"/>
                    <a:pt x="10011" y="9897"/>
                    <a:pt x="10390" y="9897"/>
                  </a:cubicBezTo>
                  <a:cubicBezTo>
                    <a:pt x="10769" y="9897"/>
                    <a:pt x="11145" y="9775"/>
                    <a:pt x="11435" y="9524"/>
                  </a:cubicBezTo>
                  <a:cubicBezTo>
                    <a:pt x="11726" y="9271"/>
                    <a:pt x="19529" y="2510"/>
                    <a:pt x="20093" y="2021"/>
                  </a:cubicBezTo>
                  <a:cubicBezTo>
                    <a:pt x="20656" y="1534"/>
                    <a:pt x="21190" y="0"/>
                    <a:pt x="20154" y="0"/>
                  </a:cubicBezTo>
                  <a:lnTo>
                    <a:pt x="624" y="0"/>
                  </a:lnTo>
                  <a:cubicBezTo>
                    <a:pt x="-410" y="0"/>
                    <a:pt x="122" y="1534"/>
                    <a:pt x="687" y="2021"/>
                  </a:cubicBezTo>
                  <a:close/>
                </a:path>
              </a:pathLst>
            </a:custGeom>
            <a:solidFill>
              <a:schemeClr val="bg1"/>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sz="3000"/>
            </a:p>
          </p:txBody>
        </p:sp>
        <p:sp>
          <p:nvSpPr>
            <p:cNvPr id="28" name="Shape 4424"/>
            <p:cNvSpPr/>
            <p:nvPr userDrawn="1"/>
          </p:nvSpPr>
          <p:spPr>
            <a:xfrm>
              <a:off x="4341796" y="4909535"/>
              <a:ext cx="228632" cy="239331"/>
            </a:xfrm>
            <a:custGeom>
              <a:avLst/>
              <a:gdLst/>
              <a:ahLst/>
              <a:cxnLst>
                <a:cxn ang="0">
                  <a:pos x="wd2" y="hd2"/>
                </a:cxn>
                <a:cxn ang="5400000">
                  <a:pos x="wd2" y="hd2"/>
                </a:cxn>
                <a:cxn ang="10800000">
                  <a:pos x="wd2" y="hd2"/>
                </a:cxn>
                <a:cxn ang="16200000">
                  <a:pos x="wd2" y="hd2"/>
                </a:cxn>
              </a:cxnLst>
              <a:rect l="0" t="0" r="r" b="b"/>
              <a:pathLst>
                <a:path w="20781" h="20933" extrusionOk="0">
                  <a:moveTo>
                    <a:pt x="18450" y="13962"/>
                  </a:moveTo>
                  <a:cubicBezTo>
                    <a:pt x="18104" y="14098"/>
                    <a:pt x="15778" y="12331"/>
                    <a:pt x="14291" y="9001"/>
                  </a:cubicBezTo>
                  <a:cubicBezTo>
                    <a:pt x="12804" y="5669"/>
                    <a:pt x="12992" y="2625"/>
                    <a:pt x="13337" y="2491"/>
                  </a:cubicBezTo>
                  <a:cubicBezTo>
                    <a:pt x="13683" y="2355"/>
                    <a:pt x="15952" y="4486"/>
                    <a:pt x="17438" y="7816"/>
                  </a:cubicBezTo>
                  <a:cubicBezTo>
                    <a:pt x="18925" y="11146"/>
                    <a:pt x="18797" y="13826"/>
                    <a:pt x="18450" y="13962"/>
                  </a:cubicBezTo>
                  <a:close/>
                  <a:moveTo>
                    <a:pt x="19117" y="7012"/>
                  </a:moveTo>
                  <a:cubicBezTo>
                    <a:pt x="17204" y="2727"/>
                    <a:pt x="14125" y="-537"/>
                    <a:pt x="12567" y="74"/>
                  </a:cubicBezTo>
                  <a:cubicBezTo>
                    <a:pt x="9922" y="1108"/>
                    <a:pt x="14143" y="6078"/>
                    <a:pt x="1154" y="11160"/>
                  </a:cubicBezTo>
                  <a:cubicBezTo>
                    <a:pt x="32" y="11600"/>
                    <a:pt x="-253" y="13356"/>
                    <a:pt x="217" y="14406"/>
                  </a:cubicBezTo>
                  <a:cubicBezTo>
                    <a:pt x="685" y="15456"/>
                    <a:pt x="2220" y="16502"/>
                    <a:pt x="3342" y="16062"/>
                  </a:cubicBezTo>
                  <a:cubicBezTo>
                    <a:pt x="3537" y="15987"/>
                    <a:pt x="4250" y="15766"/>
                    <a:pt x="4250" y="15766"/>
                  </a:cubicBezTo>
                  <a:cubicBezTo>
                    <a:pt x="5051" y="16802"/>
                    <a:pt x="5889" y="16187"/>
                    <a:pt x="6186" y="16845"/>
                  </a:cubicBezTo>
                  <a:cubicBezTo>
                    <a:pt x="6544" y="17635"/>
                    <a:pt x="7322" y="19353"/>
                    <a:pt x="7586" y="19939"/>
                  </a:cubicBezTo>
                  <a:cubicBezTo>
                    <a:pt x="7850" y="20522"/>
                    <a:pt x="8450" y="21063"/>
                    <a:pt x="8885" y="20905"/>
                  </a:cubicBezTo>
                  <a:cubicBezTo>
                    <a:pt x="9318" y="20745"/>
                    <a:pt x="10797" y="20203"/>
                    <a:pt x="11362" y="19997"/>
                  </a:cubicBezTo>
                  <a:cubicBezTo>
                    <a:pt x="11927" y="19790"/>
                    <a:pt x="12062" y="19306"/>
                    <a:pt x="11889" y="18922"/>
                  </a:cubicBezTo>
                  <a:cubicBezTo>
                    <a:pt x="11703" y="18510"/>
                    <a:pt x="10939" y="18390"/>
                    <a:pt x="10721" y="17908"/>
                  </a:cubicBezTo>
                  <a:cubicBezTo>
                    <a:pt x="10503" y="17428"/>
                    <a:pt x="9791" y="15886"/>
                    <a:pt x="9586" y="15400"/>
                  </a:cubicBezTo>
                  <a:cubicBezTo>
                    <a:pt x="9308" y="14739"/>
                    <a:pt x="9899" y="14201"/>
                    <a:pt x="10759" y="14116"/>
                  </a:cubicBezTo>
                  <a:cubicBezTo>
                    <a:pt x="16671" y="13522"/>
                    <a:pt x="17775" y="17037"/>
                    <a:pt x="19789" y="16249"/>
                  </a:cubicBezTo>
                  <a:cubicBezTo>
                    <a:pt x="21347" y="15640"/>
                    <a:pt x="21030" y="11296"/>
                    <a:pt x="19117" y="7012"/>
                  </a:cubicBezTo>
                  <a:close/>
                </a:path>
              </a:pathLst>
            </a:custGeom>
            <a:solidFill>
              <a:schemeClr val="bg1"/>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sz="3000"/>
            </a:p>
          </p:txBody>
        </p:sp>
        <p:grpSp>
          <p:nvGrpSpPr>
            <p:cNvPr id="29" name="Group 28"/>
            <p:cNvGrpSpPr/>
            <p:nvPr userDrawn="1"/>
          </p:nvGrpSpPr>
          <p:grpSpPr>
            <a:xfrm>
              <a:off x="4346329" y="3623988"/>
              <a:ext cx="219567" cy="219625"/>
              <a:chOff x="5696095" y="2664662"/>
              <a:chExt cx="240998" cy="241061"/>
            </a:xfrm>
            <a:solidFill>
              <a:schemeClr val="bg1"/>
            </a:solidFill>
          </p:grpSpPr>
          <p:sp>
            <p:nvSpPr>
              <p:cNvPr id="30" name="Shape 4432"/>
              <p:cNvSpPr/>
              <p:nvPr/>
            </p:nvSpPr>
            <p:spPr>
              <a:xfrm>
                <a:off x="5696095" y="2664662"/>
                <a:ext cx="240998" cy="241061"/>
              </a:xfrm>
              <a:custGeom>
                <a:avLst/>
                <a:gdLst/>
                <a:ahLst/>
                <a:cxnLst>
                  <a:cxn ang="0">
                    <a:pos x="wd2" y="hd2"/>
                  </a:cxn>
                  <a:cxn ang="5400000">
                    <a:pos x="wd2" y="hd2"/>
                  </a:cxn>
                  <a:cxn ang="10800000">
                    <a:pos x="wd2" y="hd2"/>
                  </a:cxn>
                  <a:cxn ang="16200000">
                    <a:pos x="wd2" y="hd2"/>
                  </a:cxn>
                </a:cxnLst>
                <a:rect l="0" t="0" r="r" b="b"/>
                <a:pathLst>
                  <a:path w="21600" h="21600" extrusionOk="0">
                    <a:moveTo>
                      <a:pt x="10800" y="19252"/>
                    </a:moveTo>
                    <a:cubicBezTo>
                      <a:pt x="6132" y="19252"/>
                      <a:pt x="2348" y="15468"/>
                      <a:pt x="2348" y="10800"/>
                    </a:cubicBezTo>
                    <a:cubicBezTo>
                      <a:pt x="2348" y="6132"/>
                      <a:pt x="6132" y="2348"/>
                      <a:pt x="10800" y="2348"/>
                    </a:cubicBezTo>
                    <a:cubicBezTo>
                      <a:pt x="15469" y="2348"/>
                      <a:pt x="19252" y="6132"/>
                      <a:pt x="19252" y="10800"/>
                    </a:cubicBezTo>
                    <a:cubicBezTo>
                      <a:pt x="19252" y="15468"/>
                      <a:pt x="15469" y="19252"/>
                      <a:pt x="10800" y="19252"/>
                    </a:cubicBezTo>
                    <a:close/>
                    <a:moveTo>
                      <a:pt x="10800" y="0"/>
                    </a:moveTo>
                    <a:cubicBezTo>
                      <a:pt x="4836" y="0"/>
                      <a:pt x="0" y="4836"/>
                      <a:pt x="0" y="10800"/>
                    </a:cubicBezTo>
                    <a:cubicBezTo>
                      <a:pt x="0" y="16765"/>
                      <a:pt x="4836" y="21600"/>
                      <a:pt x="10800" y="21600"/>
                    </a:cubicBezTo>
                    <a:cubicBezTo>
                      <a:pt x="16765" y="21600"/>
                      <a:pt x="21600" y="16765"/>
                      <a:pt x="21600" y="10800"/>
                    </a:cubicBezTo>
                    <a:cubicBezTo>
                      <a:pt x="21600" y="4836"/>
                      <a:pt x="16765" y="0"/>
                      <a:pt x="10800" y="0"/>
                    </a:cubicBezTo>
                    <a:close/>
                  </a:path>
                </a:pathLst>
              </a:custGeom>
              <a:grp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sz="3000"/>
              </a:p>
            </p:txBody>
          </p:sp>
          <p:sp>
            <p:nvSpPr>
              <p:cNvPr id="34" name="Shape 4433"/>
              <p:cNvSpPr/>
              <p:nvPr/>
            </p:nvSpPr>
            <p:spPr>
              <a:xfrm>
                <a:off x="5809148" y="2713125"/>
                <a:ext cx="57570" cy="116540"/>
              </a:xfrm>
              <a:custGeom>
                <a:avLst/>
                <a:gdLst/>
                <a:ahLst/>
                <a:cxnLst>
                  <a:cxn ang="0">
                    <a:pos x="wd2" y="hd2"/>
                  </a:cxn>
                  <a:cxn ang="5400000">
                    <a:pos x="wd2" y="hd2"/>
                  </a:cxn>
                  <a:cxn ang="10800000">
                    <a:pos x="wd2" y="hd2"/>
                  </a:cxn>
                  <a:cxn ang="16200000">
                    <a:pos x="wd2" y="hd2"/>
                  </a:cxn>
                </a:cxnLst>
                <a:rect l="0" t="0" r="r" b="b"/>
                <a:pathLst>
                  <a:path w="21600" h="21600" extrusionOk="0">
                    <a:moveTo>
                      <a:pt x="6876" y="0"/>
                    </a:moveTo>
                    <a:lnTo>
                      <a:pt x="0" y="0"/>
                    </a:lnTo>
                    <a:lnTo>
                      <a:pt x="0" y="13331"/>
                    </a:lnTo>
                    <a:lnTo>
                      <a:pt x="16736" y="21600"/>
                    </a:lnTo>
                    <a:lnTo>
                      <a:pt x="21600" y="19196"/>
                    </a:lnTo>
                    <a:lnTo>
                      <a:pt x="6876" y="11921"/>
                    </a:lnTo>
                    <a:cubicBezTo>
                      <a:pt x="6876" y="11921"/>
                      <a:pt x="6876" y="0"/>
                      <a:pt x="6876" y="0"/>
                    </a:cubicBezTo>
                    <a:close/>
                  </a:path>
                </a:pathLst>
              </a:custGeom>
              <a:grp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sz="3000"/>
              </a:p>
            </p:txBody>
          </p:sp>
        </p:grpSp>
      </p:grpSp>
      <p:grpSp>
        <p:nvGrpSpPr>
          <p:cNvPr id="5" name="Group 4"/>
          <p:cNvGrpSpPr/>
          <p:nvPr userDrawn="1"/>
        </p:nvGrpSpPr>
        <p:grpSpPr>
          <a:xfrm>
            <a:off x="7468731" y="2209800"/>
            <a:ext cx="533539" cy="3086100"/>
            <a:chOff x="7466786" y="2209800"/>
            <a:chExt cx="533400" cy="3086100"/>
          </a:xfrm>
        </p:grpSpPr>
        <p:sp>
          <p:nvSpPr>
            <p:cNvPr id="2" name="Flowchart: Connector 1"/>
            <p:cNvSpPr/>
            <p:nvPr userDrawn="1"/>
          </p:nvSpPr>
          <p:spPr>
            <a:xfrm>
              <a:off x="7466786" y="2209800"/>
              <a:ext cx="533400" cy="533400"/>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6" name="Flowchart: Connector 75"/>
            <p:cNvSpPr/>
            <p:nvPr userDrawn="1"/>
          </p:nvSpPr>
          <p:spPr>
            <a:xfrm>
              <a:off x="7466786" y="3467100"/>
              <a:ext cx="533400" cy="533400"/>
            </a:xfrm>
            <a:prstGeom prst="flowChartConnecto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7" name="Flowchart: Connector 76"/>
            <p:cNvSpPr/>
            <p:nvPr userDrawn="1"/>
          </p:nvSpPr>
          <p:spPr>
            <a:xfrm>
              <a:off x="7466786" y="4762500"/>
              <a:ext cx="533400" cy="533400"/>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 name="Shape 4385"/>
            <p:cNvSpPr/>
            <p:nvPr userDrawn="1"/>
          </p:nvSpPr>
          <p:spPr>
            <a:xfrm>
              <a:off x="7606768" y="2364959"/>
              <a:ext cx="253436" cy="223082"/>
            </a:xfrm>
            <a:custGeom>
              <a:avLst/>
              <a:gdLst/>
              <a:ahLst/>
              <a:cxnLst>
                <a:cxn ang="0">
                  <a:pos x="wd2" y="hd2"/>
                </a:cxn>
                <a:cxn ang="5400000">
                  <a:pos x="wd2" y="hd2"/>
                </a:cxn>
                <a:cxn ang="10800000">
                  <a:pos x="wd2" y="hd2"/>
                </a:cxn>
                <a:cxn ang="16200000">
                  <a:pos x="wd2" y="hd2"/>
                </a:cxn>
              </a:cxnLst>
              <a:rect l="0" t="0" r="r" b="b"/>
              <a:pathLst>
                <a:path w="21600" h="21600" extrusionOk="0">
                  <a:moveTo>
                    <a:pt x="11041" y="15188"/>
                  </a:moveTo>
                  <a:cubicBezTo>
                    <a:pt x="8905" y="14174"/>
                    <a:pt x="8222" y="13317"/>
                    <a:pt x="8222" y="11485"/>
                  </a:cubicBezTo>
                  <a:cubicBezTo>
                    <a:pt x="8222" y="10385"/>
                    <a:pt x="8875" y="10744"/>
                    <a:pt x="9161" y="8730"/>
                  </a:cubicBezTo>
                  <a:cubicBezTo>
                    <a:pt x="9279" y="7894"/>
                    <a:pt x="9855" y="8716"/>
                    <a:pt x="9966" y="6808"/>
                  </a:cubicBezTo>
                  <a:cubicBezTo>
                    <a:pt x="9966" y="6047"/>
                    <a:pt x="9651" y="5858"/>
                    <a:pt x="9651" y="5858"/>
                  </a:cubicBezTo>
                  <a:cubicBezTo>
                    <a:pt x="9651" y="5858"/>
                    <a:pt x="9811" y="4733"/>
                    <a:pt x="9873" y="3867"/>
                  </a:cubicBezTo>
                  <a:cubicBezTo>
                    <a:pt x="9951" y="2788"/>
                    <a:pt x="9396" y="0"/>
                    <a:pt x="6431" y="0"/>
                  </a:cubicBezTo>
                  <a:cubicBezTo>
                    <a:pt x="3466" y="0"/>
                    <a:pt x="2909" y="2788"/>
                    <a:pt x="2987" y="3867"/>
                  </a:cubicBezTo>
                  <a:cubicBezTo>
                    <a:pt x="3050" y="4733"/>
                    <a:pt x="3210" y="5858"/>
                    <a:pt x="3210" y="5858"/>
                  </a:cubicBezTo>
                  <a:cubicBezTo>
                    <a:pt x="3210" y="5858"/>
                    <a:pt x="2895" y="6047"/>
                    <a:pt x="2895" y="6808"/>
                  </a:cubicBezTo>
                  <a:cubicBezTo>
                    <a:pt x="3005" y="8716"/>
                    <a:pt x="3582" y="7894"/>
                    <a:pt x="3700" y="8730"/>
                  </a:cubicBezTo>
                  <a:cubicBezTo>
                    <a:pt x="3987" y="10744"/>
                    <a:pt x="4639" y="10385"/>
                    <a:pt x="4639" y="11485"/>
                  </a:cubicBezTo>
                  <a:cubicBezTo>
                    <a:pt x="4639" y="13317"/>
                    <a:pt x="3956" y="14174"/>
                    <a:pt x="1819" y="15188"/>
                  </a:cubicBezTo>
                  <a:cubicBezTo>
                    <a:pt x="1169" y="15497"/>
                    <a:pt x="0" y="15976"/>
                    <a:pt x="0" y="17129"/>
                  </a:cubicBezTo>
                  <a:lnTo>
                    <a:pt x="0" y="21600"/>
                  </a:lnTo>
                  <a:lnTo>
                    <a:pt x="15005" y="21600"/>
                  </a:lnTo>
                  <a:cubicBezTo>
                    <a:pt x="15005" y="21600"/>
                    <a:pt x="15005" y="18955"/>
                    <a:pt x="15005" y="18248"/>
                  </a:cubicBezTo>
                  <a:cubicBezTo>
                    <a:pt x="15005" y="17196"/>
                    <a:pt x="13184" y="16207"/>
                    <a:pt x="11041" y="15188"/>
                  </a:cubicBezTo>
                  <a:close/>
                  <a:moveTo>
                    <a:pt x="21600" y="21600"/>
                  </a:moveTo>
                  <a:cubicBezTo>
                    <a:pt x="21600" y="21600"/>
                    <a:pt x="21557" y="16953"/>
                    <a:pt x="21307" y="16471"/>
                  </a:cubicBezTo>
                  <a:cubicBezTo>
                    <a:pt x="20935" y="15754"/>
                    <a:pt x="20071" y="15261"/>
                    <a:pt x="18463" y="14498"/>
                  </a:cubicBezTo>
                  <a:cubicBezTo>
                    <a:pt x="16861" y="13736"/>
                    <a:pt x="16349" y="13094"/>
                    <a:pt x="16349" y="11720"/>
                  </a:cubicBezTo>
                  <a:cubicBezTo>
                    <a:pt x="16349" y="10894"/>
                    <a:pt x="16838" y="11164"/>
                    <a:pt x="17053" y="9653"/>
                  </a:cubicBezTo>
                  <a:cubicBezTo>
                    <a:pt x="17142" y="9026"/>
                    <a:pt x="17574" y="9643"/>
                    <a:pt x="17657" y="8212"/>
                  </a:cubicBezTo>
                  <a:cubicBezTo>
                    <a:pt x="17657" y="7642"/>
                    <a:pt x="17420" y="7499"/>
                    <a:pt x="17420" y="7499"/>
                  </a:cubicBezTo>
                  <a:cubicBezTo>
                    <a:pt x="17420" y="7499"/>
                    <a:pt x="17541" y="6656"/>
                    <a:pt x="17588" y="6006"/>
                  </a:cubicBezTo>
                  <a:cubicBezTo>
                    <a:pt x="17646" y="5197"/>
                    <a:pt x="17229" y="3106"/>
                    <a:pt x="15005" y="3106"/>
                  </a:cubicBezTo>
                  <a:cubicBezTo>
                    <a:pt x="12781" y="3106"/>
                    <a:pt x="12365" y="5197"/>
                    <a:pt x="12422" y="6006"/>
                  </a:cubicBezTo>
                  <a:cubicBezTo>
                    <a:pt x="12469" y="6656"/>
                    <a:pt x="12589" y="7499"/>
                    <a:pt x="12589" y="7499"/>
                  </a:cubicBezTo>
                  <a:cubicBezTo>
                    <a:pt x="12589" y="7499"/>
                    <a:pt x="12353" y="7642"/>
                    <a:pt x="12353" y="8212"/>
                  </a:cubicBezTo>
                  <a:cubicBezTo>
                    <a:pt x="12437" y="9643"/>
                    <a:pt x="12868" y="9026"/>
                    <a:pt x="12957" y="9653"/>
                  </a:cubicBezTo>
                  <a:cubicBezTo>
                    <a:pt x="13173" y="11164"/>
                    <a:pt x="13662" y="10894"/>
                    <a:pt x="13662" y="11720"/>
                  </a:cubicBezTo>
                  <a:cubicBezTo>
                    <a:pt x="13662" y="12655"/>
                    <a:pt x="13424" y="13250"/>
                    <a:pt x="12768" y="13776"/>
                  </a:cubicBezTo>
                  <a:cubicBezTo>
                    <a:pt x="16268" y="15766"/>
                    <a:pt x="16737" y="16172"/>
                    <a:pt x="16737" y="17952"/>
                  </a:cubicBezTo>
                  <a:lnTo>
                    <a:pt x="16737" y="21600"/>
                  </a:lnTo>
                  <a:cubicBezTo>
                    <a:pt x="16737" y="21600"/>
                    <a:pt x="21600" y="21600"/>
                    <a:pt x="21600" y="21600"/>
                  </a:cubicBezTo>
                  <a:close/>
                </a:path>
              </a:pathLst>
            </a:custGeom>
            <a:solidFill>
              <a:schemeClr val="bg1"/>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sz="3000"/>
            </a:p>
          </p:txBody>
        </p:sp>
        <p:sp>
          <p:nvSpPr>
            <p:cNvPr id="26" name="Shape 4420"/>
            <p:cNvSpPr/>
            <p:nvPr userDrawn="1"/>
          </p:nvSpPr>
          <p:spPr>
            <a:xfrm>
              <a:off x="7656743" y="4904790"/>
              <a:ext cx="153487" cy="248820"/>
            </a:xfrm>
            <a:custGeom>
              <a:avLst/>
              <a:gdLst/>
              <a:ahLst/>
              <a:cxnLst>
                <a:cxn ang="0">
                  <a:pos x="wd2" y="hd2"/>
                </a:cxn>
                <a:cxn ang="5400000">
                  <a:pos x="wd2" y="hd2"/>
                </a:cxn>
                <a:cxn ang="10800000">
                  <a:pos x="wd2" y="hd2"/>
                </a:cxn>
                <a:cxn ang="16200000">
                  <a:pos x="wd2" y="hd2"/>
                </a:cxn>
              </a:cxnLst>
              <a:rect l="0" t="0" r="r" b="b"/>
              <a:pathLst>
                <a:path w="17648" h="21126" extrusionOk="0">
                  <a:moveTo>
                    <a:pt x="11560" y="0"/>
                  </a:moveTo>
                  <a:lnTo>
                    <a:pt x="9120" y="0"/>
                  </a:lnTo>
                  <a:lnTo>
                    <a:pt x="9120" y="14690"/>
                  </a:lnTo>
                  <a:cubicBezTo>
                    <a:pt x="7770" y="14305"/>
                    <a:pt x="6024" y="14300"/>
                    <a:pt x="4302" y="14763"/>
                  </a:cubicBezTo>
                  <a:cubicBezTo>
                    <a:pt x="1215" y="15592"/>
                    <a:pt x="-624" y="17611"/>
                    <a:pt x="195" y="19269"/>
                  </a:cubicBezTo>
                  <a:cubicBezTo>
                    <a:pt x="1012" y="20929"/>
                    <a:pt x="4176" y="21600"/>
                    <a:pt x="7262" y="20771"/>
                  </a:cubicBezTo>
                  <a:cubicBezTo>
                    <a:pt x="9884" y="20067"/>
                    <a:pt x="11598" y="18505"/>
                    <a:pt x="11556" y="17035"/>
                  </a:cubicBezTo>
                  <a:lnTo>
                    <a:pt x="11560" y="5021"/>
                  </a:lnTo>
                  <a:cubicBezTo>
                    <a:pt x="15816" y="5517"/>
                    <a:pt x="16107" y="9491"/>
                    <a:pt x="15598" y="10604"/>
                  </a:cubicBezTo>
                  <a:cubicBezTo>
                    <a:pt x="15403" y="11027"/>
                    <a:pt x="15744" y="11343"/>
                    <a:pt x="16387" y="10604"/>
                  </a:cubicBezTo>
                  <a:cubicBezTo>
                    <a:pt x="20976" y="5333"/>
                    <a:pt x="11560" y="3007"/>
                    <a:pt x="11560" y="0"/>
                  </a:cubicBezTo>
                  <a:close/>
                </a:path>
              </a:pathLst>
            </a:custGeom>
            <a:solidFill>
              <a:schemeClr val="bg1"/>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sz="3000"/>
            </a:p>
          </p:txBody>
        </p:sp>
        <p:sp>
          <p:nvSpPr>
            <p:cNvPr id="35" name="Shape 4479"/>
            <p:cNvSpPr/>
            <p:nvPr userDrawn="1"/>
          </p:nvSpPr>
          <p:spPr>
            <a:xfrm>
              <a:off x="7634417" y="3634706"/>
              <a:ext cx="198138" cy="198189"/>
            </a:xfrm>
            <a:custGeom>
              <a:avLst/>
              <a:gdLst/>
              <a:ahLst/>
              <a:cxnLst>
                <a:cxn ang="0">
                  <a:pos x="wd2" y="hd2"/>
                </a:cxn>
                <a:cxn ang="5400000">
                  <a:pos x="wd2" y="hd2"/>
                </a:cxn>
                <a:cxn ang="10800000">
                  <a:pos x="wd2" y="hd2"/>
                </a:cxn>
                <a:cxn ang="16200000">
                  <a:pos x="wd2" y="hd2"/>
                </a:cxn>
              </a:cxnLst>
              <a:rect l="0" t="0" r="r" b="b"/>
              <a:pathLst>
                <a:path w="21600" h="21600" extrusionOk="0">
                  <a:moveTo>
                    <a:pt x="7856" y="13527"/>
                  </a:moveTo>
                  <a:lnTo>
                    <a:pt x="21138" y="9731"/>
                  </a:lnTo>
                  <a:cubicBezTo>
                    <a:pt x="21392" y="9659"/>
                    <a:pt x="21600" y="9385"/>
                    <a:pt x="21600" y="9120"/>
                  </a:cubicBezTo>
                  <a:lnTo>
                    <a:pt x="21600" y="2520"/>
                  </a:lnTo>
                  <a:lnTo>
                    <a:pt x="4680" y="2520"/>
                  </a:lnTo>
                  <a:lnTo>
                    <a:pt x="4680" y="481"/>
                  </a:lnTo>
                  <a:cubicBezTo>
                    <a:pt x="4680" y="217"/>
                    <a:pt x="4465" y="0"/>
                    <a:pt x="4200" y="0"/>
                  </a:cubicBezTo>
                  <a:lnTo>
                    <a:pt x="480" y="0"/>
                  </a:lnTo>
                  <a:cubicBezTo>
                    <a:pt x="217" y="0"/>
                    <a:pt x="0" y="217"/>
                    <a:pt x="0" y="481"/>
                  </a:cubicBezTo>
                  <a:lnTo>
                    <a:pt x="0" y="2400"/>
                  </a:lnTo>
                  <a:lnTo>
                    <a:pt x="2332" y="2400"/>
                  </a:lnTo>
                  <a:lnTo>
                    <a:pt x="4693" y="13269"/>
                  </a:lnTo>
                  <a:lnTo>
                    <a:pt x="4920" y="14400"/>
                  </a:lnTo>
                  <a:lnTo>
                    <a:pt x="4920" y="16200"/>
                  </a:lnTo>
                  <a:cubicBezTo>
                    <a:pt x="4920" y="16463"/>
                    <a:pt x="5137" y="16680"/>
                    <a:pt x="5400" y="16680"/>
                  </a:cubicBezTo>
                  <a:lnTo>
                    <a:pt x="6001" y="16680"/>
                  </a:lnTo>
                  <a:lnTo>
                    <a:pt x="17999" y="16680"/>
                  </a:lnTo>
                  <a:lnTo>
                    <a:pt x="21119" y="16680"/>
                  </a:lnTo>
                  <a:cubicBezTo>
                    <a:pt x="21383" y="16680"/>
                    <a:pt x="21600" y="16463"/>
                    <a:pt x="21600" y="16200"/>
                  </a:cubicBezTo>
                  <a:lnTo>
                    <a:pt x="21600" y="14400"/>
                  </a:lnTo>
                  <a:lnTo>
                    <a:pt x="8103" y="14400"/>
                  </a:lnTo>
                  <a:cubicBezTo>
                    <a:pt x="6723" y="14400"/>
                    <a:pt x="6694" y="13860"/>
                    <a:pt x="7856" y="13527"/>
                  </a:cubicBezTo>
                  <a:close/>
                  <a:moveTo>
                    <a:pt x="15599" y="19200"/>
                  </a:moveTo>
                  <a:cubicBezTo>
                    <a:pt x="15599" y="20525"/>
                    <a:pt x="16674" y="21600"/>
                    <a:pt x="17999" y="21600"/>
                  </a:cubicBezTo>
                  <a:cubicBezTo>
                    <a:pt x="19326" y="21600"/>
                    <a:pt x="20399" y="20525"/>
                    <a:pt x="20399" y="19200"/>
                  </a:cubicBezTo>
                  <a:cubicBezTo>
                    <a:pt x="20399" y="17874"/>
                    <a:pt x="19326" y="16800"/>
                    <a:pt x="17999" y="16800"/>
                  </a:cubicBezTo>
                  <a:cubicBezTo>
                    <a:pt x="16674" y="16800"/>
                    <a:pt x="15599" y="17874"/>
                    <a:pt x="15599" y="19200"/>
                  </a:cubicBezTo>
                  <a:close/>
                  <a:moveTo>
                    <a:pt x="3599" y="19200"/>
                  </a:moveTo>
                  <a:cubicBezTo>
                    <a:pt x="3599" y="20525"/>
                    <a:pt x="4674" y="21600"/>
                    <a:pt x="6001" y="21600"/>
                  </a:cubicBezTo>
                  <a:cubicBezTo>
                    <a:pt x="7326" y="21600"/>
                    <a:pt x="8399" y="20525"/>
                    <a:pt x="8399" y="19200"/>
                  </a:cubicBezTo>
                  <a:cubicBezTo>
                    <a:pt x="8399" y="17874"/>
                    <a:pt x="7326" y="16800"/>
                    <a:pt x="6001" y="16800"/>
                  </a:cubicBezTo>
                  <a:cubicBezTo>
                    <a:pt x="4674" y="16800"/>
                    <a:pt x="3599" y="17874"/>
                    <a:pt x="3599" y="19200"/>
                  </a:cubicBezTo>
                  <a:close/>
                </a:path>
              </a:pathLst>
            </a:custGeom>
            <a:solidFill>
              <a:schemeClr val="bg1"/>
            </a:solidFill>
            <a:ln w="12700">
              <a:miter lim="400000"/>
            </a:ln>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sz="3000"/>
            </a:p>
          </p:txBody>
        </p:sp>
      </p:grpSp>
    </p:spTree>
    <p:extLst>
      <p:ext uri="{BB962C8B-B14F-4D97-AF65-F5344CB8AC3E}">
        <p14:creationId xmlns:p14="http://schemas.microsoft.com/office/powerpoint/2010/main" val="2026057483"/>
      </p:ext>
    </p:extLst>
  </p:cSld>
  <p:clrMapOvr>
    <a:masterClrMapping/>
  </p:clrMapOvr>
  <p:transition spd="slow"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par>
                          <p:cTn id="20" fill="hold">
                            <p:stCondLst>
                              <p:cond delay="2000"/>
                            </p:stCondLst>
                            <p:childTnLst>
                              <p:par>
                                <p:cTn id="21" presetID="2" presetClass="entr" presetSubtype="8" accel="46000" decel="5400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0-#ppt_w/2"/>
                                          </p:val>
                                        </p:tav>
                                        <p:tav tm="100000">
                                          <p:val>
                                            <p:strVal val="#ppt_x"/>
                                          </p:val>
                                        </p:tav>
                                      </p:tavLst>
                                    </p:anim>
                                    <p:anim calcmode="lin" valueType="num">
                                      <p:cBhvr additive="base">
                                        <p:cTn id="24" dur="500" fill="hold"/>
                                        <p:tgtEl>
                                          <p:spTgt spid="4"/>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22" presetClass="entr" presetSubtype="1" fill="hold" grpId="0" nodeType="afterEffect">
                                  <p:stCondLst>
                                    <p:cond delay="0"/>
                                  </p:stCondLst>
                                  <p:childTnLst>
                                    <p:set>
                                      <p:cBhvr>
                                        <p:cTn id="27" dur="1" fill="hold">
                                          <p:stCondLst>
                                            <p:cond delay="0"/>
                                          </p:stCondLst>
                                        </p:cTn>
                                        <p:tgtEl>
                                          <p:spTgt spid="32">
                                            <p:txEl>
                                              <p:pRg st="0" end="0"/>
                                            </p:txEl>
                                          </p:spTgt>
                                        </p:tgtEl>
                                        <p:attrNameLst>
                                          <p:attrName>style.visibility</p:attrName>
                                        </p:attrNameLst>
                                      </p:cBhvr>
                                      <p:to>
                                        <p:strVal val="visible"/>
                                      </p:to>
                                    </p:set>
                                    <p:animEffect transition="in" filter="wipe(up)">
                                      <p:cBhvr>
                                        <p:cTn id="28" dur="500"/>
                                        <p:tgtEl>
                                          <p:spTgt spid="32">
                                            <p:txEl>
                                              <p:pRg st="0" end="0"/>
                                            </p:txEl>
                                          </p:spTgt>
                                        </p:tgtEl>
                                      </p:cBhvr>
                                    </p:animEffect>
                                  </p:childTnLst>
                                </p:cTn>
                              </p:par>
                            </p:childTnLst>
                          </p:cTn>
                        </p:par>
                        <p:par>
                          <p:cTn id="29" fill="hold">
                            <p:stCondLst>
                              <p:cond delay="3000"/>
                            </p:stCondLst>
                            <p:childTnLst>
                              <p:par>
                                <p:cTn id="30" presetID="9" presetClass="entr" presetSubtype="0" fill="hold" grpId="0" nodeType="afterEffect">
                                  <p:stCondLst>
                                    <p:cond delay="0"/>
                                  </p:stCondLst>
                                  <p:childTnLst>
                                    <p:set>
                                      <p:cBhvr>
                                        <p:cTn id="31" dur="1" fill="hold">
                                          <p:stCondLst>
                                            <p:cond delay="0"/>
                                          </p:stCondLst>
                                        </p:cTn>
                                        <p:tgtEl>
                                          <p:spTgt spid="31">
                                            <p:txEl>
                                              <p:pRg st="0" end="0"/>
                                            </p:txEl>
                                          </p:spTgt>
                                        </p:tgtEl>
                                        <p:attrNameLst>
                                          <p:attrName>style.visibility</p:attrName>
                                        </p:attrNameLst>
                                      </p:cBhvr>
                                      <p:to>
                                        <p:strVal val="visible"/>
                                      </p:to>
                                    </p:set>
                                    <p:animEffect transition="in" filter="dissolve">
                                      <p:cBhvr>
                                        <p:cTn id="32" dur="500"/>
                                        <p:tgtEl>
                                          <p:spTgt spid="31">
                                            <p:txEl>
                                              <p:pRg st="0" end="0"/>
                                            </p:txEl>
                                          </p:spTgt>
                                        </p:tgtEl>
                                      </p:cBhvr>
                                    </p:animEffect>
                                  </p:childTnLst>
                                </p:cTn>
                              </p:par>
                            </p:childTnLst>
                          </p:cTn>
                        </p:par>
                        <p:par>
                          <p:cTn id="33" fill="hold">
                            <p:stCondLst>
                              <p:cond delay="3500"/>
                            </p:stCondLst>
                            <p:childTnLst>
                              <p:par>
                                <p:cTn id="34" presetID="22" presetClass="entr" presetSubtype="1" fill="hold" grpId="0" nodeType="afterEffect">
                                  <p:stCondLst>
                                    <p:cond delay="0"/>
                                  </p:stCondLst>
                                  <p:childTnLst>
                                    <p:set>
                                      <p:cBhvr>
                                        <p:cTn id="35" dur="1" fill="hold">
                                          <p:stCondLst>
                                            <p:cond delay="0"/>
                                          </p:stCondLst>
                                        </p:cTn>
                                        <p:tgtEl>
                                          <p:spTgt spid="67">
                                            <p:txEl>
                                              <p:pRg st="0" end="0"/>
                                            </p:txEl>
                                          </p:spTgt>
                                        </p:tgtEl>
                                        <p:attrNameLst>
                                          <p:attrName>style.visibility</p:attrName>
                                        </p:attrNameLst>
                                      </p:cBhvr>
                                      <p:to>
                                        <p:strVal val="visible"/>
                                      </p:to>
                                    </p:set>
                                    <p:animEffect transition="in" filter="wipe(up)">
                                      <p:cBhvr>
                                        <p:cTn id="36" dur="500"/>
                                        <p:tgtEl>
                                          <p:spTgt spid="67">
                                            <p:txEl>
                                              <p:pRg st="0" end="0"/>
                                            </p:txEl>
                                          </p:spTgt>
                                        </p:tgtEl>
                                      </p:cBhvr>
                                    </p:animEffect>
                                  </p:childTnLst>
                                </p:cTn>
                              </p:par>
                            </p:childTnLst>
                          </p:cTn>
                        </p:par>
                        <p:par>
                          <p:cTn id="37" fill="hold">
                            <p:stCondLst>
                              <p:cond delay="4000"/>
                            </p:stCondLst>
                            <p:childTnLst>
                              <p:par>
                                <p:cTn id="38" presetID="9" presetClass="entr" presetSubtype="0" fill="hold" grpId="0" nodeType="afterEffect">
                                  <p:stCondLst>
                                    <p:cond delay="0"/>
                                  </p:stCondLst>
                                  <p:childTnLst>
                                    <p:set>
                                      <p:cBhvr>
                                        <p:cTn id="39" dur="1" fill="hold">
                                          <p:stCondLst>
                                            <p:cond delay="0"/>
                                          </p:stCondLst>
                                        </p:cTn>
                                        <p:tgtEl>
                                          <p:spTgt spid="66">
                                            <p:txEl>
                                              <p:pRg st="0" end="0"/>
                                            </p:txEl>
                                          </p:spTgt>
                                        </p:tgtEl>
                                        <p:attrNameLst>
                                          <p:attrName>style.visibility</p:attrName>
                                        </p:attrNameLst>
                                      </p:cBhvr>
                                      <p:to>
                                        <p:strVal val="visible"/>
                                      </p:to>
                                    </p:set>
                                    <p:animEffect transition="in" filter="dissolve">
                                      <p:cBhvr>
                                        <p:cTn id="40" dur="500"/>
                                        <p:tgtEl>
                                          <p:spTgt spid="66">
                                            <p:txEl>
                                              <p:pRg st="0" end="0"/>
                                            </p:txEl>
                                          </p:spTgt>
                                        </p:tgtEl>
                                      </p:cBhvr>
                                    </p:animEffect>
                                  </p:childTnLst>
                                </p:cTn>
                              </p:par>
                            </p:childTnLst>
                          </p:cTn>
                        </p:par>
                        <p:par>
                          <p:cTn id="41" fill="hold">
                            <p:stCondLst>
                              <p:cond delay="4500"/>
                            </p:stCondLst>
                            <p:childTnLst>
                              <p:par>
                                <p:cTn id="42" presetID="22" presetClass="entr" presetSubtype="1" fill="hold" grpId="0" nodeType="afterEffect">
                                  <p:stCondLst>
                                    <p:cond delay="0"/>
                                  </p:stCondLst>
                                  <p:childTnLst>
                                    <p:set>
                                      <p:cBhvr>
                                        <p:cTn id="43" dur="1" fill="hold">
                                          <p:stCondLst>
                                            <p:cond delay="0"/>
                                          </p:stCondLst>
                                        </p:cTn>
                                        <p:tgtEl>
                                          <p:spTgt spid="69">
                                            <p:txEl>
                                              <p:pRg st="0" end="0"/>
                                            </p:txEl>
                                          </p:spTgt>
                                        </p:tgtEl>
                                        <p:attrNameLst>
                                          <p:attrName>style.visibility</p:attrName>
                                        </p:attrNameLst>
                                      </p:cBhvr>
                                      <p:to>
                                        <p:strVal val="visible"/>
                                      </p:to>
                                    </p:set>
                                    <p:animEffect transition="in" filter="wipe(up)">
                                      <p:cBhvr>
                                        <p:cTn id="44" dur="500"/>
                                        <p:tgtEl>
                                          <p:spTgt spid="69">
                                            <p:txEl>
                                              <p:pRg st="0" end="0"/>
                                            </p:txEl>
                                          </p:spTgt>
                                        </p:tgtEl>
                                      </p:cBhvr>
                                    </p:animEffect>
                                  </p:childTnLst>
                                </p:cTn>
                              </p:par>
                            </p:childTnLst>
                          </p:cTn>
                        </p:par>
                        <p:par>
                          <p:cTn id="45" fill="hold">
                            <p:stCondLst>
                              <p:cond delay="5000"/>
                            </p:stCondLst>
                            <p:childTnLst>
                              <p:par>
                                <p:cTn id="46" presetID="9" presetClass="entr" presetSubtype="0" fill="hold" grpId="0" nodeType="afterEffect">
                                  <p:stCondLst>
                                    <p:cond delay="0"/>
                                  </p:stCondLst>
                                  <p:childTnLst>
                                    <p:set>
                                      <p:cBhvr>
                                        <p:cTn id="47" dur="1" fill="hold">
                                          <p:stCondLst>
                                            <p:cond delay="0"/>
                                          </p:stCondLst>
                                        </p:cTn>
                                        <p:tgtEl>
                                          <p:spTgt spid="68">
                                            <p:txEl>
                                              <p:pRg st="0" end="0"/>
                                            </p:txEl>
                                          </p:spTgt>
                                        </p:tgtEl>
                                        <p:attrNameLst>
                                          <p:attrName>style.visibility</p:attrName>
                                        </p:attrNameLst>
                                      </p:cBhvr>
                                      <p:to>
                                        <p:strVal val="visible"/>
                                      </p:to>
                                    </p:set>
                                    <p:animEffect transition="in" filter="dissolve">
                                      <p:cBhvr>
                                        <p:cTn id="48" dur="500"/>
                                        <p:tgtEl>
                                          <p:spTgt spid="68">
                                            <p:txEl>
                                              <p:pRg st="0" end="0"/>
                                            </p:txEl>
                                          </p:spTgt>
                                        </p:tgtEl>
                                      </p:cBhvr>
                                    </p:animEffect>
                                  </p:childTnLst>
                                </p:cTn>
                              </p:par>
                            </p:childTnLst>
                          </p:cTn>
                        </p:par>
                        <p:par>
                          <p:cTn id="49" fill="hold">
                            <p:stCondLst>
                              <p:cond delay="5500"/>
                            </p:stCondLst>
                            <p:childTnLst>
                              <p:par>
                                <p:cTn id="50" presetID="2" presetClass="entr" presetSubtype="2" accel="46000" decel="54000" fill="hold" nodeType="afterEffect">
                                  <p:stCondLst>
                                    <p:cond delay="0"/>
                                  </p:stCondLst>
                                  <p:childTnLst>
                                    <p:set>
                                      <p:cBhvr>
                                        <p:cTn id="51" dur="1" fill="hold">
                                          <p:stCondLst>
                                            <p:cond delay="0"/>
                                          </p:stCondLst>
                                        </p:cTn>
                                        <p:tgtEl>
                                          <p:spTgt spid="5"/>
                                        </p:tgtEl>
                                        <p:attrNameLst>
                                          <p:attrName>style.visibility</p:attrName>
                                        </p:attrNameLst>
                                      </p:cBhvr>
                                      <p:to>
                                        <p:strVal val="visible"/>
                                      </p:to>
                                    </p:set>
                                    <p:anim calcmode="lin" valueType="num">
                                      <p:cBhvr additive="base">
                                        <p:cTn id="52" dur="500" fill="hold"/>
                                        <p:tgtEl>
                                          <p:spTgt spid="5"/>
                                        </p:tgtEl>
                                        <p:attrNameLst>
                                          <p:attrName>ppt_x</p:attrName>
                                        </p:attrNameLst>
                                      </p:cBhvr>
                                      <p:tavLst>
                                        <p:tav tm="0">
                                          <p:val>
                                            <p:strVal val="1+#ppt_w/2"/>
                                          </p:val>
                                        </p:tav>
                                        <p:tav tm="100000">
                                          <p:val>
                                            <p:strVal val="#ppt_x"/>
                                          </p:val>
                                        </p:tav>
                                      </p:tavLst>
                                    </p:anim>
                                    <p:anim calcmode="lin" valueType="num">
                                      <p:cBhvr additive="base">
                                        <p:cTn id="53" dur="500" fill="hold"/>
                                        <p:tgtEl>
                                          <p:spTgt spid="5"/>
                                        </p:tgtEl>
                                        <p:attrNameLst>
                                          <p:attrName>ppt_y</p:attrName>
                                        </p:attrNameLst>
                                      </p:cBhvr>
                                      <p:tavLst>
                                        <p:tav tm="0">
                                          <p:val>
                                            <p:strVal val="#ppt_y"/>
                                          </p:val>
                                        </p:tav>
                                        <p:tav tm="100000">
                                          <p:val>
                                            <p:strVal val="#ppt_y"/>
                                          </p:val>
                                        </p:tav>
                                      </p:tavLst>
                                    </p:anim>
                                  </p:childTnLst>
                                </p:cTn>
                              </p:par>
                            </p:childTnLst>
                          </p:cTn>
                        </p:par>
                        <p:par>
                          <p:cTn id="54" fill="hold">
                            <p:stCondLst>
                              <p:cond delay="6000"/>
                            </p:stCondLst>
                            <p:childTnLst>
                              <p:par>
                                <p:cTn id="55" presetID="22" presetClass="entr" presetSubtype="1" fill="hold" grpId="0" nodeType="afterEffect">
                                  <p:stCondLst>
                                    <p:cond delay="0"/>
                                  </p:stCondLst>
                                  <p:childTnLst>
                                    <p:set>
                                      <p:cBhvr>
                                        <p:cTn id="56" dur="1" fill="hold">
                                          <p:stCondLst>
                                            <p:cond delay="0"/>
                                          </p:stCondLst>
                                        </p:cTn>
                                        <p:tgtEl>
                                          <p:spTgt spid="71">
                                            <p:txEl>
                                              <p:pRg st="0" end="0"/>
                                            </p:txEl>
                                          </p:spTgt>
                                        </p:tgtEl>
                                        <p:attrNameLst>
                                          <p:attrName>style.visibility</p:attrName>
                                        </p:attrNameLst>
                                      </p:cBhvr>
                                      <p:to>
                                        <p:strVal val="visible"/>
                                      </p:to>
                                    </p:set>
                                    <p:animEffect transition="in" filter="wipe(up)">
                                      <p:cBhvr>
                                        <p:cTn id="57" dur="500"/>
                                        <p:tgtEl>
                                          <p:spTgt spid="71">
                                            <p:txEl>
                                              <p:pRg st="0" end="0"/>
                                            </p:txEl>
                                          </p:spTgt>
                                        </p:tgtEl>
                                      </p:cBhvr>
                                    </p:animEffect>
                                  </p:childTnLst>
                                </p:cTn>
                              </p:par>
                            </p:childTnLst>
                          </p:cTn>
                        </p:par>
                        <p:par>
                          <p:cTn id="58" fill="hold">
                            <p:stCondLst>
                              <p:cond delay="6500"/>
                            </p:stCondLst>
                            <p:childTnLst>
                              <p:par>
                                <p:cTn id="59" presetID="9" presetClass="entr" presetSubtype="0" fill="hold" grpId="0" nodeType="afterEffect">
                                  <p:stCondLst>
                                    <p:cond delay="0"/>
                                  </p:stCondLst>
                                  <p:childTnLst>
                                    <p:set>
                                      <p:cBhvr>
                                        <p:cTn id="60" dur="1" fill="hold">
                                          <p:stCondLst>
                                            <p:cond delay="0"/>
                                          </p:stCondLst>
                                        </p:cTn>
                                        <p:tgtEl>
                                          <p:spTgt spid="70">
                                            <p:txEl>
                                              <p:pRg st="0" end="0"/>
                                            </p:txEl>
                                          </p:spTgt>
                                        </p:tgtEl>
                                        <p:attrNameLst>
                                          <p:attrName>style.visibility</p:attrName>
                                        </p:attrNameLst>
                                      </p:cBhvr>
                                      <p:to>
                                        <p:strVal val="visible"/>
                                      </p:to>
                                    </p:set>
                                    <p:animEffect transition="in" filter="dissolve">
                                      <p:cBhvr>
                                        <p:cTn id="61" dur="500"/>
                                        <p:tgtEl>
                                          <p:spTgt spid="70">
                                            <p:txEl>
                                              <p:pRg st="0" end="0"/>
                                            </p:txEl>
                                          </p:spTgt>
                                        </p:tgtEl>
                                      </p:cBhvr>
                                    </p:animEffect>
                                  </p:childTnLst>
                                </p:cTn>
                              </p:par>
                            </p:childTnLst>
                          </p:cTn>
                        </p:par>
                        <p:par>
                          <p:cTn id="62" fill="hold">
                            <p:stCondLst>
                              <p:cond delay="7000"/>
                            </p:stCondLst>
                            <p:childTnLst>
                              <p:par>
                                <p:cTn id="63" presetID="22" presetClass="entr" presetSubtype="1" fill="hold" grpId="0" nodeType="afterEffect">
                                  <p:stCondLst>
                                    <p:cond delay="0"/>
                                  </p:stCondLst>
                                  <p:childTnLst>
                                    <p:set>
                                      <p:cBhvr>
                                        <p:cTn id="64" dur="1" fill="hold">
                                          <p:stCondLst>
                                            <p:cond delay="0"/>
                                          </p:stCondLst>
                                        </p:cTn>
                                        <p:tgtEl>
                                          <p:spTgt spid="73">
                                            <p:txEl>
                                              <p:pRg st="0" end="0"/>
                                            </p:txEl>
                                          </p:spTgt>
                                        </p:tgtEl>
                                        <p:attrNameLst>
                                          <p:attrName>style.visibility</p:attrName>
                                        </p:attrNameLst>
                                      </p:cBhvr>
                                      <p:to>
                                        <p:strVal val="visible"/>
                                      </p:to>
                                    </p:set>
                                    <p:animEffect transition="in" filter="wipe(up)">
                                      <p:cBhvr>
                                        <p:cTn id="65" dur="500"/>
                                        <p:tgtEl>
                                          <p:spTgt spid="73">
                                            <p:txEl>
                                              <p:pRg st="0" end="0"/>
                                            </p:txEl>
                                          </p:spTgt>
                                        </p:tgtEl>
                                      </p:cBhvr>
                                    </p:animEffect>
                                  </p:childTnLst>
                                </p:cTn>
                              </p:par>
                            </p:childTnLst>
                          </p:cTn>
                        </p:par>
                        <p:par>
                          <p:cTn id="66" fill="hold">
                            <p:stCondLst>
                              <p:cond delay="7500"/>
                            </p:stCondLst>
                            <p:childTnLst>
                              <p:par>
                                <p:cTn id="67" presetID="9" presetClass="entr" presetSubtype="0" fill="hold" grpId="0" nodeType="afterEffect">
                                  <p:stCondLst>
                                    <p:cond delay="0"/>
                                  </p:stCondLst>
                                  <p:childTnLst>
                                    <p:set>
                                      <p:cBhvr>
                                        <p:cTn id="68" dur="1" fill="hold">
                                          <p:stCondLst>
                                            <p:cond delay="0"/>
                                          </p:stCondLst>
                                        </p:cTn>
                                        <p:tgtEl>
                                          <p:spTgt spid="72">
                                            <p:txEl>
                                              <p:pRg st="0" end="0"/>
                                            </p:txEl>
                                          </p:spTgt>
                                        </p:tgtEl>
                                        <p:attrNameLst>
                                          <p:attrName>style.visibility</p:attrName>
                                        </p:attrNameLst>
                                      </p:cBhvr>
                                      <p:to>
                                        <p:strVal val="visible"/>
                                      </p:to>
                                    </p:set>
                                    <p:animEffect transition="in" filter="dissolve">
                                      <p:cBhvr>
                                        <p:cTn id="69" dur="500"/>
                                        <p:tgtEl>
                                          <p:spTgt spid="72">
                                            <p:txEl>
                                              <p:pRg st="0" end="0"/>
                                            </p:txEl>
                                          </p:spTgt>
                                        </p:tgtEl>
                                      </p:cBhvr>
                                    </p:animEffect>
                                  </p:childTnLst>
                                </p:cTn>
                              </p:par>
                            </p:childTnLst>
                          </p:cTn>
                        </p:par>
                        <p:par>
                          <p:cTn id="70" fill="hold">
                            <p:stCondLst>
                              <p:cond delay="8000"/>
                            </p:stCondLst>
                            <p:childTnLst>
                              <p:par>
                                <p:cTn id="71" presetID="22" presetClass="entr" presetSubtype="1" fill="hold" grpId="0" nodeType="afterEffect">
                                  <p:stCondLst>
                                    <p:cond delay="0"/>
                                  </p:stCondLst>
                                  <p:childTnLst>
                                    <p:set>
                                      <p:cBhvr>
                                        <p:cTn id="72" dur="1" fill="hold">
                                          <p:stCondLst>
                                            <p:cond delay="0"/>
                                          </p:stCondLst>
                                        </p:cTn>
                                        <p:tgtEl>
                                          <p:spTgt spid="75">
                                            <p:txEl>
                                              <p:pRg st="0" end="0"/>
                                            </p:txEl>
                                          </p:spTgt>
                                        </p:tgtEl>
                                        <p:attrNameLst>
                                          <p:attrName>style.visibility</p:attrName>
                                        </p:attrNameLst>
                                      </p:cBhvr>
                                      <p:to>
                                        <p:strVal val="visible"/>
                                      </p:to>
                                    </p:set>
                                    <p:animEffect transition="in" filter="wipe(up)">
                                      <p:cBhvr>
                                        <p:cTn id="73" dur="500"/>
                                        <p:tgtEl>
                                          <p:spTgt spid="75">
                                            <p:txEl>
                                              <p:pRg st="0" end="0"/>
                                            </p:txEl>
                                          </p:spTgt>
                                        </p:tgtEl>
                                      </p:cBhvr>
                                    </p:animEffect>
                                  </p:childTnLst>
                                </p:cTn>
                              </p:par>
                            </p:childTnLst>
                          </p:cTn>
                        </p:par>
                        <p:par>
                          <p:cTn id="74" fill="hold">
                            <p:stCondLst>
                              <p:cond delay="8500"/>
                            </p:stCondLst>
                            <p:childTnLst>
                              <p:par>
                                <p:cTn id="75" presetID="9" presetClass="entr" presetSubtype="0" fill="hold" grpId="0" nodeType="afterEffect">
                                  <p:stCondLst>
                                    <p:cond delay="0"/>
                                  </p:stCondLst>
                                  <p:childTnLst>
                                    <p:set>
                                      <p:cBhvr>
                                        <p:cTn id="76" dur="1" fill="hold">
                                          <p:stCondLst>
                                            <p:cond delay="0"/>
                                          </p:stCondLst>
                                        </p:cTn>
                                        <p:tgtEl>
                                          <p:spTgt spid="74">
                                            <p:txEl>
                                              <p:pRg st="0" end="0"/>
                                            </p:txEl>
                                          </p:spTgt>
                                        </p:tgtEl>
                                        <p:attrNameLst>
                                          <p:attrName>style.visibility</p:attrName>
                                        </p:attrNameLst>
                                      </p:cBhvr>
                                      <p:to>
                                        <p:strVal val="visible"/>
                                      </p:to>
                                    </p:set>
                                    <p:animEffect transition="in" filter="dissolve">
                                      <p:cBhvr>
                                        <p:cTn id="77" dur="500"/>
                                        <p:tgtEl>
                                          <p:spTgt spid="7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3" grpId="0" animBg="1"/>
      <p:bldP spid="31" grpId="0" build="p">
        <p:tmplLst>
          <p:tmpl lvl="1">
            <p:tnLst>
              <p:par>
                <p:cTn presetID="9" presetClass="entr" presetSubtype="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dissolve">
                      <p:cBhvr>
                        <p:cTn dur="500"/>
                        <p:tgtEl>
                          <p:spTgt spid="31"/>
                        </p:tgtEl>
                      </p:cBhvr>
                    </p:animEffect>
                  </p:childTnLst>
                </p:cTn>
              </p:par>
            </p:tnLst>
          </p:tmpl>
        </p:tmplLst>
      </p:bldP>
      <p:bldP spid="32" grpId="0" build="p">
        <p:tmplLst>
          <p:tmpl lvl="1">
            <p:tnLst>
              <p:par>
                <p:cTn presetID="22" presetClass="entr" presetSubtype="1"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up)">
                      <p:cBhvr>
                        <p:cTn dur="500"/>
                        <p:tgtEl>
                          <p:spTgt spid="32"/>
                        </p:tgtEl>
                      </p:cBhvr>
                    </p:animEffect>
                  </p:childTnLst>
                </p:cTn>
              </p:par>
            </p:tnLst>
          </p:tmpl>
        </p:tmplLst>
      </p:bldP>
      <p:bldP spid="33" grpId="0" animBg="1"/>
      <p:bldP spid="66" grpId="0" build="p">
        <p:tmplLst>
          <p:tmpl lvl="1">
            <p:tnLst>
              <p:par>
                <p:cTn presetID="9"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dissolve">
                      <p:cBhvr>
                        <p:cTn dur="500"/>
                        <p:tgtEl>
                          <p:spTgt spid="66"/>
                        </p:tgtEl>
                      </p:cBhvr>
                    </p:animEffect>
                  </p:childTnLst>
                </p:cTn>
              </p:par>
            </p:tnLst>
          </p:tmpl>
        </p:tmplLst>
      </p:bldP>
      <p:bldP spid="67" grpId="0" build="p">
        <p:tmplLst>
          <p:tmpl lvl="1">
            <p:tnLst>
              <p:par>
                <p:cTn presetID="22" presetClass="entr" presetSubtype="1"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wipe(up)">
                      <p:cBhvr>
                        <p:cTn dur="500"/>
                        <p:tgtEl>
                          <p:spTgt spid="67"/>
                        </p:tgtEl>
                      </p:cBhvr>
                    </p:animEffect>
                  </p:childTnLst>
                </p:cTn>
              </p:par>
            </p:tnLst>
          </p:tmpl>
        </p:tmplLst>
      </p:bldP>
      <p:bldP spid="68" grpId="0" build="p">
        <p:tmplLst>
          <p:tmpl lvl="1">
            <p:tnLst>
              <p:par>
                <p:cTn presetID="9" presetClass="entr" presetSubtype="0" fill="hold" nodeType="after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dissolve">
                      <p:cBhvr>
                        <p:cTn dur="500"/>
                        <p:tgtEl>
                          <p:spTgt spid="68"/>
                        </p:tgtEl>
                      </p:cBhvr>
                    </p:animEffect>
                  </p:childTnLst>
                </p:cTn>
              </p:par>
            </p:tnLst>
          </p:tmpl>
        </p:tmplLst>
      </p:bldP>
      <p:bldP spid="69" grpId="0" build="p">
        <p:tmplLst>
          <p:tmpl lvl="1">
            <p:tnLst>
              <p:par>
                <p:cTn presetID="22" presetClass="entr" presetSubtype="1"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wipe(up)">
                      <p:cBhvr>
                        <p:cTn dur="500"/>
                        <p:tgtEl>
                          <p:spTgt spid="69"/>
                        </p:tgtEl>
                      </p:cBhvr>
                    </p:animEffect>
                  </p:childTnLst>
                </p:cTn>
              </p:par>
            </p:tnLst>
          </p:tmpl>
        </p:tmplLst>
      </p:bldP>
      <p:bldP spid="70" grpId="0" build="p">
        <p:tmplLst>
          <p:tmpl lvl="1">
            <p:tnLst>
              <p:par>
                <p:cTn presetID="9" presetClass="entr" presetSubtype="0"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Effect transition="in" filter="dissolve">
                      <p:cBhvr>
                        <p:cTn dur="500"/>
                        <p:tgtEl>
                          <p:spTgt spid="70"/>
                        </p:tgtEl>
                      </p:cBhvr>
                    </p:animEffect>
                  </p:childTnLst>
                </p:cTn>
              </p:par>
            </p:tnLst>
          </p:tmpl>
        </p:tmplLst>
      </p:bldP>
      <p:bldP spid="71" grpId="0" build="p">
        <p:tmplLst>
          <p:tmpl lvl="1">
            <p:tnLst>
              <p:par>
                <p:cTn presetID="22" presetClass="entr" presetSubtype="1"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wipe(up)">
                      <p:cBhvr>
                        <p:cTn dur="500"/>
                        <p:tgtEl>
                          <p:spTgt spid="71"/>
                        </p:tgtEl>
                      </p:cBhvr>
                    </p:animEffect>
                  </p:childTnLst>
                </p:cTn>
              </p:par>
            </p:tnLst>
          </p:tmpl>
        </p:tmplLst>
      </p:bldP>
      <p:bldP spid="72" grpId="0" build="p">
        <p:tmplLst>
          <p:tmpl lvl="1">
            <p:tnLst>
              <p:par>
                <p:cTn presetID="9" presetClass="entr" presetSubtype="0"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dissolve">
                      <p:cBhvr>
                        <p:cTn dur="500"/>
                        <p:tgtEl>
                          <p:spTgt spid="72"/>
                        </p:tgtEl>
                      </p:cBhvr>
                    </p:animEffect>
                  </p:childTnLst>
                </p:cTn>
              </p:par>
            </p:tnLst>
          </p:tmpl>
        </p:tmplLst>
      </p:bldP>
      <p:bldP spid="73" grpId="0" build="p">
        <p:tmplLst>
          <p:tmpl lvl="1">
            <p:tnLst>
              <p:par>
                <p:cTn presetID="22" presetClass="entr" presetSubtype="1"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up)">
                      <p:cBhvr>
                        <p:cTn dur="500"/>
                        <p:tgtEl>
                          <p:spTgt spid="73"/>
                        </p:tgtEl>
                      </p:cBhvr>
                    </p:animEffect>
                  </p:childTnLst>
                </p:cTn>
              </p:par>
            </p:tnLst>
          </p:tmpl>
        </p:tmplLst>
      </p:bldP>
      <p:bldP spid="74" grpId="0" build="p">
        <p:tmplLst>
          <p:tmpl lvl="1">
            <p:tnLst>
              <p:par>
                <p:cTn presetID="9" presetClass="entr" presetSubtype="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Effect transition="in" filter="dissolve">
                      <p:cBhvr>
                        <p:cTn dur="500"/>
                        <p:tgtEl>
                          <p:spTgt spid="74"/>
                        </p:tgtEl>
                      </p:cBhvr>
                    </p:animEffect>
                  </p:childTnLst>
                </p:cTn>
              </p:par>
            </p:tnLst>
          </p:tmpl>
        </p:tmplLst>
      </p:bldP>
      <p:bldP spid="75" grpId="0" build="p">
        <p:tmplLst>
          <p:tmpl lvl="1">
            <p:tnLst>
              <p:par>
                <p:cTn presetID="22" presetClass="entr" presetSubtype="1"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wipe(up)">
                      <p:cBhvr>
                        <p:cTn dur="500"/>
                        <p:tgtEl>
                          <p:spTgt spid="75"/>
                        </p:tgtEl>
                      </p:cBhvr>
                    </p:animEffect>
                  </p:childTnLst>
                </p:cTn>
              </p:par>
            </p:tnLst>
          </p:tmpl>
        </p:tmplLst>
      </p:bldP>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30_Title Slide">
    <p:spTree>
      <p:nvGrpSpPr>
        <p:cNvPr id="1" name=""/>
        <p:cNvGrpSpPr/>
        <p:nvPr/>
      </p:nvGrpSpPr>
      <p:grpSpPr>
        <a:xfrm>
          <a:off x="0" y="0"/>
          <a:ext cx="0" cy="0"/>
          <a:chOff x="0" y="0"/>
          <a:chExt cx="0" cy="0"/>
        </a:xfrm>
      </p:grpSpPr>
      <p:sp>
        <p:nvSpPr>
          <p:cNvPr id="16" name="Title 15"/>
          <p:cNvSpPr>
            <a:spLocks noGrp="1"/>
          </p:cNvSpPr>
          <p:nvPr>
            <p:ph type="title"/>
          </p:nvPr>
        </p:nvSpPr>
        <p:spPr>
          <a:xfrm>
            <a:off x="1524001" y="669926"/>
            <a:ext cx="9144000" cy="535812"/>
          </a:xfrm>
        </p:spPr>
        <p:txBody>
          <a:bodyPr>
            <a:noAutofit/>
          </a:bodyPr>
          <a:lstStyle>
            <a:lvl1pPr algn="ctr">
              <a:defRPr sz="3600" b="0">
                <a:solidFill>
                  <a:schemeClr val="bg1">
                    <a:lumMod val="95000"/>
                  </a:schemeClr>
                </a:solidFill>
                <a:latin typeface="Sinkin Sans 200 X Light" pitchFamily="50" charset="0"/>
              </a:defRPr>
            </a:lvl1pPr>
          </a:lstStyle>
          <a:p>
            <a:r>
              <a:rPr lang="en-US" dirty="0"/>
              <a:t>Click to edit Master title style</a:t>
            </a:r>
            <a:endParaRPr lang="en-GB" dirty="0"/>
          </a:p>
        </p:txBody>
      </p:sp>
      <p:sp>
        <p:nvSpPr>
          <p:cNvPr id="23" name="Text Placeholder 17"/>
          <p:cNvSpPr>
            <a:spLocks noGrp="1"/>
          </p:cNvSpPr>
          <p:nvPr>
            <p:ph type="body" sz="quarter" idx="18" hasCustomPrompt="1"/>
          </p:nvPr>
        </p:nvSpPr>
        <p:spPr>
          <a:xfrm>
            <a:off x="1524001" y="1285443"/>
            <a:ext cx="9144000" cy="248082"/>
          </a:xfrm>
        </p:spPr>
        <p:txBody>
          <a:bodyPr lIns="0" tIns="0" rIns="0" bIns="0">
            <a:normAutofit/>
          </a:bodyPr>
          <a:lstStyle>
            <a:lvl1pPr marL="0" indent="0" algn="ctr">
              <a:lnSpc>
                <a:spcPts val="1400"/>
              </a:lnSpc>
              <a:buNone/>
              <a:defRPr sz="1000">
                <a:solidFill>
                  <a:schemeClr val="bg1">
                    <a:lumMod val="95000"/>
                  </a:schemeClr>
                </a:solidFill>
                <a:latin typeface="Sinkin Sans 300 Light" pitchFamily="50" charset="0"/>
              </a:defRPr>
            </a:lvl1pPr>
          </a:lstStyle>
          <a:p>
            <a:pPr lvl="0"/>
            <a:r>
              <a:rPr lang="en-GB" dirty="0"/>
              <a:t>write your relevant text here</a:t>
            </a:r>
          </a:p>
        </p:txBody>
      </p:sp>
      <p:sp>
        <p:nvSpPr>
          <p:cNvPr id="3" name="Picture Placeholder 2"/>
          <p:cNvSpPr>
            <a:spLocks noGrp="1"/>
          </p:cNvSpPr>
          <p:nvPr>
            <p:ph type="pic" sz="quarter" idx="22"/>
          </p:nvPr>
        </p:nvSpPr>
        <p:spPr>
          <a:xfrm>
            <a:off x="4638863" y="2438401"/>
            <a:ext cx="2895830" cy="1783109"/>
          </a:xfrm>
          <a:solidFill>
            <a:schemeClr val="tx1">
              <a:lumMod val="75000"/>
              <a:lumOff val="25000"/>
            </a:schemeClr>
          </a:solidFill>
          <a:ln w="28575">
            <a:noFill/>
          </a:ln>
        </p:spPr>
        <p:txBody>
          <a:bodyPr>
            <a:normAutofit/>
          </a:bodyPr>
          <a:lstStyle>
            <a:lvl1pPr marL="0" indent="0">
              <a:buNone/>
              <a:defRPr sz="1400">
                <a:solidFill>
                  <a:schemeClr val="bg1">
                    <a:lumMod val="50000"/>
                  </a:schemeClr>
                </a:solidFill>
                <a:latin typeface="Sinkin Sans 300 Light" pitchFamily="50" charset="0"/>
              </a:defRPr>
            </a:lvl1pPr>
          </a:lstStyle>
          <a:p>
            <a:endParaRPr lang="en-US" dirty="0"/>
          </a:p>
        </p:txBody>
      </p:sp>
      <p:grpSp>
        <p:nvGrpSpPr>
          <p:cNvPr id="31" name="Group 1996"/>
          <p:cNvGrpSpPr/>
          <p:nvPr userDrawn="1"/>
        </p:nvGrpSpPr>
        <p:grpSpPr>
          <a:xfrm>
            <a:off x="4495383" y="2308636"/>
            <a:ext cx="3182792" cy="2459460"/>
            <a:chOff x="0" y="0"/>
            <a:chExt cx="6009001" cy="5177561"/>
          </a:xfrm>
        </p:grpSpPr>
        <p:sp>
          <p:nvSpPr>
            <p:cNvPr id="32" name="Shape 1993"/>
            <p:cNvSpPr/>
            <p:nvPr/>
          </p:nvSpPr>
          <p:spPr>
            <a:xfrm>
              <a:off x="0" y="0"/>
              <a:ext cx="6009002" cy="436487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10800"/>
                    <a:pt x="21600" y="5400"/>
                    <a:pt x="21600" y="2700"/>
                  </a:cubicBezTo>
                  <a:cubicBezTo>
                    <a:pt x="21600" y="0"/>
                    <a:pt x="21600" y="0"/>
                    <a:pt x="21600" y="0"/>
                  </a:cubicBezTo>
                  <a:cubicBezTo>
                    <a:pt x="10800" y="0"/>
                    <a:pt x="5400" y="0"/>
                    <a:pt x="2700" y="0"/>
                  </a:cubicBezTo>
                  <a:cubicBezTo>
                    <a:pt x="0" y="0"/>
                    <a:pt x="0" y="0"/>
                    <a:pt x="0" y="0"/>
                  </a:cubicBezTo>
                  <a:cubicBezTo>
                    <a:pt x="0" y="10800"/>
                    <a:pt x="0" y="16200"/>
                    <a:pt x="0" y="18900"/>
                  </a:cubicBezTo>
                  <a:cubicBezTo>
                    <a:pt x="0" y="21600"/>
                    <a:pt x="0" y="21600"/>
                    <a:pt x="0" y="21600"/>
                  </a:cubicBezTo>
                  <a:cubicBezTo>
                    <a:pt x="7979" y="21600"/>
                    <a:pt x="11969" y="21600"/>
                    <a:pt x="13963" y="21600"/>
                  </a:cubicBezTo>
                  <a:cubicBezTo>
                    <a:pt x="15958" y="21600"/>
                    <a:pt x="15958" y="21600"/>
                    <a:pt x="15958" y="21600"/>
                  </a:cubicBezTo>
                  <a:lnTo>
                    <a:pt x="16764" y="21600"/>
                  </a:lnTo>
                  <a:lnTo>
                    <a:pt x="21600" y="21600"/>
                  </a:lnTo>
                  <a:close/>
                  <a:moveTo>
                    <a:pt x="1128" y="1683"/>
                  </a:moveTo>
                  <a:cubicBezTo>
                    <a:pt x="10800" y="1683"/>
                    <a:pt x="15636" y="1683"/>
                    <a:pt x="18054" y="1683"/>
                  </a:cubicBezTo>
                  <a:cubicBezTo>
                    <a:pt x="20472" y="1683"/>
                    <a:pt x="20472" y="1683"/>
                    <a:pt x="20472" y="1683"/>
                  </a:cubicBezTo>
                  <a:cubicBezTo>
                    <a:pt x="20472" y="10673"/>
                    <a:pt x="20472" y="15171"/>
                    <a:pt x="20472" y="17425"/>
                  </a:cubicBezTo>
                  <a:cubicBezTo>
                    <a:pt x="20472" y="19951"/>
                    <a:pt x="20472" y="19955"/>
                    <a:pt x="20472" y="19958"/>
                  </a:cubicBezTo>
                  <a:cubicBezTo>
                    <a:pt x="10800" y="19958"/>
                    <a:pt x="5964" y="19958"/>
                    <a:pt x="3546" y="19958"/>
                  </a:cubicBezTo>
                  <a:cubicBezTo>
                    <a:pt x="1128" y="19958"/>
                    <a:pt x="1128" y="19958"/>
                    <a:pt x="1128" y="19958"/>
                  </a:cubicBezTo>
                  <a:lnTo>
                    <a:pt x="1128" y="1683"/>
                  </a:lnTo>
                  <a:close/>
                </a:path>
              </a:pathLst>
            </a:custGeom>
            <a:solidFill>
              <a:schemeClr val="accent1"/>
            </a:solidFill>
            <a:ln w="12700" cap="flat">
              <a:noFill/>
              <a:miter lim="400000"/>
            </a:ln>
            <a:effectLst/>
          </p:spPr>
          <p:txBody>
            <a:bodyPr wrap="square" lIns="0" tIns="0" rIns="0" bIns="0" numCol="1" anchor="t">
              <a:noAutofit/>
            </a:bodyP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sz="3000"/>
            </a:p>
          </p:txBody>
        </p:sp>
        <p:sp>
          <p:nvSpPr>
            <p:cNvPr id="33" name="Shape 1994"/>
            <p:cNvSpPr/>
            <p:nvPr/>
          </p:nvSpPr>
          <p:spPr>
            <a:xfrm>
              <a:off x="2154169" y="4503985"/>
              <a:ext cx="1806422" cy="307709"/>
            </a:xfrm>
            <a:prstGeom prst="rect">
              <a:avLst/>
            </a:prstGeom>
            <a:solidFill>
              <a:schemeClr val="accent1"/>
            </a:solidFill>
            <a:ln w="12700" cap="flat">
              <a:noFill/>
              <a:miter lim="400000"/>
            </a:ln>
            <a:effectLst/>
          </p:spPr>
          <p:txBody>
            <a:bodyPr wrap="square" lIns="0" tIns="0" rIns="0" bIns="0" numCol="1" anchor="t">
              <a:noAutofit/>
            </a:bodyP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sz="3000"/>
            </a:p>
          </p:txBody>
        </p:sp>
        <p:sp>
          <p:nvSpPr>
            <p:cNvPr id="34" name="Shape 1995"/>
            <p:cNvSpPr/>
            <p:nvPr/>
          </p:nvSpPr>
          <p:spPr>
            <a:xfrm>
              <a:off x="1266049" y="4950808"/>
              <a:ext cx="3582671" cy="226754"/>
            </a:xfrm>
            <a:prstGeom prst="rect">
              <a:avLst/>
            </a:prstGeom>
            <a:solidFill>
              <a:schemeClr val="accent1"/>
            </a:solidFill>
            <a:ln w="12700" cap="flat">
              <a:noFill/>
              <a:miter lim="400000"/>
            </a:ln>
            <a:effectLst/>
          </p:spPr>
          <p:txBody>
            <a:bodyPr wrap="square" lIns="0" tIns="0" rIns="0" bIns="0" numCol="1" anchor="t">
              <a:noAutofit/>
            </a:bodyP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sz="3000"/>
            </a:p>
          </p:txBody>
        </p:sp>
      </p:grpSp>
      <p:sp>
        <p:nvSpPr>
          <p:cNvPr id="35" name="Rectangle 34"/>
          <p:cNvSpPr/>
          <p:nvPr userDrawn="1"/>
        </p:nvSpPr>
        <p:spPr>
          <a:xfrm>
            <a:off x="1777274" y="1981200"/>
            <a:ext cx="1979416" cy="14672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6" name="Rectangle 35"/>
          <p:cNvSpPr/>
          <p:nvPr userDrawn="1"/>
        </p:nvSpPr>
        <p:spPr>
          <a:xfrm>
            <a:off x="1777274" y="3628249"/>
            <a:ext cx="1979416" cy="14672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7" name="Rectangle 36"/>
          <p:cNvSpPr/>
          <p:nvPr userDrawn="1"/>
        </p:nvSpPr>
        <p:spPr>
          <a:xfrm>
            <a:off x="8440934" y="1987155"/>
            <a:ext cx="1979416" cy="14672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9" name="Rectangle 38"/>
          <p:cNvSpPr/>
          <p:nvPr/>
        </p:nvSpPr>
        <p:spPr>
          <a:xfrm>
            <a:off x="8440934" y="3622294"/>
            <a:ext cx="1979416" cy="146728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6" name="Content Placeholder 20"/>
          <p:cNvSpPr>
            <a:spLocks noGrp="1"/>
          </p:cNvSpPr>
          <p:nvPr userDrawn="1">
            <p:ph sz="quarter" idx="16"/>
          </p:nvPr>
        </p:nvSpPr>
        <p:spPr>
          <a:xfrm>
            <a:off x="1888378" y="2270417"/>
            <a:ext cx="1757206" cy="336636"/>
          </a:xfrm>
        </p:spPr>
        <p:txBody>
          <a:bodyPr lIns="0" tIns="0" rIns="0" bIns="0" anchor="ctr">
            <a:normAutofit/>
          </a:bodyPr>
          <a:lstStyle>
            <a:lvl1pPr marL="0" indent="0" algn="ctr">
              <a:buNone/>
              <a:defRPr sz="1400">
                <a:solidFill>
                  <a:schemeClr val="bg1"/>
                </a:solidFill>
                <a:latin typeface="Sinkin Sans 300 Light" pitchFamily="50" charset="0"/>
              </a:defRPr>
            </a:lvl1pPr>
          </a:lstStyle>
          <a:p>
            <a:pPr lvl="0"/>
            <a:endParaRPr lang="en-GB" dirty="0"/>
          </a:p>
        </p:txBody>
      </p:sp>
      <p:sp>
        <p:nvSpPr>
          <p:cNvPr id="47" name="Text Placeholder 17"/>
          <p:cNvSpPr>
            <a:spLocks noGrp="1"/>
          </p:cNvSpPr>
          <p:nvPr userDrawn="1">
            <p:ph type="body" sz="quarter" idx="21"/>
          </p:nvPr>
        </p:nvSpPr>
        <p:spPr>
          <a:xfrm>
            <a:off x="1878520" y="2617303"/>
            <a:ext cx="1776921" cy="462397"/>
          </a:xfrm>
        </p:spPr>
        <p:txBody>
          <a:bodyPr lIns="0" tIns="0" rIns="0" bIns="0" anchor="ctr">
            <a:normAutofit/>
          </a:bodyPr>
          <a:lstStyle>
            <a:lvl1pPr marL="0" indent="0" algn="ctr">
              <a:lnSpc>
                <a:spcPct val="150000"/>
              </a:lnSpc>
              <a:buNone/>
              <a:defRPr sz="950">
                <a:solidFill>
                  <a:schemeClr val="bg1"/>
                </a:solidFill>
                <a:latin typeface="Sinkin Sans 300 Light" pitchFamily="50" charset="0"/>
              </a:defRPr>
            </a:lvl1pPr>
          </a:lstStyle>
          <a:p>
            <a:pPr lvl="0"/>
            <a:endParaRPr lang="en-US" dirty="0"/>
          </a:p>
        </p:txBody>
      </p:sp>
      <p:sp>
        <p:nvSpPr>
          <p:cNvPr id="48" name="Content Placeholder 20"/>
          <p:cNvSpPr>
            <a:spLocks noGrp="1"/>
          </p:cNvSpPr>
          <p:nvPr>
            <p:ph sz="quarter" idx="23"/>
          </p:nvPr>
        </p:nvSpPr>
        <p:spPr>
          <a:xfrm>
            <a:off x="1888378" y="3940099"/>
            <a:ext cx="1757206" cy="336636"/>
          </a:xfrm>
        </p:spPr>
        <p:txBody>
          <a:bodyPr lIns="0" tIns="0" rIns="0" bIns="0" anchor="ctr">
            <a:normAutofit/>
          </a:bodyPr>
          <a:lstStyle>
            <a:lvl1pPr marL="0" indent="0" algn="ctr">
              <a:buNone/>
              <a:defRPr sz="1400">
                <a:solidFill>
                  <a:schemeClr val="bg1"/>
                </a:solidFill>
                <a:latin typeface="Sinkin Sans 300 Light" pitchFamily="50" charset="0"/>
              </a:defRPr>
            </a:lvl1pPr>
          </a:lstStyle>
          <a:p>
            <a:pPr lvl="0"/>
            <a:endParaRPr lang="en-GB" dirty="0"/>
          </a:p>
        </p:txBody>
      </p:sp>
      <p:sp>
        <p:nvSpPr>
          <p:cNvPr id="49" name="Text Placeholder 17"/>
          <p:cNvSpPr>
            <a:spLocks noGrp="1"/>
          </p:cNvSpPr>
          <p:nvPr>
            <p:ph type="body" sz="quarter" idx="24"/>
          </p:nvPr>
        </p:nvSpPr>
        <p:spPr>
          <a:xfrm>
            <a:off x="1878520" y="4286985"/>
            <a:ext cx="1776921" cy="462397"/>
          </a:xfrm>
        </p:spPr>
        <p:txBody>
          <a:bodyPr lIns="0" tIns="0" rIns="0" bIns="0" anchor="ctr">
            <a:normAutofit/>
          </a:bodyPr>
          <a:lstStyle>
            <a:lvl1pPr marL="0" indent="0" algn="ctr">
              <a:lnSpc>
                <a:spcPct val="150000"/>
              </a:lnSpc>
              <a:buNone/>
              <a:defRPr sz="950">
                <a:solidFill>
                  <a:schemeClr val="bg1"/>
                </a:solidFill>
                <a:latin typeface="Sinkin Sans 300 Light" pitchFamily="50" charset="0"/>
              </a:defRPr>
            </a:lvl1pPr>
          </a:lstStyle>
          <a:p>
            <a:pPr lvl="0"/>
            <a:endParaRPr lang="en-US" dirty="0"/>
          </a:p>
        </p:txBody>
      </p:sp>
      <p:sp>
        <p:nvSpPr>
          <p:cNvPr id="54" name="Content Placeholder 20"/>
          <p:cNvSpPr>
            <a:spLocks noGrp="1"/>
          </p:cNvSpPr>
          <p:nvPr>
            <p:ph sz="quarter" idx="25"/>
          </p:nvPr>
        </p:nvSpPr>
        <p:spPr>
          <a:xfrm>
            <a:off x="8552038" y="2270417"/>
            <a:ext cx="1757206" cy="336636"/>
          </a:xfrm>
        </p:spPr>
        <p:txBody>
          <a:bodyPr lIns="0" tIns="0" rIns="0" bIns="0" anchor="ctr">
            <a:normAutofit/>
          </a:bodyPr>
          <a:lstStyle>
            <a:lvl1pPr marL="0" indent="0" algn="ctr">
              <a:buNone/>
              <a:defRPr sz="1400">
                <a:solidFill>
                  <a:schemeClr val="bg1"/>
                </a:solidFill>
                <a:latin typeface="Sinkin Sans 300 Light" pitchFamily="50" charset="0"/>
              </a:defRPr>
            </a:lvl1pPr>
          </a:lstStyle>
          <a:p>
            <a:pPr lvl="0"/>
            <a:endParaRPr lang="en-GB" dirty="0"/>
          </a:p>
        </p:txBody>
      </p:sp>
      <p:sp>
        <p:nvSpPr>
          <p:cNvPr id="55" name="Text Placeholder 17"/>
          <p:cNvSpPr>
            <a:spLocks noGrp="1"/>
          </p:cNvSpPr>
          <p:nvPr>
            <p:ph type="body" sz="quarter" idx="26"/>
          </p:nvPr>
        </p:nvSpPr>
        <p:spPr>
          <a:xfrm>
            <a:off x="8542180" y="2617303"/>
            <a:ext cx="1776921" cy="462397"/>
          </a:xfrm>
        </p:spPr>
        <p:txBody>
          <a:bodyPr lIns="0" tIns="0" rIns="0" bIns="0" anchor="ctr">
            <a:normAutofit/>
          </a:bodyPr>
          <a:lstStyle>
            <a:lvl1pPr marL="0" indent="0" algn="ctr">
              <a:lnSpc>
                <a:spcPct val="150000"/>
              </a:lnSpc>
              <a:buNone/>
              <a:defRPr sz="950">
                <a:solidFill>
                  <a:schemeClr val="bg1"/>
                </a:solidFill>
                <a:latin typeface="Sinkin Sans 300 Light" pitchFamily="50" charset="0"/>
              </a:defRPr>
            </a:lvl1pPr>
          </a:lstStyle>
          <a:p>
            <a:pPr lvl="0"/>
            <a:endParaRPr lang="en-US" dirty="0"/>
          </a:p>
        </p:txBody>
      </p:sp>
      <p:sp>
        <p:nvSpPr>
          <p:cNvPr id="56" name="Content Placeholder 20"/>
          <p:cNvSpPr>
            <a:spLocks noGrp="1"/>
          </p:cNvSpPr>
          <p:nvPr>
            <p:ph sz="quarter" idx="27"/>
          </p:nvPr>
        </p:nvSpPr>
        <p:spPr>
          <a:xfrm>
            <a:off x="8552038" y="3940099"/>
            <a:ext cx="1757206" cy="336636"/>
          </a:xfrm>
        </p:spPr>
        <p:txBody>
          <a:bodyPr lIns="0" tIns="0" rIns="0" bIns="0" anchor="ctr">
            <a:normAutofit/>
          </a:bodyPr>
          <a:lstStyle>
            <a:lvl1pPr marL="0" indent="0" algn="ctr">
              <a:buNone/>
              <a:defRPr sz="1400">
                <a:solidFill>
                  <a:schemeClr val="bg1"/>
                </a:solidFill>
                <a:latin typeface="Sinkin Sans 300 Light" pitchFamily="50" charset="0"/>
              </a:defRPr>
            </a:lvl1pPr>
          </a:lstStyle>
          <a:p>
            <a:pPr lvl="0"/>
            <a:endParaRPr lang="en-GB" dirty="0"/>
          </a:p>
        </p:txBody>
      </p:sp>
      <p:sp>
        <p:nvSpPr>
          <p:cNvPr id="57" name="Text Placeholder 17"/>
          <p:cNvSpPr>
            <a:spLocks noGrp="1"/>
          </p:cNvSpPr>
          <p:nvPr>
            <p:ph type="body" sz="quarter" idx="28"/>
          </p:nvPr>
        </p:nvSpPr>
        <p:spPr>
          <a:xfrm>
            <a:off x="8542180" y="4286985"/>
            <a:ext cx="1776921" cy="462397"/>
          </a:xfrm>
        </p:spPr>
        <p:txBody>
          <a:bodyPr lIns="0" tIns="0" rIns="0" bIns="0" anchor="ctr">
            <a:normAutofit/>
          </a:bodyPr>
          <a:lstStyle>
            <a:lvl1pPr marL="0" indent="0" algn="ctr">
              <a:lnSpc>
                <a:spcPct val="150000"/>
              </a:lnSpc>
              <a:buNone/>
              <a:defRPr sz="950">
                <a:solidFill>
                  <a:schemeClr val="bg1"/>
                </a:solidFill>
                <a:latin typeface="Sinkin Sans 300 Light" pitchFamily="50" charset="0"/>
              </a:defRPr>
            </a:lvl1pPr>
          </a:lstStyle>
          <a:p>
            <a:pPr lvl="0"/>
            <a:endParaRPr lang="en-US" dirty="0"/>
          </a:p>
        </p:txBody>
      </p:sp>
      <p:sp>
        <p:nvSpPr>
          <p:cNvPr id="58" name="Content Placeholder 20"/>
          <p:cNvSpPr>
            <a:spLocks noGrp="1"/>
          </p:cNvSpPr>
          <p:nvPr>
            <p:ph sz="quarter" idx="29"/>
          </p:nvPr>
        </p:nvSpPr>
        <p:spPr>
          <a:xfrm>
            <a:off x="3199647" y="5454564"/>
            <a:ext cx="5792707" cy="336636"/>
          </a:xfrm>
        </p:spPr>
        <p:txBody>
          <a:bodyPr lIns="0" tIns="0" rIns="0" bIns="0" anchor="ctr">
            <a:normAutofit/>
          </a:bodyPr>
          <a:lstStyle>
            <a:lvl1pPr marL="0" indent="0" algn="ctr">
              <a:buNone/>
              <a:defRPr sz="1400" b="1">
                <a:solidFill>
                  <a:schemeClr val="bg1">
                    <a:lumMod val="95000"/>
                  </a:schemeClr>
                </a:solidFill>
                <a:latin typeface="Sinkin Sans 300 Light" pitchFamily="50" charset="0"/>
              </a:defRPr>
            </a:lvl1pPr>
          </a:lstStyle>
          <a:p>
            <a:pPr lvl="0"/>
            <a:endParaRPr lang="en-GB" dirty="0"/>
          </a:p>
        </p:txBody>
      </p:sp>
    </p:spTree>
    <p:extLst>
      <p:ext uri="{BB962C8B-B14F-4D97-AF65-F5344CB8AC3E}">
        <p14:creationId xmlns:p14="http://schemas.microsoft.com/office/powerpoint/2010/main" val="378062415"/>
      </p:ext>
    </p:extLst>
  </p:cSld>
  <p:clrMapOvr>
    <a:masterClrMapping/>
  </p:clrMapOvr>
  <p:transition spd="slow"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par>
                          <p:cTn id="20" fill="hold">
                            <p:stCondLst>
                              <p:cond delay="2000"/>
                            </p:stCondLst>
                            <p:childTnLst>
                              <p:par>
                                <p:cTn id="21" presetID="2" presetClass="entr" presetSubtype="2" accel="54000" decel="46000" fill="hold" grpId="0" nodeType="afterEffect">
                                  <p:stCondLst>
                                    <p:cond delay="0"/>
                                  </p:stCondLst>
                                  <p:childTnLst>
                                    <p:set>
                                      <p:cBhvr>
                                        <p:cTn id="22" dur="1" fill="hold">
                                          <p:stCondLst>
                                            <p:cond delay="0"/>
                                          </p:stCondLst>
                                        </p:cTn>
                                        <p:tgtEl>
                                          <p:spTgt spid="37"/>
                                        </p:tgtEl>
                                        <p:attrNameLst>
                                          <p:attrName>style.visibility</p:attrName>
                                        </p:attrNameLst>
                                      </p:cBhvr>
                                      <p:to>
                                        <p:strVal val="visible"/>
                                      </p:to>
                                    </p:set>
                                    <p:anim calcmode="lin" valueType="num">
                                      <p:cBhvr additive="base">
                                        <p:cTn id="23" dur="500" fill="hold"/>
                                        <p:tgtEl>
                                          <p:spTgt spid="37"/>
                                        </p:tgtEl>
                                        <p:attrNameLst>
                                          <p:attrName>ppt_x</p:attrName>
                                        </p:attrNameLst>
                                      </p:cBhvr>
                                      <p:tavLst>
                                        <p:tav tm="0">
                                          <p:val>
                                            <p:strVal val="1+#ppt_w/2"/>
                                          </p:val>
                                        </p:tav>
                                        <p:tav tm="100000">
                                          <p:val>
                                            <p:strVal val="#ppt_x"/>
                                          </p:val>
                                        </p:tav>
                                      </p:tavLst>
                                    </p:anim>
                                    <p:anim calcmode="lin" valueType="num">
                                      <p:cBhvr additive="base">
                                        <p:cTn id="24" dur="500" fill="hold"/>
                                        <p:tgtEl>
                                          <p:spTgt spid="37"/>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22" presetClass="entr" presetSubtype="1" fill="hold" grpId="0" nodeType="afterEffect" nodePh="1">
                                  <p:stCondLst>
                                    <p:cond delay="0"/>
                                  </p:stCondLst>
                                  <p:endCondLst>
                                    <p:cond evt="begin" delay="0">
                                      <p:tn val="26"/>
                                    </p:cond>
                                  </p:endCondLst>
                                  <p:childTnLst>
                                    <p:set>
                                      <p:cBhvr>
                                        <p:cTn id="27" dur="1" fill="hold">
                                          <p:stCondLst>
                                            <p:cond delay="0"/>
                                          </p:stCondLst>
                                        </p:cTn>
                                        <p:tgtEl>
                                          <p:spTgt spid="54">
                                            <p:txEl>
                                              <p:pRg st="0" end="0"/>
                                            </p:txEl>
                                          </p:spTgt>
                                        </p:tgtEl>
                                        <p:attrNameLst>
                                          <p:attrName>style.visibility</p:attrName>
                                        </p:attrNameLst>
                                      </p:cBhvr>
                                      <p:to>
                                        <p:strVal val="visible"/>
                                      </p:to>
                                    </p:set>
                                    <p:animEffect transition="in" filter="wipe(up)">
                                      <p:cBhvr>
                                        <p:cTn id="28" dur="500"/>
                                        <p:tgtEl>
                                          <p:spTgt spid="54">
                                            <p:txEl>
                                              <p:pRg st="0" end="0"/>
                                            </p:txEl>
                                          </p:spTgt>
                                        </p:tgtEl>
                                      </p:cBhvr>
                                    </p:animEffect>
                                  </p:childTnLst>
                                </p:cTn>
                              </p:par>
                            </p:childTnLst>
                          </p:cTn>
                        </p:par>
                        <p:par>
                          <p:cTn id="29" fill="hold">
                            <p:stCondLst>
                              <p:cond delay="3000"/>
                            </p:stCondLst>
                            <p:childTnLst>
                              <p:par>
                                <p:cTn id="30" presetID="10" presetClass="entr" presetSubtype="0" fill="hold" grpId="0" nodeType="afterEffect" nodePh="1">
                                  <p:stCondLst>
                                    <p:cond delay="0"/>
                                  </p:stCondLst>
                                  <p:endCondLst>
                                    <p:cond evt="begin" delay="0">
                                      <p:tn val="30"/>
                                    </p:cond>
                                  </p:endCondLst>
                                  <p:childTnLst>
                                    <p:set>
                                      <p:cBhvr>
                                        <p:cTn id="31" dur="1" fill="hold">
                                          <p:stCondLst>
                                            <p:cond delay="0"/>
                                          </p:stCondLst>
                                        </p:cTn>
                                        <p:tgtEl>
                                          <p:spTgt spid="55">
                                            <p:txEl>
                                              <p:pRg st="0" end="0"/>
                                            </p:txEl>
                                          </p:spTgt>
                                        </p:tgtEl>
                                        <p:attrNameLst>
                                          <p:attrName>style.visibility</p:attrName>
                                        </p:attrNameLst>
                                      </p:cBhvr>
                                      <p:to>
                                        <p:strVal val="visible"/>
                                      </p:to>
                                    </p:set>
                                    <p:animEffect transition="in" filter="fade">
                                      <p:cBhvr>
                                        <p:cTn id="32" dur="500"/>
                                        <p:tgtEl>
                                          <p:spTgt spid="55">
                                            <p:txEl>
                                              <p:pRg st="0" end="0"/>
                                            </p:txEl>
                                          </p:spTgt>
                                        </p:tgtEl>
                                      </p:cBhvr>
                                    </p:animEffect>
                                  </p:childTnLst>
                                </p:cTn>
                              </p:par>
                            </p:childTnLst>
                          </p:cTn>
                        </p:par>
                        <p:par>
                          <p:cTn id="33" fill="hold">
                            <p:stCondLst>
                              <p:cond delay="3500"/>
                            </p:stCondLst>
                            <p:childTnLst>
                              <p:par>
                                <p:cTn id="34" presetID="2" presetClass="entr" presetSubtype="8" accel="54000" decel="46000" fill="hold" grpId="0" nodeType="afterEffect">
                                  <p:stCondLst>
                                    <p:cond delay="0"/>
                                  </p:stCondLst>
                                  <p:childTnLst>
                                    <p:set>
                                      <p:cBhvr>
                                        <p:cTn id="35" dur="1" fill="hold">
                                          <p:stCondLst>
                                            <p:cond delay="0"/>
                                          </p:stCondLst>
                                        </p:cTn>
                                        <p:tgtEl>
                                          <p:spTgt spid="35"/>
                                        </p:tgtEl>
                                        <p:attrNameLst>
                                          <p:attrName>style.visibility</p:attrName>
                                        </p:attrNameLst>
                                      </p:cBhvr>
                                      <p:to>
                                        <p:strVal val="visible"/>
                                      </p:to>
                                    </p:set>
                                    <p:anim calcmode="lin" valueType="num">
                                      <p:cBhvr additive="base">
                                        <p:cTn id="36" dur="500" fill="hold"/>
                                        <p:tgtEl>
                                          <p:spTgt spid="35"/>
                                        </p:tgtEl>
                                        <p:attrNameLst>
                                          <p:attrName>ppt_x</p:attrName>
                                        </p:attrNameLst>
                                      </p:cBhvr>
                                      <p:tavLst>
                                        <p:tav tm="0">
                                          <p:val>
                                            <p:strVal val="0-#ppt_w/2"/>
                                          </p:val>
                                        </p:tav>
                                        <p:tav tm="100000">
                                          <p:val>
                                            <p:strVal val="#ppt_x"/>
                                          </p:val>
                                        </p:tav>
                                      </p:tavLst>
                                    </p:anim>
                                    <p:anim calcmode="lin" valueType="num">
                                      <p:cBhvr additive="base">
                                        <p:cTn id="37" dur="500" fill="hold"/>
                                        <p:tgtEl>
                                          <p:spTgt spid="35"/>
                                        </p:tgtEl>
                                        <p:attrNameLst>
                                          <p:attrName>ppt_y</p:attrName>
                                        </p:attrNameLst>
                                      </p:cBhvr>
                                      <p:tavLst>
                                        <p:tav tm="0">
                                          <p:val>
                                            <p:strVal val="#ppt_y"/>
                                          </p:val>
                                        </p:tav>
                                        <p:tav tm="100000">
                                          <p:val>
                                            <p:strVal val="#ppt_y"/>
                                          </p:val>
                                        </p:tav>
                                      </p:tavLst>
                                    </p:anim>
                                  </p:childTnLst>
                                </p:cTn>
                              </p:par>
                            </p:childTnLst>
                          </p:cTn>
                        </p:par>
                        <p:par>
                          <p:cTn id="38" fill="hold">
                            <p:stCondLst>
                              <p:cond delay="4000"/>
                            </p:stCondLst>
                            <p:childTnLst>
                              <p:par>
                                <p:cTn id="39" presetID="22" presetClass="entr" presetSubtype="1" fill="hold" grpId="0" nodeType="afterEffect" nodePh="1">
                                  <p:stCondLst>
                                    <p:cond delay="0"/>
                                  </p:stCondLst>
                                  <p:endCondLst>
                                    <p:cond evt="begin" delay="0">
                                      <p:tn val="39"/>
                                    </p:cond>
                                  </p:endCondLst>
                                  <p:childTnLst>
                                    <p:set>
                                      <p:cBhvr>
                                        <p:cTn id="40" dur="1" fill="hold">
                                          <p:stCondLst>
                                            <p:cond delay="0"/>
                                          </p:stCondLst>
                                        </p:cTn>
                                        <p:tgtEl>
                                          <p:spTgt spid="46">
                                            <p:txEl>
                                              <p:pRg st="0" end="0"/>
                                            </p:txEl>
                                          </p:spTgt>
                                        </p:tgtEl>
                                        <p:attrNameLst>
                                          <p:attrName>style.visibility</p:attrName>
                                        </p:attrNameLst>
                                      </p:cBhvr>
                                      <p:to>
                                        <p:strVal val="visible"/>
                                      </p:to>
                                    </p:set>
                                    <p:animEffect transition="in" filter="wipe(up)">
                                      <p:cBhvr>
                                        <p:cTn id="41" dur="500"/>
                                        <p:tgtEl>
                                          <p:spTgt spid="46">
                                            <p:txEl>
                                              <p:pRg st="0" end="0"/>
                                            </p:txEl>
                                          </p:spTgt>
                                        </p:tgtEl>
                                      </p:cBhvr>
                                    </p:animEffect>
                                  </p:childTnLst>
                                </p:cTn>
                              </p:par>
                            </p:childTnLst>
                          </p:cTn>
                        </p:par>
                        <p:par>
                          <p:cTn id="42" fill="hold">
                            <p:stCondLst>
                              <p:cond delay="4500"/>
                            </p:stCondLst>
                            <p:childTnLst>
                              <p:par>
                                <p:cTn id="43" presetID="10" presetClass="entr" presetSubtype="0" fill="hold" grpId="0" nodeType="afterEffect" nodePh="1">
                                  <p:stCondLst>
                                    <p:cond delay="0"/>
                                  </p:stCondLst>
                                  <p:endCondLst>
                                    <p:cond evt="begin" delay="0">
                                      <p:tn val="43"/>
                                    </p:cond>
                                  </p:endCondLst>
                                  <p:childTnLst>
                                    <p:set>
                                      <p:cBhvr>
                                        <p:cTn id="44" dur="1" fill="hold">
                                          <p:stCondLst>
                                            <p:cond delay="0"/>
                                          </p:stCondLst>
                                        </p:cTn>
                                        <p:tgtEl>
                                          <p:spTgt spid="47">
                                            <p:txEl>
                                              <p:pRg st="0" end="0"/>
                                            </p:txEl>
                                          </p:spTgt>
                                        </p:tgtEl>
                                        <p:attrNameLst>
                                          <p:attrName>style.visibility</p:attrName>
                                        </p:attrNameLst>
                                      </p:cBhvr>
                                      <p:to>
                                        <p:strVal val="visible"/>
                                      </p:to>
                                    </p:set>
                                    <p:animEffect transition="in" filter="fade">
                                      <p:cBhvr>
                                        <p:cTn id="45" dur="500"/>
                                        <p:tgtEl>
                                          <p:spTgt spid="47">
                                            <p:txEl>
                                              <p:pRg st="0" end="0"/>
                                            </p:txEl>
                                          </p:spTgt>
                                        </p:tgtEl>
                                      </p:cBhvr>
                                    </p:animEffect>
                                  </p:childTnLst>
                                </p:cTn>
                              </p:par>
                            </p:childTnLst>
                          </p:cTn>
                        </p:par>
                        <p:par>
                          <p:cTn id="46" fill="hold">
                            <p:stCondLst>
                              <p:cond delay="5000"/>
                            </p:stCondLst>
                            <p:childTnLst>
                              <p:par>
                                <p:cTn id="47" presetID="2" presetClass="entr" presetSubtype="2" accel="54000" decel="46000" fill="hold" grpId="0" nodeType="afterEffect">
                                  <p:stCondLst>
                                    <p:cond delay="0"/>
                                  </p:stCondLst>
                                  <p:childTnLst>
                                    <p:set>
                                      <p:cBhvr>
                                        <p:cTn id="48" dur="1" fill="hold">
                                          <p:stCondLst>
                                            <p:cond delay="0"/>
                                          </p:stCondLst>
                                        </p:cTn>
                                        <p:tgtEl>
                                          <p:spTgt spid="39"/>
                                        </p:tgtEl>
                                        <p:attrNameLst>
                                          <p:attrName>style.visibility</p:attrName>
                                        </p:attrNameLst>
                                      </p:cBhvr>
                                      <p:to>
                                        <p:strVal val="visible"/>
                                      </p:to>
                                    </p:set>
                                    <p:anim calcmode="lin" valueType="num">
                                      <p:cBhvr additive="base">
                                        <p:cTn id="49" dur="500" fill="hold"/>
                                        <p:tgtEl>
                                          <p:spTgt spid="39"/>
                                        </p:tgtEl>
                                        <p:attrNameLst>
                                          <p:attrName>ppt_x</p:attrName>
                                        </p:attrNameLst>
                                      </p:cBhvr>
                                      <p:tavLst>
                                        <p:tav tm="0">
                                          <p:val>
                                            <p:strVal val="1+#ppt_w/2"/>
                                          </p:val>
                                        </p:tav>
                                        <p:tav tm="100000">
                                          <p:val>
                                            <p:strVal val="#ppt_x"/>
                                          </p:val>
                                        </p:tav>
                                      </p:tavLst>
                                    </p:anim>
                                    <p:anim calcmode="lin" valueType="num">
                                      <p:cBhvr additive="base">
                                        <p:cTn id="50" dur="500" fill="hold"/>
                                        <p:tgtEl>
                                          <p:spTgt spid="39"/>
                                        </p:tgtEl>
                                        <p:attrNameLst>
                                          <p:attrName>ppt_y</p:attrName>
                                        </p:attrNameLst>
                                      </p:cBhvr>
                                      <p:tavLst>
                                        <p:tav tm="0">
                                          <p:val>
                                            <p:strVal val="#ppt_y"/>
                                          </p:val>
                                        </p:tav>
                                        <p:tav tm="100000">
                                          <p:val>
                                            <p:strVal val="#ppt_y"/>
                                          </p:val>
                                        </p:tav>
                                      </p:tavLst>
                                    </p:anim>
                                  </p:childTnLst>
                                </p:cTn>
                              </p:par>
                            </p:childTnLst>
                          </p:cTn>
                        </p:par>
                        <p:par>
                          <p:cTn id="51" fill="hold">
                            <p:stCondLst>
                              <p:cond delay="5500"/>
                            </p:stCondLst>
                            <p:childTnLst>
                              <p:par>
                                <p:cTn id="52" presetID="22" presetClass="entr" presetSubtype="1" fill="hold" grpId="0" nodeType="afterEffect" nodePh="1">
                                  <p:stCondLst>
                                    <p:cond delay="0"/>
                                  </p:stCondLst>
                                  <p:endCondLst>
                                    <p:cond evt="begin" delay="0">
                                      <p:tn val="52"/>
                                    </p:cond>
                                  </p:endCondLst>
                                  <p:childTnLst>
                                    <p:set>
                                      <p:cBhvr>
                                        <p:cTn id="53" dur="1" fill="hold">
                                          <p:stCondLst>
                                            <p:cond delay="0"/>
                                          </p:stCondLst>
                                        </p:cTn>
                                        <p:tgtEl>
                                          <p:spTgt spid="56">
                                            <p:txEl>
                                              <p:pRg st="0" end="0"/>
                                            </p:txEl>
                                          </p:spTgt>
                                        </p:tgtEl>
                                        <p:attrNameLst>
                                          <p:attrName>style.visibility</p:attrName>
                                        </p:attrNameLst>
                                      </p:cBhvr>
                                      <p:to>
                                        <p:strVal val="visible"/>
                                      </p:to>
                                    </p:set>
                                    <p:animEffect transition="in" filter="wipe(up)">
                                      <p:cBhvr>
                                        <p:cTn id="54" dur="500"/>
                                        <p:tgtEl>
                                          <p:spTgt spid="56">
                                            <p:txEl>
                                              <p:pRg st="0" end="0"/>
                                            </p:txEl>
                                          </p:spTgt>
                                        </p:tgtEl>
                                      </p:cBhvr>
                                    </p:animEffect>
                                  </p:childTnLst>
                                </p:cTn>
                              </p:par>
                            </p:childTnLst>
                          </p:cTn>
                        </p:par>
                        <p:par>
                          <p:cTn id="55" fill="hold">
                            <p:stCondLst>
                              <p:cond delay="6000"/>
                            </p:stCondLst>
                            <p:childTnLst>
                              <p:par>
                                <p:cTn id="56" presetID="10" presetClass="entr" presetSubtype="0" fill="hold" grpId="0" nodeType="afterEffect" nodePh="1">
                                  <p:stCondLst>
                                    <p:cond delay="0"/>
                                  </p:stCondLst>
                                  <p:endCondLst>
                                    <p:cond evt="begin" delay="0">
                                      <p:tn val="56"/>
                                    </p:cond>
                                  </p:endCondLst>
                                  <p:childTnLst>
                                    <p:set>
                                      <p:cBhvr>
                                        <p:cTn id="57" dur="1" fill="hold">
                                          <p:stCondLst>
                                            <p:cond delay="0"/>
                                          </p:stCondLst>
                                        </p:cTn>
                                        <p:tgtEl>
                                          <p:spTgt spid="57">
                                            <p:txEl>
                                              <p:pRg st="0" end="0"/>
                                            </p:txEl>
                                          </p:spTgt>
                                        </p:tgtEl>
                                        <p:attrNameLst>
                                          <p:attrName>style.visibility</p:attrName>
                                        </p:attrNameLst>
                                      </p:cBhvr>
                                      <p:to>
                                        <p:strVal val="visible"/>
                                      </p:to>
                                    </p:set>
                                    <p:animEffect transition="in" filter="fade">
                                      <p:cBhvr>
                                        <p:cTn id="58" dur="500"/>
                                        <p:tgtEl>
                                          <p:spTgt spid="57">
                                            <p:txEl>
                                              <p:pRg st="0" end="0"/>
                                            </p:txEl>
                                          </p:spTgt>
                                        </p:tgtEl>
                                      </p:cBhvr>
                                    </p:animEffect>
                                  </p:childTnLst>
                                </p:cTn>
                              </p:par>
                            </p:childTnLst>
                          </p:cTn>
                        </p:par>
                        <p:par>
                          <p:cTn id="59" fill="hold">
                            <p:stCondLst>
                              <p:cond delay="6500"/>
                            </p:stCondLst>
                            <p:childTnLst>
                              <p:par>
                                <p:cTn id="60" presetID="2" presetClass="entr" presetSubtype="8" accel="54000" decel="46000" fill="hold" grpId="0" nodeType="afterEffect">
                                  <p:stCondLst>
                                    <p:cond delay="0"/>
                                  </p:stCondLst>
                                  <p:childTnLst>
                                    <p:set>
                                      <p:cBhvr>
                                        <p:cTn id="61" dur="1" fill="hold">
                                          <p:stCondLst>
                                            <p:cond delay="0"/>
                                          </p:stCondLst>
                                        </p:cTn>
                                        <p:tgtEl>
                                          <p:spTgt spid="36"/>
                                        </p:tgtEl>
                                        <p:attrNameLst>
                                          <p:attrName>style.visibility</p:attrName>
                                        </p:attrNameLst>
                                      </p:cBhvr>
                                      <p:to>
                                        <p:strVal val="visible"/>
                                      </p:to>
                                    </p:set>
                                    <p:anim calcmode="lin" valueType="num">
                                      <p:cBhvr additive="base">
                                        <p:cTn id="62" dur="500" fill="hold"/>
                                        <p:tgtEl>
                                          <p:spTgt spid="36"/>
                                        </p:tgtEl>
                                        <p:attrNameLst>
                                          <p:attrName>ppt_x</p:attrName>
                                        </p:attrNameLst>
                                      </p:cBhvr>
                                      <p:tavLst>
                                        <p:tav tm="0">
                                          <p:val>
                                            <p:strVal val="0-#ppt_w/2"/>
                                          </p:val>
                                        </p:tav>
                                        <p:tav tm="100000">
                                          <p:val>
                                            <p:strVal val="#ppt_x"/>
                                          </p:val>
                                        </p:tav>
                                      </p:tavLst>
                                    </p:anim>
                                    <p:anim calcmode="lin" valueType="num">
                                      <p:cBhvr additive="base">
                                        <p:cTn id="63" dur="500" fill="hold"/>
                                        <p:tgtEl>
                                          <p:spTgt spid="36"/>
                                        </p:tgtEl>
                                        <p:attrNameLst>
                                          <p:attrName>ppt_y</p:attrName>
                                        </p:attrNameLst>
                                      </p:cBhvr>
                                      <p:tavLst>
                                        <p:tav tm="0">
                                          <p:val>
                                            <p:strVal val="#ppt_y"/>
                                          </p:val>
                                        </p:tav>
                                        <p:tav tm="100000">
                                          <p:val>
                                            <p:strVal val="#ppt_y"/>
                                          </p:val>
                                        </p:tav>
                                      </p:tavLst>
                                    </p:anim>
                                  </p:childTnLst>
                                </p:cTn>
                              </p:par>
                            </p:childTnLst>
                          </p:cTn>
                        </p:par>
                        <p:par>
                          <p:cTn id="64" fill="hold">
                            <p:stCondLst>
                              <p:cond delay="7000"/>
                            </p:stCondLst>
                            <p:childTnLst>
                              <p:par>
                                <p:cTn id="65" presetID="22" presetClass="entr" presetSubtype="1" fill="hold" grpId="0" nodeType="afterEffect" nodePh="1">
                                  <p:stCondLst>
                                    <p:cond delay="0"/>
                                  </p:stCondLst>
                                  <p:endCondLst>
                                    <p:cond evt="begin" delay="0">
                                      <p:tn val="65"/>
                                    </p:cond>
                                  </p:end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wipe(up)">
                                      <p:cBhvr>
                                        <p:cTn id="67" dur="500"/>
                                        <p:tgtEl>
                                          <p:spTgt spid="48">
                                            <p:txEl>
                                              <p:pRg st="0" end="0"/>
                                            </p:txEl>
                                          </p:spTgt>
                                        </p:tgtEl>
                                      </p:cBhvr>
                                    </p:animEffect>
                                  </p:childTnLst>
                                </p:cTn>
                              </p:par>
                            </p:childTnLst>
                          </p:cTn>
                        </p:par>
                        <p:par>
                          <p:cTn id="68" fill="hold">
                            <p:stCondLst>
                              <p:cond delay="7500"/>
                            </p:stCondLst>
                            <p:childTnLst>
                              <p:par>
                                <p:cTn id="69" presetID="10" presetClass="entr" presetSubtype="0" fill="hold" grpId="0" nodeType="afterEffect" nodePh="1">
                                  <p:stCondLst>
                                    <p:cond delay="0"/>
                                  </p:stCondLst>
                                  <p:endCondLst>
                                    <p:cond evt="begin" delay="0">
                                      <p:tn val="69"/>
                                    </p:cond>
                                  </p:endCondLst>
                                  <p:childTnLst>
                                    <p:set>
                                      <p:cBhvr>
                                        <p:cTn id="70" dur="1" fill="hold">
                                          <p:stCondLst>
                                            <p:cond delay="0"/>
                                          </p:stCondLst>
                                        </p:cTn>
                                        <p:tgtEl>
                                          <p:spTgt spid="49">
                                            <p:txEl>
                                              <p:pRg st="0" end="0"/>
                                            </p:txEl>
                                          </p:spTgt>
                                        </p:tgtEl>
                                        <p:attrNameLst>
                                          <p:attrName>style.visibility</p:attrName>
                                        </p:attrNameLst>
                                      </p:cBhvr>
                                      <p:to>
                                        <p:strVal val="visible"/>
                                      </p:to>
                                    </p:set>
                                    <p:animEffect transition="in" filter="fade">
                                      <p:cBhvr>
                                        <p:cTn id="71" dur="500"/>
                                        <p:tgtEl>
                                          <p:spTgt spid="49">
                                            <p:txEl>
                                              <p:pRg st="0" end="0"/>
                                            </p:txEl>
                                          </p:spTgt>
                                        </p:tgtEl>
                                      </p:cBhvr>
                                    </p:animEffect>
                                  </p:childTnLst>
                                </p:cTn>
                              </p:par>
                            </p:childTnLst>
                          </p:cTn>
                        </p:par>
                        <p:par>
                          <p:cTn id="72" fill="hold">
                            <p:stCondLst>
                              <p:cond delay="8000"/>
                            </p:stCondLst>
                            <p:childTnLst>
                              <p:par>
                                <p:cTn id="73" presetID="16" presetClass="entr" presetSubtype="37" fill="hold" grpId="0" nodeType="afterEffect" nodePh="1">
                                  <p:stCondLst>
                                    <p:cond delay="0"/>
                                  </p:stCondLst>
                                  <p:endCondLst>
                                    <p:cond evt="begin" delay="0">
                                      <p:tn val="73"/>
                                    </p:cond>
                                  </p:endCondLst>
                                  <p:childTnLst>
                                    <p:set>
                                      <p:cBhvr>
                                        <p:cTn id="74" dur="1" fill="hold">
                                          <p:stCondLst>
                                            <p:cond delay="0"/>
                                          </p:stCondLst>
                                        </p:cTn>
                                        <p:tgtEl>
                                          <p:spTgt spid="58">
                                            <p:txEl>
                                              <p:pRg st="0" end="0"/>
                                            </p:txEl>
                                          </p:spTgt>
                                        </p:tgtEl>
                                        <p:attrNameLst>
                                          <p:attrName>style.visibility</p:attrName>
                                        </p:attrNameLst>
                                      </p:cBhvr>
                                      <p:to>
                                        <p:strVal val="visible"/>
                                      </p:to>
                                    </p:set>
                                    <p:animEffect transition="in" filter="barn(outVertical)">
                                      <p:cBhvr>
                                        <p:cTn id="75" dur="500"/>
                                        <p:tgtEl>
                                          <p:spTgt spid="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3" grpId="0" animBg="1"/>
      <p:bldP spid="35" grpId="0" animBg="1"/>
      <p:bldP spid="36" grpId="0" animBg="1"/>
      <p:bldP spid="37" grpId="0" animBg="1"/>
      <p:bldP spid="39" grpId="0" animBg="1"/>
      <p:bldP spid="46" grpId="0" build="p">
        <p:tmplLst>
          <p:tmpl lvl="1">
            <p:tnLst>
              <p:par>
                <p:cTn presetID="22" presetClass="entr" presetSubtype="1" fill="hold" nodeType="afterEffect" nodePh="1">
                  <p:stCondLst>
                    <p:cond delay="0"/>
                  </p:stCondLst>
                  <p:endCondLst>
                    <p:cond delay="0"/>
                  </p:endCondLst>
                  <p:childTnLst>
                    <p:set>
                      <p:cBhvr>
                        <p:cTn dur="1" fill="hold">
                          <p:stCondLst>
                            <p:cond delay="0"/>
                          </p:stCondLst>
                        </p:cTn>
                        <p:tgtEl>
                          <p:spTgt spid="46"/>
                        </p:tgtEl>
                        <p:attrNameLst>
                          <p:attrName>style.visibility</p:attrName>
                        </p:attrNameLst>
                      </p:cBhvr>
                      <p:to>
                        <p:strVal val="visible"/>
                      </p:to>
                    </p:set>
                    <p:animEffect transition="in" filter="wipe(up)">
                      <p:cBhvr>
                        <p:cTn dur="500"/>
                        <p:tgtEl>
                          <p:spTgt spid="46"/>
                        </p:tgtEl>
                      </p:cBhvr>
                    </p:animEffect>
                  </p:childTnLst>
                </p:cTn>
              </p:par>
            </p:tnLst>
          </p:tmpl>
        </p:tmplLst>
      </p:bldP>
      <p:bldP spid="47"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22" presetClass="entr" presetSubtype="1" fill="hold" nodeType="afterEffect" nodePh="1">
                  <p:stCondLst>
                    <p:cond delay="0"/>
                  </p:stCondLst>
                  <p:endCondLst>
                    <p:cond delay="0"/>
                  </p:endCondLst>
                  <p:childTnLst>
                    <p:set>
                      <p:cBhvr>
                        <p:cTn dur="1" fill="hold">
                          <p:stCondLst>
                            <p:cond delay="0"/>
                          </p:stCondLst>
                        </p:cTn>
                        <p:tgtEl>
                          <p:spTgt spid="48"/>
                        </p:tgtEl>
                        <p:attrNameLst>
                          <p:attrName>style.visibility</p:attrName>
                        </p:attrNameLst>
                      </p:cBhvr>
                      <p:to>
                        <p:strVal val="visible"/>
                      </p:to>
                    </p:set>
                    <p:animEffect transition="in" filter="wipe(up)">
                      <p:cBhvr>
                        <p:cTn dur="500"/>
                        <p:tgtEl>
                          <p:spTgt spid="48"/>
                        </p:tgtEl>
                      </p:cBhvr>
                    </p:animEffect>
                  </p:childTnLst>
                </p:cTn>
              </p:par>
            </p:tnLst>
          </p:tmpl>
        </p:tmplLst>
      </p:bldP>
      <p:bldP spid="49"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54" grpId="0" build="p">
        <p:tmplLst>
          <p:tmpl lvl="1">
            <p:tnLst>
              <p:par>
                <p:cTn presetID="22" presetClass="entr" presetSubtype="1" fill="hold" nodeType="afterEffect" nodePh="1">
                  <p:stCondLst>
                    <p:cond delay="0"/>
                  </p:stCondLst>
                  <p:endCondLst>
                    <p:cond delay="0"/>
                  </p:endCondLst>
                  <p:childTnLst>
                    <p:set>
                      <p:cBhvr>
                        <p:cTn dur="1" fill="hold">
                          <p:stCondLst>
                            <p:cond delay="0"/>
                          </p:stCondLst>
                        </p:cTn>
                        <p:tgtEl>
                          <p:spTgt spid="54"/>
                        </p:tgtEl>
                        <p:attrNameLst>
                          <p:attrName>style.visibility</p:attrName>
                        </p:attrNameLst>
                      </p:cBhvr>
                      <p:to>
                        <p:strVal val="visible"/>
                      </p:to>
                    </p:set>
                    <p:animEffect transition="in" filter="wipe(up)">
                      <p:cBhvr>
                        <p:cTn dur="500"/>
                        <p:tgtEl>
                          <p:spTgt spid="54"/>
                        </p:tgtEl>
                      </p:cBhvr>
                    </p:animEffect>
                  </p:childTnLst>
                </p:cTn>
              </p:par>
            </p:tnLst>
          </p:tmpl>
        </p:tmplLst>
      </p:bldP>
      <p:bldP spid="55"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build="p">
        <p:tmplLst>
          <p:tmpl lvl="1">
            <p:tnLst>
              <p:par>
                <p:cTn presetID="22" presetClass="entr" presetSubtype="1" fill="hold" nodeType="afterEffect" nodePh="1">
                  <p:stCondLst>
                    <p:cond delay="0"/>
                  </p:stCondLst>
                  <p:endCondLst>
                    <p:cond delay="0"/>
                  </p:endCondLst>
                  <p:childTnLst>
                    <p:set>
                      <p:cBhvr>
                        <p:cTn dur="1" fill="hold">
                          <p:stCondLst>
                            <p:cond delay="0"/>
                          </p:stCondLst>
                        </p:cTn>
                        <p:tgtEl>
                          <p:spTgt spid="56"/>
                        </p:tgtEl>
                        <p:attrNameLst>
                          <p:attrName>style.visibility</p:attrName>
                        </p:attrNameLst>
                      </p:cBhvr>
                      <p:to>
                        <p:strVal val="visible"/>
                      </p:to>
                    </p:set>
                    <p:animEffect transition="in" filter="wipe(up)">
                      <p:cBhvr>
                        <p:cTn dur="500"/>
                        <p:tgtEl>
                          <p:spTgt spid="56"/>
                        </p:tgtEl>
                      </p:cBhvr>
                    </p:animEffect>
                  </p:childTnLst>
                </p:cTn>
              </p:par>
            </p:tnLst>
          </p:tmpl>
        </p:tmplLst>
      </p:bldP>
      <p:bldP spid="57"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build="p">
        <p:tmplLst>
          <p:tmpl lvl="1">
            <p:tnLst>
              <p:par>
                <p:cTn presetID="16" presetClass="entr" presetSubtype="37" fill="hold" nodeType="afterEffect" nodePh="1">
                  <p:stCondLst>
                    <p:cond delay="0"/>
                  </p:stCondLst>
                  <p:endCondLst>
                    <p:cond delay="0"/>
                  </p:endCondLst>
                  <p:childTnLst>
                    <p:set>
                      <p:cBhvr>
                        <p:cTn dur="1" fill="hold">
                          <p:stCondLst>
                            <p:cond delay="0"/>
                          </p:stCondLst>
                        </p:cTn>
                        <p:tgtEl>
                          <p:spTgt spid="58"/>
                        </p:tgtEl>
                        <p:attrNameLst>
                          <p:attrName>style.visibility</p:attrName>
                        </p:attrNameLst>
                      </p:cBhvr>
                      <p:to>
                        <p:strVal val="visible"/>
                      </p:to>
                    </p:set>
                    <p:animEffect transition="in" filter="barn(outVertical)">
                      <p:cBhvr>
                        <p:cTn dur="500"/>
                        <p:tgtEl>
                          <p:spTgt spid="58"/>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D00FC4C-BDBF-4E21-902A-ADEB59DF8089}" type="datetimeFigureOut">
              <a:rPr lang="zh-CN" altLang="en-US" smtClean="0">
                <a:solidFill>
                  <a:prstClr val="black">
                    <a:tint val="75000"/>
                  </a:prstClr>
                </a:solidFill>
              </a:rPr>
              <a:pPr/>
              <a:t>2022/9/11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E0C8827-CBE6-4F89-900B-BE5F5BBD4BC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1224184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Mai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62316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fade">
                                      <p:cBhvr>
                                        <p:cTn id="11"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5_Free Blank With Footer">
    <p:spTree>
      <p:nvGrpSpPr>
        <p:cNvPr id="1" name=""/>
        <p:cNvGrpSpPr/>
        <p:nvPr/>
      </p:nvGrpSpPr>
      <p:grpSpPr>
        <a:xfrm>
          <a:off x="0" y="0"/>
          <a:ext cx="0" cy="0"/>
          <a:chOff x="0" y="0"/>
          <a:chExt cx="0" cy="0"/>
        </a:xfrm>
      </p:grpSpPr>
      <p:sp>
        <p:nvSpPr>
          <p:cNvPr id="4" name="Round Same Side Corner Rectangle 3"/>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5" name="Slide Number Placeholder 4"/>
          <p:cNvSpPr>
            <a:spLocks noGrp="1"/>
          </p:cNvSpPr>
          <p:nvPr>
            <p:ph type="sldNum" sz="quarter" idx="12"/>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52565018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22_Title Slide">
    <p:spTree>
      <p:nvGrpSpPr>
        <p:cNvPr id="1" name=""/>
        <p:cNvGrpSpPr/>
        <p:nvPr/>
      </p:nvGrpSpPr>
      <p:grpSpPr>
        <a:xfrm>
          <a:off x="0" y="0"/>
          <a:ext cx="0" cy="0"/>
          <a:chOff x="0" y="0"/>
          <a:chExt cx="0" cy="0"/>
        </a:xfrm>
      </p:grpSpPr>
      <p:sp>
        <p:nvSpPr>
          <p:cNvPr id="24" name="Shape 4403"/>
          <p:cNvSpPr/>
          <p:nvPr userDrawn="1"/>
        </p:nvSpPr>
        <p:spPr>
          <a:xfrm>
            <a:off x="2464541" y="1894622"/>
            <a:ext cx="1699245" cy="1343394"/>
          </a:xfrm>
          <a:custGeom>
            <a:avLst/>
            <a:gdLst/>
            <a:ahLst/>
            <a:cxnLst>
              <a:cxn ang="0">
                <a:pos x="wd2" y="hd2"/>
              </a:cxn>
              <a:cxn ang="5400000">
                <a:pos x="wd2" y="hd2"/>
              </a:cxn>
              <a:cxn ang="10800000">
                <a:pos x="wd2" y="hd2"/>
              </a:cxn>
              <a:cxn ang="16200000">
                <a:pos x="wd2" y="hd2"/>
              </a:cxn>
            </a:cxnLst>
            <a:rect l="0" t="0" r="r" b="b"/>
            <a:pathLst>
              <a:path w="21600" h="21600" extrusionOk="0">
                <a:moveTo>
                  <a:pt x="18900" y="0"/>
                </a:moveTo>
                <a:lnTo>
                  <a:pt x="2700" y="0"/>
                </a:lnTo>
                <a:cubicBezTo>
                  <a:pt x="1216" y="0"/>
                  <a:pt x="0" y="1389"/>
                  <a:pt x="0" y="3086"/>
                </a:cubicBezTo>
                <a:lnTo>
                  <a:pt x="0" y="13885"/>
                </a:lnTo>
                <a:cubicBezTo>
                  <a:pt x="0" y="15583"/>
                  <a:pt x="1216" y="16971"/>
                  <a:pt x="2700" y="16971"/>
                </a:cubicBezTo>
                <a:lnTo>
                  <a:pt x="8100" y="16971"/>
                </a:lnTo>
                <a:lnTo>
                  <a:pt x="13500" y="21600"/>
                </a:lnTo>
                <a:lnTo>
                  <a:pt x="13500" y="16971"/>
                </a:lnTo>
                <a:lnTo>
                  <a:pt x="18900" y="16971"/>
                </a:lnTo>
                <a:cubicBezTo>
                  <a:pt x="20384" y="16971"/>
                  <a:pt x="21600" y="15583"/>
                  <a:pt x="21600" y="13885"/>
                </a:cubicBezTo>
                <a:lnTo>
                  <a:pt x="21600" y="3086"/>
                </a:lnTo>
                <a:cubicBezTo>
                  <a:pt x="21600" y="1389"/>
                  <a:pt x="20384" y="0"/>
                  <a:pt x="18900" y="0"/>
                </a:cubicBezTo>
                <a:close/>
              </a:path>
            </a:pathLst>
          </a:custGeom>
          <a:solidFill>
            <a:schemeClr val="accent1"/>
          </a:solidFill>
          <a:ln w="12700">
            <a:miter lim="400000"/>
          </a:ln>
          <a:effectLst/>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sp>
        <p:nvSpPr>
          <p:cNvPr id="16" name="Title 15"/>
          <p:cNvSpPr>
            <a:spLocks noGrp="1"/>
          </p:cNvSpPr>
          <p:nvPr>
            <p:ph type="title"/>
          </p:nvPr>
        </p:nvSpPr>
        <p:spPr>
          <a:xfrm>
            <a:off x="1524000" y="616918"/>
            <a:ext cx="9144000" cy="535812"/>
          </a:xfrm>
        </p:spPr>
        <p:txBody>
          <a:bodyPr>
            <a:normAutofit/>
          </a:bodyPr>
          <a:lstStyle>
            <a:lvl1pPr algn="ctr">
              <a:defRPr sz="4000" b="0">
                <a:solidFill>
                  <a:schemeClr val="bg1"/>
                </a:solidFill>
                <a:latin typeface="Source Sans Pro" panose="020B0503030403020204" pitchFamily="34" charset="0"/>
              </a:defRPr>
            </a:lvl1pPr>
          </a:lstStyle>
          <a:p>
            <a:r>
              <a:rPr lang="en-US" dirty="0"/>
              <a:t>Click to edit Master title style</a:t>
            </a:r>
            <a:endParaRPr lang="en-GB" dirty="0"/>
          </a:p>
        </p:txBody>
      </p:sp>
      <p:sp>
        <p:nvSpPr>
          <p:cNvPr id="23" name="Text Placeholder 17"/>
          <p:cNvSpPr>
            <a:spLocks noGrp="1"/>
          </p:cNvSpPr>
          <p:nvPr>
            <p:ph type="body" sz="quarter" idx="18" hasCustomPrompt="1"/>
          </p:nvPr>
        </p:nvSpPr>
        <p:spPr>
          <a:xfrm>
            <a:off x="1524000" y="1285443"/>
            <a:ext cx="9144000" cy="248082"/>
          </a:xfrm>
        </p:spPr>
        <p:txBody>
          <a:bodyPr lIns="0" tIns="0" rIns="0" bIns="0">
            <a:normAutofit/>
          </a:bodyPr>
          <a:lstStyle>
            <a:lvl1pPr marL="0" indent="0" algn="ctr">
              <a:lnSpc>
                <a:spcPts val="1400"/>
              </a:lnSpc>
              <a:buNone/>
              <a:defRPr sz="1050">
                <a:solidFill>
                  <a:schemeClr val="tx2"/>
                </a:solidFill>
              </a:defRPr>
            </a:lvl1pPr>
          </a:lstStyle>
          <a:p>
            <a:pPr lvl="0"/>
            <a:r>
              <a:rPr lang="en-GB" dirty="0"/>
              <a:t>write your relevant text here</a:t>
            </a:r>
          </a:p>
        </p:txBody>
      </p:sp>
      <p:sp>
        <p:nvSpPr>
          <p:cNvPr id="44" name="Picture Placeholder 6"/>
          <p:cNvSpPr>
            <a:spLocks noGrp="1"/>
          </p:cNvSpPr>
          <p:nvPr>
            <p:ph type="pic" sz="quarter" idx="24"/>
          </p:nvPr>
        </p:nvSpPr>
        <p:spPr>
          <a:xfrm>
            <a:off x="2464541" y="3238016"/>
            <a:ext cx="2206227" cy="1362190"/>
          </a:xfrm>
          <a:prstGeom prst="rect">
            <a:avLst/>
          </a:prstGeom>
          <a:noFill/>
          <a:ln w="6350">
            <a:solidFill>
              <a:schemeClr val="accent1"/>
            </a:solidFill>
          </a:ln>
        </p:spPr>
        <p:txBody>
          <a:bodyPr>
            <a:normAutofit/>
          </a:bodyPr>
          <a:lstStyle>
            <a:lvl1pPr>
              <a:defRPr sz="1400"/>
            </a:lvl1pPr>
          </a:lstStyle>
          <a:p>
            <a:endParaRPr lang="en-GB" dirty="0"/>
          </a:p>
        </p:txBody>
      </p:sp>
      <p:sp>
        <p:nvSpPr>
          <p:cNvPr id="21" name="Text Placeholder 17"/>
          <p:cNvSpPr>
            <a:spLocks noGrp="1"/>
          </p:cNvSpPr>
          <p:nvPr>
            <p:ph type="body" sz="quarter" idx="36" hasCustomPrompt="1"/>
          </p:nvPr>
        </p:nvSpPr>
        <p:spPr>
          <a:xfrm>
            <a:off x="2605580" y="2041198"/>
            <a:ext cx="1475221" cy="746174"/>
          </a:xfrm>
        </p:spPr>
        <p:txBody>
          <a:bodyPr lIns="0" tIns="0" rIns="0" bIns="0" anchor="t">
            <a:normAutofit/>
          </a:bodyPr>
          <a:lstStyle>
            <a:lvl1pPr marL="0" indent="0" algn="l">
              <a:lnSpc>
                <a:spcPts val="1700"/>
              </a:lnSpc>
              <a:buNone/>
              <a:defRPr sz="1200">
                <a:solidFill>
                  <a:schemeClr val="bg1"/>
                </a:solidFill>
              </a:defRPr>
            </a:lvl1pPr>
          </a:lstStyle>
          <a:p>
            <a:pPr lvl="0"/>
            <a:r>
              <a:rPr lang="id-ID" dirty="0"/>
              <a:t>Logo ini didesain pada tahun 2001 oleh samuel rizal, sekarang</a:t>
            </a:r>
          </a:p>
        </p:txBody>
      </p:sp>
      <p:sp>
        <p:nvSpPr>
          <p:cNvPr id="30" name="Picture Placeholder 6"/>
          <p:cNvSpPr>
            <a:spLocks noGrp="1"/>
          </p:cNvSpPr>
          <p:nvPr>
            <p:ph type="pic" sz="quarter" idx="38"/>
          </p:nvPr>
        </p:nvSpPr>
        <p:spPr>
          <a:xfrm>
            <a:off x="7587553" y="3238016"/>
            <a:ext cx="2206227" cy="1362190"/>
          </a:xfrm>
          <a:prstGeom prst="rect">
            <a:avLst/>
          </a:prstGeom>
          <a:noFill/>
          <a:ln w="6350">
            <a:solidFill>
              <a:schemeClr val="accent4"/>
            </a:solidFill>
          </a:ln>
        </p:spPr>
        <p:txBody>
          <a:bodyPr>
            <a:normAutofit/>
          </a:bodyPr>
          <a:lstStyle>
            <a:lvl1pPr>
              <a:defRPr sz="1400"/>
            </a:lvl1pPr>
          </a:lstStyle>
          <a:p>
            <a:endParaRPr lang="en-GB" dirty="0"/>
          </a:p>
        </p:txBody>
      </p:sp>
      <p:sp>
        <p:nvSpPr>
          <p:cNvPr id="31" name="Picture Placeholder 6"/>
          <p:cNvSpPr>
            <a:spLocks noGrp="1"/>
          </p:cNvSpPr>
          <p:nvPr>
            <p:ph type="pic" sz="quarter" idx="39"/>
          </p:nvPr>
        </p:nvSpPr>
        <p:spPr>
          <a:xfrm>
            <a:off x="5026047" y="3238016"/>
            <a:ext cx="2206227" cy="1362190"/>
          </a:xfrm>
          <a:prstGeom prst="rect">
            <a:avLst/>
          </a:prstGeom>
          <a:noFill/>
          <a:ln w="6350">
            <a:solidFill>
              <a:schemeClr val="accent2"/>
            </a:solidFill>
          </a:ln>
        </p:spPr>
        <p:txBody>
          <a:bodyPr>
            <a:normAutofit/>
          </a:bodyPr>
          <a:lstStyle>
            <a:lvl1pPr>
              <a:defRPr sz="1400"/>
            </a:lvl1pPr>
          </a:lstStyle>
          <a:p>
            <a:endParaRPr lang="en-GB" dirty="0"/>
          </a:p>
        </p:txBody>
      </p:sp>
      <p:sp>
        <p:nvSpPr>
          <p:cNvPr id="17" name="Shape 2733"/>
          <p:cNvSpPr/>
          <p:nvPr userDrawn="1"/>
        </p:nvSpPr>
        <p:spPr>
          <a:xfrm>
            <a:off x="5856305" y="1190540"/>
            <a:ext cx="479390" cy="21600"/>
          </a:xfrm>
          <a:prstGeom prst="rect">
            <a:avLst/>
          </a:prstGeom>
          <a:solidFill>
            <a:schemeClr val="accent1"/>
          </a:solidFill>
          <a:ln w="12700">
            <a:miter lim="400000"/>
          </a:ln>
        </p:spPr>
        <p:txBody>
          <a:bodyPr lIns="50800" tIns="50800" rIns="50800" bIns="50800" anchor="ctr"/>
          <a:lstStyle/>
          <a:p>
            <a:pPr lvl="0">
              <a:lnSpc>
                <a:spcPct val="100000"/>
              </a:lnSpc>
              <a:defRPr sz="3200">
                <a:solidFill>
                  <a:srgbClr val="FFFFFF"/>
                </a:solidFill>
                <a:latin typeface="+mn-lt"/>
                <a:ea typeface="+mn-ea"/>
                <a:cs typeface="+mn-cs"/>
                <a:sym typeface="Helvetica Light"/>
              </a:defRPr>
            </a:pPr>
            <a:endParaRPr/>
          </a:p>
        </p:txBody>
      </p:sp>
      <p:sp>
        <p:nvSpPr>
          <p:cNvPr id="18" name="Text Placeholder 17"/>
          <p:cNvSpPr>
            <a:spLocks noGrp="1"/>
          </p:cNvSpPr>
          <p:nvPr>
            <p:ph type="body" sz="quarter" idx="46" hasCustomPrompt="1"/>
          </p:nvPr>
        </p:nvSpPr>
        <p:spPr>
          <a:xfrm>
            <a:off x="2449286" y="4763739"/>
            <a:ext cx="2221483" cy="231636"/>
          </a:xfrm>
        </p:spPr>
        <p:txBody>
          <a:bodyPr lIns="0" tIns="0" rIns="0" bIns="0" anchor="t">
            <a:normAutofit/>
          </a:bodyPr>
          <a:lstStyle>
            <a:lvl1pPr marL="0" indent="0" algn="l">
              <a:lnSpc>
                <a:spcPts val="1700"/>
              </a:lnSpc>
              <a:buNone/>
              <a:defRPr sz="1600" b="1" baseline="0">
                <a:solidFill>
                  <a:schemeClr val="bg1"/>
                </a:solidFill>
              </a:defRPr>
            </a:lvl1pPr>
          </a:lstStyle>
          <a:p>
            <a:pPr lvl="0"/>
            <a:r>
              <a:rPr lang="id-ID" dirty="0"/>
              <a:t>Logo 01</a:t>
            </a:r>
          </a:p>
        </p:txBody>
      </p:sp>
      <p:sp>
        <p:nvSpPr>
          <p:cNvPr id="25" name="Text Placeholder 17"/>
          <p:cNvSpPr>
            <a:spLocks noGrp="1"/>
          </p:cNvSpPr>
          <p:nvPr>
            <p:ph type="body" sz="quarter" idx="47" hasCustomPrompt="1"/>
          </p:nvPr>
        </p:nvSpPr>
        <p:spPr>
          <a:xfrm>
            <a:off x="5026047" y="2865942"/>
            <a:ext cx="2221483" cy="231636"/>
          </a:xfrm>
        </p:spPr>
        <p:txBody>
          <a:bodyPr lIns="0" tIns="0" rIns="0" bIns="0" anchor="t">
            <a:normAutofit/>
          </a:bodyPr>
          <a:lstStyle>
            <a:lvl1pPr marL="0" indent="0" algn="l">
              <a:lnSpc>
                <a:spcPts val="1700"/>
              </a:lnSpc>
              <a:buNone/>
              <a:defRPr sz="1600" b="1" baseline="0">
                <a:solidFill>
                  <a:schemeClr val="bg1"/>
                </a:solidFill>
              </a:defRPr>
            </a:lvl1pPr>
          </a:lstStyle>
          <a:p>
            <a:pPr lvl="0"/>
            <a:r>
              <a:rPr lang="id-ID" dirty="0"/>
              <a:t>Logo 01</a:t>
            </a:r>
          </a:p>
        </p:txBody>
      </p:sp>
      <p:sp>
        <p:nvSpPr>
          <p:cNvPr id="26" name="Shape 4403"/>
          <p:cNvSpPr/>
          <p:nvPr userDrawn="1"/>
        </p:nvSpPr>
        <p:spPr>
          <a:xfrm rot="10800000">
            <a:off x="5548285" y="4600206"/>
            <a:ext cx="1699245" cy="1343394"/>
          </a:xfrm>
          <a:custGeom>
            <a:avLst/>
            <a:gdLst/>
            <a:ahLst/>
            <a:cxnLst>
              <a:cxn ang="0">
                <a:pos x="wd2" y="hd2"/>
              </a:cxn>
              <a:cxn ang="5400000">
                <a:pos x="wd2" y="hd2"/>
              </a:cxn>
              <a:cxn ang="10800000">
                <a:pos x="wd2" y="hd2"/>
              </a:cxn>
              <a:cxn ang="16200000">
                <a:pos x="wd2" y="hd2"/>
              </a:cxn>
            </a:cxnLst>
            <a:rect l="0" t="0" r="r" b="b"/>
            <a:pathLst>
              <a:path w="21600" h="21600" extrusionOk="0">
                <a:moveTo>
                  <a:pt x="18900" y="0"/>
                </a:moveTo>
                <a:lnTo>
                  <a:pt x="2700" y="0"/>
                </a:lnTo>
                <a:cubicBezTo>
                  <a:pt x="1216" y="0"/>
                  <a:pt x="0" y="1389"/>
                  <a:pt x="0" y="3086"/>
                </a:cubicBezTo>
                <a:lnTo>
                  <a:pt x="0" y="13885"/>
                </a:lnTo>
                <a:cubicBezTo>
                  <a:pt x="0" y="15583"/>
                  <a:pt x="1216" y="16971"/>
                  <a:pt x="2700" y="16971"/>
                </a:cubicBezTo>
                <a:lnTo>
                  <a:pt x="8100" y="16971"/>
                </a:lnTo>
                <a:lnTo>
                  <a:pt x="13500" y="21600"/>
                </a:lnTo>
                <a:lnTo>
                  <a:pt x="13500" y="16971"/>
                </a:lnTo>
                <a:lnTo>
                  <a:pt x="18900" y="16971"/>
                </a:lnTo>
                <a:cubicBezTo>
                  <a:pt x="20384" y="16971"/>
                  <a:pt x="21600" y="15583"/>
                  <a:pt x="21600" y="13885"/>
                </a:cubicBezTo>
                <a:lnTo>
                  <a:pt x="21600" y="3086"/>
                </a:lnTo>
                <a:cubicBezTo>
                  <a:pt x="21600" y="1389"/>
                  <a:pt x="20384" y="0"/>
                  <a:pt x="18900" y="0"/>
                </a:cubicBezTo>
                <a:close/>
              </a:path>
            </a:pathLst>
          </a:custGeom>
          <a:solidFill>
            <a:schemeClr val="accent2"/>
          </a:solidFill>
          <a:ln w="12700">
            <a:miter lim="400000"/>
          </a:ln>
          <a:effectLst/>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sp>
        <p:nvSpPr>
          <p:cNvPr id="27" name="Text Placeholder 17"/>
          <p:cNvSpPr>
            <a:spLocks noGrp="1"/>
          </p:cNvSpPr>
          <p:nvPr>
            <p:ph type="body" sz="quarter" idx="48" hasCustomPrompt="1"/>
          </p:nvPr>
        </p:nvSpPr>
        <p:spPr>
          <a:xfrm>
            <a:off x="5689324" y="5046429"/>
            <a:ext cx="1475221" cy="746174"/>
          </a:xfrm>
        </p:spPr>
        <p:txBody>
          <a:bodyPr lIns="0" tIns="0" rIns="0" bIns="0" anchor="t">
            <a:normAutofit/>
          </a:bodyPr>
          <a:lstStyle>
            <a:lvl1pPr marL="0" indent="0" algn="l">
              <a:lnSpc>
                <a:spcPts val="1700"/>
              </a:lnSpc>
              <a:buNone/>
              <a:defRPr sz="1200">
                <a:solidFill>
                  <a:schemeClr val="bg1"/>
                </a:solidFill>
              </a:defRPr>
            </a:lvl1pPr>
          </a:lstStyle>
          <a:p>
            <a:pPr lvl="0"/>
            <a:r>
              <a:rPr lang="id-ID" dirty="0"/>
              <a:t>Logo ini didesain pada tahun 2001 oleh samuel rizal, sekarang</a:t>
            </a:r>
          </a:p>
        </p:txBody>
      </p:sp>
      <p:sp>
        <p:nvSpPr>
          <p:cNvPr id="28" name="Shape 4403"/>
          <p:cNvSpPr/>
          <p:nvPr userDrawn="1"/>
        </p:nvSpPr>
        <p:spPr>
          <a:xfrm>
            <a:off x="7849694" y="1894622"/>
            <a:ext cx="1699245" cy="1343394"/>
          </a:xfrm>
          <a:custGeom>
            <a:avLst/>
            <a:gdLst/>
            <a:ahLst/>
            <a:cxnLst>
              <a:cxn ang="0">
                <a:pos x="wd2" y="hd2"/>
              </a:cxn>
              <a:cxn ang="5400000">
                <a:pos x="wd2" y="hd2"/>
              </a:cxn>
              <a:cxn ang="10800000">
                <a:pos x="wd2" y="hd2"/>
              </a:cxn>
              <a:cxn ang="16200000">
                <a:pos x="wd2" y="hd2"/>
              </a:cxn>
            </a:cxnLst>
            <a:rect l="0" t="0" r="r" b="b"/>
            <a:pathLst>
              <a:path w="21600" h="21600" extrusionOk="0">
                <a:moveTo>
                  <a:pt x="18900" y="0"/>
                </a:moveTo>
                <a:lnTo>
                  <a:pt x="2700" y="0"/>
                </a:lnTo>
                <a:cubicBezTo>
                  <a:pt x="1216" y="0"/>
                  <a:pt x="0" y="1389"/>
                  <a:pt x="0" y="3086"/>
                </a:cubicBezTo>
                <a:lnTo>
                  <a:pt x="0" y="13885"/>
                </a:lnTo>
                <a:cubicBezTo>
                  <a:pt x="0" y="15583"/>
                  <a:pt x="1216" y="16971"/>
                  <a:pt x="2700" y="16971"/>
                </a:cubicBezTo>
                <a:lnTo>
                  <a:pt x="8100" y="16971"/>
                </a:lnTo>
                <a:lnTo>
                  <a:pt x="13500" y="21600"/>
                </a:lnTo>
                <a:lnTo>
                  <a:pt x="13500" y="16971"/>
                </a:lnTo>
                <a:lnTo>
                  <a:pt x="18900" y="16971"/>
                </a:lnTo>
                <a:cubicBezTo>
                  <a:pt x="20384" y="16971"/>
                  <a:pt x="21600" y="15583"/>
                  <a:pt x="21600" y="13885"/>
                </a:cubicBezTo>
                <a:lnTo>
                  <a:pt x="21600" y="3086"/>
                </a:lnTo>
                <a:cubicBezTo>
                  <a:pt x="21600" y="1389"/>
                  <a:pt x="20384" y="0"/>
                  <a:pt x="18900" y="0"/>
                </a:cubicBezTo>
                <a:close/>
              </a:path>
            </a:pathLst>
          </a:custGeom>
          <a:solidFill>
            <a:schemeClr val="accent5"/>
          </a:solidFill>
          <a:ln w="12700">
            <a:miter lim="400000"/>
          </a:ln>
          <a:effectLst/>
        </p:spPr>
        <p:txBody>
          <a:bodyPr lIns="38100" tIns="38100" rIns="38100" bIns="38100" anchor="ct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sp>
        <p:nvSpPr>
          <p:cNvPr id="38" name="Text Placeholder 17"/>
          <p:cNvSpPr>
            <a:spLocks noGrp="1"/>
          </p:cNvSpPr>
          <p:nvPr>
            <p:ph type="body" sz="quarter" idx="49" hasCustomPrompt="1"/>
          </p:nvPr>
        </p:nvSpPr>
        <p:spPr>
          <a:xfrm>
            <a:off x="7990733" y="2041198"/>
            <a:ext cx="1475221" cy="746174"/>
          </a:xfrm>
        </p:spPr>
        <p:txBody>
          <a:bodyPr lIns="0" tIns="0" rIns="0" bIns="0" anchor="t">
            <a:normAutofit/>
          </a:bodyPr>
          <a:lstStyle>
            <a:lvl1pPr marL="0" indent="0" algn="l">
              <a:lnSpc>
                <a:spcPts val="1700"/>
              </a:lnSpc>
              <a:buNone/>
              <a:defRPr sz="1200">
                <a:solidFill>
                  <a:schemeClr val="bg1"/>
                </a:solidFill>
              </a:defRPr>
            </a:lvl1pPr>
          </a:lstStyle>
          <a:p>
            <a:pPr lvl="0"/>
            <a:r>
              <a:rPr lang="id-ID" dirty="0"/>
              <a:t>Logo ini didesain pada tahun 2001 oleh samuel rizal, sekarang</a:t>
            </a:r>
          </a:p>
        </p:txBody>
      </p:sp>
      <p:sp>
        <p:nvSpPr>
          <p:cNvPr id="39" name="Text Placeholder 17"/>
          <p:cNvSpPr>
            <a:spLocks noGrp="1"/>
          </p:cNvSpPr>
          <p:nvPr>
            <p:ph type="body" sz="quarter" idx="50" hasCustomPrompt="1"/>
          </p:nvPr>
        </p:nvSpPr>
        <p:spPr>
          <a:xfrm>
            <a:off x="7834439" y="4763739"/>
            <a:ext cx="2221483" cy="231636"/>
          </a:xfrm>
        </p:spPr>
        <p:txBody>
          <a:bodyPr lIns="0" tIns="0" rIns="0" bIns="0" anchor="t">
            <a:normAutofit/>
          </a:bodyPr>
          <a:lstStyle>
            <a:lvl1pPr marL="0" indent="0" algn="l">
              <a:lnSpc>
                <a:spcPts val="1700"/>
              </a:lnSpc>
              <a:buNone/>
              <a:defRPr sz="1600" b="1" baseline="0">
                <a:solidFill>
                  <a:schemeClr val="bg1"/>
                </a:solidFill>
              </a:defRPr>
            </a:lvl1pPr>
          </a:lstStyle>
          <a:p>
            <a:pPr lvl="0"/>
            <a:r>
              <a:rPr lang="id-ID" dirty="0"/>
              <a:t>Logo 01</a:t>
            </a:r>
          </a:p>
        </p:txBody>
      </p:sp>
    </p:spTree>
    <p:extLst>
      <p:ext uri="{BB962C8B-B14F-4D97-AF65-F5344CB8AC3E}">
        <p14:creationId xmlns:p14="http://schemas.microsoft.com/office/powerpoint/2010/main" val="3841139431"/>
      </p:ext>
    </p:extLst>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3">
                                            <p:txEl>
                                              <p:pRg st="0" end="0"/>
                                            </p:txEl>
                                          </p:spTgt>
                                        </p:tgtEl>
                                        <p:attrNameLst>
                                          <p:attrName>style.visibility</p:attrName>
                                        </p:attrNameLst>
                                      </p:cBhvr>
                                      <p:to>
                                        <p:strVal val="visible"/>
                                      </p:to>
                                    </p:set>
                                    <p:anim calcmode="lin" valueType="num">
                                      <p:cBhvr>
                                        <p:cTn id="12" dur="5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23">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23">
                                            <p:txEl>
                                              <p:pRg st="0" end="0"/>
                                            </p:txEl>
                                          </p:spTgt>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44"/>
                                        </p:tgtEl>
                                        <p:attrNameLst>
                                          <p:attrName>style.visibility</p:attrName>
                                        </p:attrNameLst>
                                      </p:cBhvr>
                                      <p:to>
                                        <p:strVal val="visible"/>
                                      </p:to>
                                    </p:set>
                                    <p:anim calcmode="lin" valueType="num">
                                      <p:cBhvr>
                                        <p:cTn id="22" dur="500" fill="hold"/>
                                        <p:tgtEl>
                                          <p:spTgt spid="44"/>
                                        </p:tgtEl>
                                        <p:attrNameLst>
                                          <p:attrName>ppt_w</p:attrName>
                                        </p:attrNameLst>
                                      </p:cBhvr>
                                      <p:tavLst>
                                        <p:tav tm="0">
                                          <p:val>
                                            <p:fltVal val="0"/>
                                          </p:val>
                                        </p:tav>
                                        <p:tav tm="100000">
                                          <p:val>
                                            <p:strVal val="#ppt_w"/>
                                          </p:val>
                                        </p:tav>
                                      </p:tavLst>
                                    </p:anim>
                                    <p:anim calcmode="lin" valueType="num">
                                      <p:cBhvr>
                                        <p:cTn id="23" dur="500" fill="hold"/>
                                        <p:tgtEl>
                                          <p:spTgt spid="44"/>
                                        </p:tgtEl>
                                        <p:attrNameLst>
                                          <p:attrName>ppt_h</p:attrName>
                                        </p:attrNameLst>
                                      </p:cBhvr>
                                      <p:tavLst>
                                        <p:tav tm="0">
                                          <p:val>
                                            <p:fltVal val="0"/>
                                          </p:val>
                                        </p:tav>
                                        <p:tav tm="100000">
                                          <p:val>
                                            <p:strVal val="#ppt_h"/>
                                          </p:val>
                                        </p:tav>
                                      </p:tavLst>
                                    </p:anim>
                                    <p:animEffect transition="in" filter="fade">
                                      <p:cBhvr>
                                        <p:cTn id="24" dur="500"/>
                                        <p:tgtEl>
                                          <p:spTgt spid="44"/>
                                        </p:tgtEl>
                                      </p:cBhvr>
                                    </p:animEffect>
                                  </p:childTnLst>
                                </p:cTn>
                              </p:par>
                            </p:childTnLst>
                          </p:cTn>
                        </p:par>
                        <p:par>
                          <p:cTn id="25" fill="hold">
                            <p:stCondLst>
                              <p:cond delay="1500"/>
                            </p:stCondLst>
                            <p:childTnLst>
                              <p:par>
                                <p:cTn id="26" presetID="53" presetClass="entr" presetSubtype="16" fill="hold" grpId="0" nodeType="afterEffect">
                                  <p:stCondLst>
                                    <p:cond delay="0"/>
                                  </p:stCondLst>
                                  <p:childTnLst>
                                    <p:set>
                                      <p:cBhvr>
                                        <p:cTn id="27" dur="1" fill="hold">
                                          <p:stCondLst>
                                            <p:cond delay="0"/>
                                          </p:stCondLst>
                                        </p:cTn>
                                        <p:tgtEl>
                                          <p:spTgt spid="18">
                                            <p:txEl>
                                              <p:pRg st="0" end="0"/>
                                            </p:txEl>
                                          </p:spTgt>
                                        </p:tgtEl>
                                        <p:attrNameLst>
                                          <p:attrName>style.visibility</p:attrName>
                                        </p:attrNameLst>
                                      </p:cBhvr>
                                      <p:to>
                                        <p:strVal val="visible"/>
                                      </p:to>
                                    </p:set>
                                    <p:anim calcmode="lin" valueType="num">
                                      <p:cBhvr>
                                        <p:cTn id="28"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8">
                                            <p:txEl>
                                              <p:pRg st="0" end="0"/>
                                            </p:txEl>
                                          </p:spTgt>
                                        </p:tgtEl>
                                      </p:cBhvr>
                                    </p:animEffect>
                                  </p:childTnLst>
                                </p:cTn>
                              </p:par>
                            </p:childTnLst>
                          </p:cTn>
                        </p:par>
                        <p:par>
                          <p:cTn id="31" fill="hold">
                            <p:stCondLst>
                              <p:cond delay="2000"/>
                            </p:stCondLst>
                            <p:childTnLst>
                              <p:par>
                                <p:cTn id="32" presetID="22" presetClass="entr" presetSubtype="4"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down)">
                                      <p:cBhvr>
                                        <p:cTn id="34" dur="500"/>
                                        <p:tgtEl>
                                          <p:spTgt spid="24"/>
                                        </p:tgtEl>
                                      </p:cBhvr>
                                    </p:animEffect>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21">
                                            <p:txEl>
                                              <p:pRg st="0" end="0"/>
                                            </p:txEl>
                                          </p:spTgt>
                                        </p:tgtEl>
                                        <p:attrNameLst>
                                          <p:attrName>style.visibility</p:attrName>
                                        </p:attrNameLst>
                                      </p:cBhvr>
                                      <p:to>
                                        <p:strVal val="visible"/>
                                      </p:to>
                                    </p:set>
                                    <p:animEffect transition="in" filter="fade">
                                      <p:cBhvr>
                                        <p:cTn id="38" dur="500"/>
                                        <p:tgtEl>
                                          <p:spTgt spid="21">
                                            <p:txEl>
                                              <p:pRg st="0" end="0"/>
                                            </p:txEl>
                                          </p:spTgt>
                                        </p:tgtEl>
                                      </p:cBhvr>
                                    </p:animEffect>
                                  </p:childTnLst>
                                </p:cTn>
                              </p:par>
                            </p:childTnLst>
                          </p:cTn>
                        </p:par>
                        <p:par>
                          <p:cTn id="39" fill="hold">
                            <p:stCondLst>
                              <p:cond delay="3000"/>
                            </p:stCondLst>
                            <p:childTnLst>
                              <p:par>
                                <p:cTn id="40" presetID="53" presetClass="entr" presetSubtype="16" fill="hold" grpId="0" nodeType="afterEffect">
                                  <p:stCondLst>
                                    <p:cond delay="0"/>
                                  </p:stCondLst>
                                  <p:childTnLst>
                                    <p:set>
                                      <p:cBhvr>
                                        <p:cTn id="41" dur="1" fill="hold">
                                          <p:stCondLst>
                                            <p:cond delay="0"/>
                                          </p:stCondLst>
                                        </p:cTn>
                                        <p:tgtEl>
                                          <p:spTgt spid="31"/>
                                        </p:tgtEl>
                                        <p:attrNameLst>
                                          <p:attrName>style.visibility</p:attrName>
                                        </p:attrNameLst>
                                      </p:cBhvr>
                                      <p:to>
                                        <p:strVal val="visible"/>
                                      </p:to>
                                    </p:set>
                                    <p:anim calcmode="lin" valueType="num">
                                      <p:cBhvr>
                                        <p:cTn id="42" dur="500" fill="hold"/>
                                        <p:tgtEl>
                                          <p:spTgt spid="31"/>
                                        </p:tgtEl>
                                        <p:attrNameLst>
                                          <p:attrName>ppt_w</p:attrName>
                                        </p:attrNameLst>
                                      </p:cBhvr>
                                      <p:tavLst>
                                        <p:tav tm="0">
                                          <p:val>
                                            <p:fltVal val="0"/>
                                          </p:val>
                                        </p:tav>
                                        <p:tav tm="100000">
                                          <p:val>
                                            <p:strVal val="#ppt_w"/>
                                          </p:val>
                                        </p:tav>
                                      </p:tavLst>
                                    </p:anim>
                                    <p:anim calcmode="lin" valueType="num">
                                      <p:cBhvr>
                                        <p:cTn id="43" dur="500" fill="hold"/>
                                        <p:tgtEl>
                                          <p:spTgt spid="31"/>
                                        </p:tgtEl>
                                        <p:attrNameLst>
                                          <p:attrName>ppt_h</p:attrName>
                                        </p:attrNameLst>
                                      </p:cBhvr>
                                      <p:tavLst>
                                        <p:tav tm="0">
                                          <p:val>
                                            <p:fltVal val="0"/>
                                          </p:val>
                                        </p:tav>
                                        <p:tav tm="100000">
                                          <p:val>
                                            <p:strVal val="#ppt_h"/>
                                          </p:val>
                                        </p:tav>
                                      </p:tavLst>
                                    </p:anim>
                                    <p:animEffect transition="in" filter="fade">
                                      <p:cBhvr>
                                        <p:cTn id="44" dur="500"/>
                                        <p:tgtEl>
                                          <p:spTgt spid="31"/>
                                        </p:tgtEl>
                                      </p:cBhvr>
                                    </p:animEffect>
                                  </p:childTnLst>
                                </p:cTn>
                              </p:par>
                            </p:childTnLst>
                          </p:cTn>
                        </p:par>
                        <p:par>
                          <p:cTn id="45" fill="hold">
                            <p:stCondLst>
                              <p:cond delay="3500"/>
                            </p:stCondLst>
                            <p:childTnLst>
                              <p:par>
                                <p:cTn id="46" presetID="53" presetClass="entr" presetSubtype="16" fill="hold" grpId="0" nodeType="afterEffect">
                                  <p:stCondLst>
                                    <p:cond delay="0"/>
                                  </p:stCondLst>
                                  <p:childTnLst>
                                    <p:set>
                                      <p:cBhvr>
                                        <p:cTn id="47" dur="1" fill="hold">
                                          <p:stCondLst>
                                            <p:cond delay="0"/>
                                          </p:stCondLst>
                                        </p:cTn>
                                        <p:tgtEl>
                                          <p:spTgt spid="25">
                                            <p:txEl>
                                              <p:pRg st="0" end="0"/>
                                            </p:txEl>
                                          </p:spTgt>
                                        </p:tgtEl>
                                        <p:attrNameLst>
                                          <p:attrName>style.visibility</p:attrName>
                                        </p:attrNameLst>
                                      </p:cBhvr>
                                      <p:to>
                                        <p:strVal val="visible"/>
                                      </p:to>
                                    </p:set>
                                    <p:anim calcmode="lin" valueType="num">
                                      <p:cBhvr>
                                        <p:cTn id="48" dur="5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49" dur="500" fill="hold"/>
                                        <p:tgtEl>
                                          <p:spTgt spid="25">
                                            <p:txEl>
                                              <p:pRg st="0" end="0"/>
                                            </p:txEl>
                                          </p:spTgt>
                                        </p:tgtEl>
                                        <p:attrNameLst>
                                          <p:attrName>ppt_h</p:attrName>
                                        </p:attrNameLst>
                                      </p:cBhvr>
                                      <p:tavLst>
                                        <p:tav tm="0">
                                          <p:val>
                                            <p:fltVal val="0"/>
                                          </p:val>
                                        </p:tav>
                                        <p:tav tm="100000">
                                          <p:val>
                                            <p:strVal val="#ppt_h"/>
                                          </p:val>
                                        </p:tav>
                                      </p:tavLst>
                                    </p:anim>
                                    <p:animEffect transition="in" filter="fade">
                                      <p:cBhvr>
                                        <p:cTn id="50" dur="500"/>
                                        <p:tgtEl>
                                          <p:spTgt spid="25">
                                            <p:txEl>
                                              <p:pRg st="0" end="0"/>
                                            </p:txEl>
                                          </p:spTgt>
                                        </p:tgtEl>
                                      </p:cBhvr>
                                    </p:animEffect>
                                  </p:childTnLst>
                                </p:cTn>
                              </p:par>
                            </p:childTnLst>
                          </p:cTn>
                        </p:par>
                        <p:par>
                          <p:cTn id="51" fill="hold">
                            <p:stCondLst>
                              <p:cond delay="4000"/>
                            </p:stCondLst>
                            <p:childTnLst>
                              <p:par>
                                <p:cTn id="52" presetID="22" presetClass="entr" presetSubtype="1" fill="hold" grpId="0" nodeType="after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wipe(up)">
                                      <p:cBhvr>
                                        <p:cTn id="54" dur="500"/>
                                        <p:tgtEl>
                                          <p:spTgt spid="26"/>
                                        </p:tgtEl>
                                      </p:cBhvr>
                                    </p:animEffect>
                                  </p:childTnLst>
                                </p:cTn>
                              </p:par>
                            </p:childTnLst>
                          </p:cTn>
                        </p:par>
                        <p:par>
                          <p:cTn id="55" fill="hold">
                            <p:stCondLst>
                              <p:cond delay="4500"/>
                            </p:stCondLst>
                            <p:childTnLst>
                              <p:par>
                                <p:cTn id="56" presetID="10" presetClass="entr" presetSubtype="0" fill="hold" grpId="0" nodeType="afterEffect">
                                  <p:stCondLst>
                                    <p:cond delay="0"/>
                                  </p:stCondLst>
                                  <p:childTnLst>
                                    <p:set>
                                      <p:cBhvr>
                                        <p:cTn id="57" dur="1" fill="hold">
                                          <p:stCondLst>
                                            <p:cond delay="0"/>
                                          </p:stCondLst>
                                        </p:cTn>
                                        <p:tgtEl>
                                          <p:spTgt spid="27">
                                            <p:txEl>
                                              <p:pRg st="0" end="0"/>
                                            </p:txEl>
                                          </p:spTgt>
                                        </p:tgtEl>
                                        <p:attrNameLst>
                                          <p:attrName>style.visibility</p:attrName>
                                        </p:attrNameLst>
                                      </p:cBhvr>
                                      <p:to>
                                        <p:strVal val="visible"/>
                                      </p:to>
                                    </p:set>
                                    <p:animEffect transition="in" filter="fade">
                                      <p:cBhvr>
                                        <p:cTn id="58" dur="500"/>
                                        <p:tgtEl>
                                          <p:spTgt spid="27">
                                            <p:txEl>
                                              <p:pRg st="0" end="0"/>
                                            </p:txEl>
                                          </p:spTgt>
                                        </p:tgtEl>
                                      </p:cBhvr>
                                    </p:animEffect>
                                  </p:childTnLst>
                                </p:cTn>
                              </p:par>
                            </p:childTnLst>
                          </p:cTn>
                        </p:par>
                        <p:par>
                          <p:cTn id="59" fill="hold">
                            <p:stCondLst>
                              <p:cond delay="5000"/>
                            </p:stCondLst>
                            <p:childTnLst>
                              <p:par>
                                <p:cTn id="60" presetID="53" presetClass="entr" presetSubtype="16" fill="hold" grpId="0" nodeType="afterEffect">
                                  <p:stCondLst>
                                    <p:cond delay="0"/>
                                  </p:stCondLst>
                                  <p:childTnLst>
                                    <p:set>
                                      <p:cBhvr>
                                        <p:cTn id="61" dur="1" fill="hold">
                                          <p:stCondLst>
                                            <p:cond delay="0"/>
                                          </p:stCondLst>
                                        </p:cTn>
                                        <p:tgtEl>
                                          <p:spTgt spid="30"/>
                                        </p:tgtEl>
                                        <p:attrNameLst>
                                          <p:attrName>style.visibility</p:attrName>
                                        </p:attrNameLst>
                                      </p:cBhvr>
                                      <p:to>
                                        <p:strVal val="visible"/>
                                      </p:to>
                                    </p:set>
                                    <p:anim calcmode="lin" valueType="num">
                                      <p:cBhvr>
                                        <p:cTn id="62" dur="500" fill="hold"/>
                                        <p:tgtEl>
                                          <p:spTgt spid="30"/>
                                        </p:tgtEl>
                                        <p:attrNameLst>
                                          <p:attrName>ppt_w</p:attrName>
                                        </p:attrNameLst>
                                      </p:cBhvr>
                                      <p:tavLst>
                                        <p:tav tm="0">
                                          <p:val>
                                            <p:fltVal val="0"/>
                                          </p:val>
                                        </p:tav>
                                        <p:tav tm="100000">
                                          <p:val>
                                            <p:strVal val="#ppt_w"/>
                                          </p:val>
                                        </p:tav>
                                      </p:tavLst>
                                    </p:anim>
                                    <p:anim calcmode="lin" valueType="num">
                                      <p:cBhvr>
                                        <p:cTn id="63" dur="500" fill="hold"/>
                                        <p:tgtEl>
                                          <p:spTgt spid="30"/>
                                        </p:tgtEl>
                                        <p:attrNameLst>
                                          <p:attrName>ppt_h</p:attrName>
                                        </p:attrNameLst>
                                      </p:cBhvr>
                                      <p:tavLst>
                                        <p:tav tm="0">
                                          <p:val>
                                            <p:fltVal val="0"/>
                                          </p:val>
                                        </p:tav>
                                        <p:tav tm="100000">
                                          <p:val>
                                            <p:strVal val="#ppt_h"/>
                                          </p:val>
                                        </p:tav>
                                      </p:tavLst>
                                    </p:anim>
                                    <p:animEffect transition="in" filter="fade">
                                      <p:cBhvr>
                                        <p:cTn id="64" dur="500"/>
                                        <p:tgtEl>
                                          <p:spTgt spid="30"/>
                                        </p:tgtEl>
                                      </p:cBhvr>
                                    </p:animEffect>
                                  </p:childTnLst>
                                </p:cTn>
                              </p:par>
                            </p:childTnLst>
                          </p:cTn>
                        </p:par>
                        <p:par>
                          <p:cTn id="65" fill="hold">
                            <p:stCondLst>
                              <p:cond delay="5500"/>
                            </p:stCondLst>
                            <p:childTnLst>
                              <p:par>
                                <p:cTn id="66" presetID="53" presetClass="entr" presetSubtype="16" fill="hold" grpId="0" nodeType="afterEffect">
                                  <p:stCondLst>
                                    <p:cond delay="0"/>
                                  </p:stCondLst>
                                  <p:childTnLst>
                                    <p:set>
                                      <p:cBhvr>
                                        <p:cTn id="67" dur="1" fill="hold">
                                          <p:stCondLst>
                                            <p:cond delay="0"/>
                                          </p:stCondLst>
                                        </p:cTn>
                                        <p:tgtEl>
                                          <p:spTgt spid="39">
                                            <p:txEl>
                                              <p:pRg st="0" end="0"/>
                                            </p:txEl>
                                          </p:spTgt>
                                        </p:tgtEl>
                                        <p:attrNameLst>
                                          <p:attrName>style.visibility</p:attrName>
                                        </p:attrNameLst>
                                      </p:cBhvr>
                                      <p:to>
                                        <p:strVal val="visible"/>
                                      </p:to>
                                    </p:set>
                                    <p:anim calcmode="lin" valueType="num">
                                      <p:cBhvr>
                                        <p:cTn id="68"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69" dur="5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70" dur="500"/>
                                        <p:tgtEl>
                                          <p:spTgt spid="39">
                                            <p:txEl>
                                              <p:pRg st="0" end="0"/>
                                            </p:txEl>
                                          </p:spTgt>
                                        </p:tgtEl>
                                      </p:cBhvr>
                                    </p:animEffect>
                                  </p:childTnLst>
                                </p:cTn>
                              </p:par>
                            </p:childTnLst>
                          </p:cTn>
                        </p:par>
                        <p:par>
                          <p:cTn id="71" fill="hold">
                            <p:stCondLst>
                              <p:cond delay="6000"/>
                            </p:stCondLst>
                            <p:childTnLst>
                              <p:par>
                                <p:cTn id="72" presetID="22" presetClass="entr" presetSubtype="4" fill="hold" grpId="0" nodeType="after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wipe(down)">
                                      <p:cBhvr>
                                        <p:cTn id="74" dur="500"/>
                                        <p:tgtEl>
                                          <p:spTgt spid="28"/>
                                        </p:tgtEl>
                                      </p:cBhvr>
                                    </p:animEffect>
                                  </p:childTnLst>
                                </p:cTn>
                              </p:par>
                            </p:childTnLst>
                          </p:cTn>
                        </p:par>
                        <p:par>
                          <p:cTn id="75" fill="hold">
                            <p:stCondLst>
                              <p:cond delay="6500"/>
                            </p:stCondLst>
                            <p:childTnLst>
                              <p:par>
                                <p:cTn id="76" presetID="10" presetClass="entr" presetSubtype="0" fill="hold" grpId="0" nodeType="afterEffect">
                                  <p:stCondLst>
                                    <p:cond delay="0"/>
                                  </p:stCondLst>
                                  <p:childTnLst>
                                    <p:set>
                                      <p:cBhvr>
                                        <p:cTn id="77" dur="1" fill="hold">
                                          <p:stCondLst>
                                            <p:cond delay="0"/>
                                          </p:stCondLst>
                                        </p:cTn>
                                        <p:tgtEl>
                                          <p:spTgt spid="38">
                                            <p:txEl>
                                              <p:pRg st="0" end="0"/>
                                            </p:txEl>
                                          </p:spTgt>
                                        </p:tgtEl>
                                        <p:attrNameLst>
                                          <p:attrName>style.visibility</p:attrName>
                                        </p:attrNameLst>
                                      </p:cBhvr>
                                      <p:to>
                                        <p:strVal val="visible"/>
                                      </p:to>
                                    </p:set>
                                    <p:animEffect transition="in" filter="fade">
                                      <p:cBhvr>
                                        <p:cTn id="78" dur="500"/>
                                        <p:tgtEl>
                                          <p:spTgt spid="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6" grpId="0"/>
      <p:bldP spid="23" grpId="0" build="p">
        <p:tmplLst>
          <p:tmpl lvl="1">
            <p:tnLst>
              <p:par>
                <p:cTn presetID="53" presetClass="entr" presetSubtype="16"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p:cTn dur="500" fill="hold"/>
                        <p:tgtEl>
                          <p:spTgt spid="23"/>
                        </p:tgtEl>
                        <p:attrNameLst>
                          <p:attrName>ppt_w</p:attrName>
                        </p:attrNameLst>
                      </p:cBhvr>
                      <p:tavLst>
                        <p:tav tm="0">
                          <p:val>
                            <p:fltVal val="0"/>
                          </p:val>
                        </p:tav>
                        <p:tav tm="100000">
                          <p:val>
                            <p:strVal val="#ppt_w"/>
                          </p:val>
                        </p:tav>
                      </p:tavLst>
                    </p:anim>
                    <p:anim calcmode="lin" valueType="num">
                      <p:cBhvr>
                        <p:cTn dur="500" fill="hold"/>
                        <p:tgtEl>
                          <p:spTgt spid="23"/>
                        </p:tgtEl>
                        <p:attrNameLst>
                          <p:attrName>ppt_h</p:attrName>
                        </p:attrNameLst>
                      </p:cBhvr>
                      <p:tavLst>
                        <p:tav tm="0">
                          <p:val>
                            <p:fltVal val="0"/>
                          </p:val>
                        </p:tav>
                        <p:tav tm="100000">
                          <p:val>
                            <p:strVal val="#ppt_h"/>
                          </p:val>
                        </p:tav>
                      </p:tavLst>
                    </p:anim>
                    <p:animEffect transition="in" filter="fade">
                      <p:cBhvr>
                        <p:cTn dur="500"/>
                        <p:tgtEl>
                          <p:spTgt spid="23"/>
                        </p:tgtEl>
                      </p:cBhvr>
                    </p:animEffect>
                  </p:childTnLst>
                </p:cTn>
              </p:par>
            </p:tnLst>
          </p:tmpl>
        </p:tmplLst>
      </p:bldP>
      <p:bldP spid="44" grpId="0" animBg="1"/>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30" grpId="0" animBg="1"/>
      <p:bldP spid="31" grpId="0" animBg="1"/>
      <p:bldP spid="17" grpId="0" animBg="1"/>
      <p:bldP spid="18" grpId="0" build="p">
        <p:tmplLst>
          <p:tmpl lvl="1">
            <p:tnLst>
              <p:par>
                <p:cTn presetID="53" presetClass="entr" presetSubtype="16"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25" grpId="0" build="p">
        <p:tmplLst>
          <p:tmpl lvl="1">
            <p:tnLst>
              <p:par>
                <p:cTn presetID="53" presetClass="entr" presetSubtype="16"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Effect transition="in" filter="fade">
                      <p:cBhvr>
                        <p:cTn dur="500"/>
                        <p:tgtEl>
                          <p:spTgt spid="25"/>
                        </p:tgtEl>
                      </p:cBhvr>
                    </p:animEffect>
                  </p:childTnLst>
                </p:cTn>
              </p:par>
            </p:tnLst>
          </p:tmpl>
        </p:tmplLst>
      </p:bldP>
      <p:bldP spid="26" grpId="0" animBg="1"/>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bldP spid="38" grpId="0" build="p">
        <p:tmplLst>
          <p:tmpl lvl="1">
            <p:tnLst>
              <p:par>
                <p:cTn presetID="10"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53" presetClass="entr" presetSubtype="16"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Effect transition="in" filter="fade">
                      <p:cBhvr>
                        <p:cTn dur="500"/>
                        <p:tgtEl>
                          <p:spTgt spid="39"/>
                        </p:tgtEl>
                      </p:cBhvr>
                    </p:animEffect>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3_Title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484787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37_Title Slide">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546225" y="1809750"/>
            <a:ext cx="3473450" cy="2043113"/>
          </a:xfrm>
        </p:spPr>
        <p:txBody>
          <a:bodyPr>
            <a:normAutofit/>
          </a:bodyPr>
          <a:lstStyle>
            <a:lvl1pPr>
              <a:defRPr sz="1800">
                <a:solidFill>
                  <a:schemeClr val="accent1"/>
                </a:solidFill>
              </a:defRPr>
            </a:lvl1pPr>
          </a:lstStyle>
          <a:p>
            <a:endParaRPr lang="id-ID"/>
          </a:p>
        </p:txBody>
      </p:sp>
      <p:sp>
        <p:nvSpPr>
          <p:cNvPr id="9" name="Picture Placeholder 2"/>
          <p:cNvSpPr>
            <a:spLocks noGrp="1"/>
          </p:cNvSpPr>
          <p:nvPr>
            <p:ph type="pic" sz="quarter" idx="11"/>
          </p:nvPr>
        </p:nvSpPr>
        <p:spPr>
          <a:xfrm>
            <a:off x="7185907" y="1809750"/>
            <a:ext cx="3473450" cy="2043113"/>
          </a:xfrm>
        </p:spPr>
        <p:txBody>
          <a:bodyPr>
            <a:normAutofit/>
          </a:bodyPr>
          <a:lstStyle>
            <a:lvl1pPr>
              <a:defRPr sz="1800">
                <a:solidFill>
                  <a:schemeClr val="accent1"/>
                </a:solidFill>
              </a:defRPr>
            </a:lvl1pPr>
          </a:lstStyle>
          <a:p>
            <a:endParaRPr lang="id-ID"/>
          </a:p>
        </p:txBody>
      </p:sp>
    </p:spTree>
    <p:extLst>
      <p:ext uri="{BB962C8B-B14F-4D97-AF65-F5344CB8AC3E}">
        <p14:creationId xmlns:p14="http://schemas.microsoft.com/office/powerpoint/2010/main" val="378147651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Blank 02">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1332571"/>
      </p:ext>
    </p:extLst>
  </p:cSld>
  <p:clrMapOvr>
    <a:masterClrMapping/>
  </p:clrMapOvr>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Blank 01">
    <p:spTree>
      <p:nvGrpSpPr>
        <p:cNvPr id="1" name=""/>
        <p:cNvGrpSpPr/>
        <p:nvPr/>
      </p:nvGrpSpPr>
      <p:grpSpPr>
        <a:xfrm>
          <a:off x="0" y="0"/>
          <a:ext cx="0" cy="0"/>
          <a:chOff x="0" y="0"/>
          <a:chExt cx="0" cy="0"/>
        </a:xfrm>
      </p:grpSpPr>
      <p:sp>
        <p:nvSpPr>
          <p:cNvPr id="5" name="Marcador de pie de página 4"/>
          <p:cNvSpPr>
            <a:spLocks noGrp="1"/>
          </p:cNvSpPr>
          <p:nvPr>
            <p:ph type="ftr" sz="quarter" idx="11"/>
          </p:nvPr>
        </p:nvSpPr>
        <p:spPr>
          <a:xfrm>
            <a:off x="4038337" y="6356408"/>
            <a:ext cx="4115326" cy="365083"/>
          </a:xfrm>
          <a:prstGeom prst="rect">
            <a:avLst/>
          </a:prstGeom>
        </p:spPr>
        <p:txBody>
          <a:bodyPr anchor="ctr"/>
          <a:lstStyle>
            <a:lvl1pPr algn="ctr">
              <a:defRPr>
                <a:solidFill>
                  <a:schemeClr val="tx2"/>
                </a:solidFill>
              </a:defRPr>
            </a:lvl1pPr>
          </a:lstStyle>
          <a:p>
            <a:pPr>
              <a:lnSpc>
                <a:spcPct val="125000"/>
              </a:lnSpc>
            </a:pPr>
            <a:r>
              <a:rPr lang="it-IT" sz="900">
                <a:latin typeface="Source Sans Pro" panose="020B0503030403020204" pitchFamily="34" charset="0"/>
              </a:rPr>
              <a:t>www.yourcompany.com | powerpoint template</a:t>
            </a:r>
            <a:endParaRPr lang="en-US" sz="900" dirty="0">
              <a:latin typeface="Source Sans Pro" panose="020B0503030403020204" pitchFamily="34" charset="0"/>
            </a:endParaRPr>
          </a:p>
        </p:txBody>
      </p:sp>
      <p:sp>
        <p:nvSpPr>
          <p:cNvPr id="6" name="Marcador de número de diapositiva 5"/>
          <p:cNvSpPr>
            <a:spLocks noGrp="1"/>
          </p:cNvSpPr>
          <p:nvPr>
            <p:ph type="sldNum" sz="quarter" idx="12"/>
          </p:nvPr>
        </p:nvSpPr>
        <p:spPr/>
        <p:txBody>
          <a:bodyPr/>
          <a:lstStyle>
            <a:lvl1pPr>
              <a:defRPr>
                <a:solidFill>
                  <a:schemeClr val="tx2"/>
                </a:solidFill>
              </a:defRPr>
            </a:lvl1pPr>
          </a:lstStyle>
          <a:p>
            <a:fld id="{FF439014-E629-42E3-A58B-61A0F1C8CFFE}" type="slidenum">
              <a:rPr lang="es-SV" smtClean="0"/>
              <a:pPr/>
              <a:t>‹#›</a:t>
            </a:fld>
            <a:endParaRPr lang="es-SV"/>
          </a:p>
        </p:txBody>
      </p:sp>
      <p:cxnSp>
        <p:nvCxnSpPr>
          <p:cNvPr id="10" name="Conector recto 9"/>
          <p:cNvCxnSpPr/>
          <p:nvPr userDrawn="1"/>
        </p:nvCxnSpPr>
        <p:spPr>
          <a:xfrm>
            <a:off x="262607" y="6365106"/>
            <a:ext cx="1166678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04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ppt_x"/>
                                          </p:val>
                                        </p:tav>
                                        <p:tav tm="100000">
                                          <p:val>
                                            <p:strVal val="#ppt_x"/>
                                          </p:val>
                                        </p:tav>
                                      </p:tavLst>
                                    </p:anim>
                                    <p:anim calcmode="lin" valueType="num">
                                      <p:cBhvr additive="base">
                                        <p:cTn id="8" dur="1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1+#ppt_h/2"/>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Image Layout 07">
    <p:spTree>
      <p:nvGrpSpPr>
        <p:cNvPr id="1" name=""/>
        <p:cNvGrpSpPr/>
        <p:nvPr/>
      </p:nvGrpSpPr>
      <p:grpSpPr>
        <a:xfrm>
          <a:off x="0" y="0"/>
          <a:ext cx="0" cy="0"/>
          <a:chOff x="0" y="0"/>
          <a:chExt cx="0" cy="0"/>
        </a:xfrm>
      </p:grpSpPr>
      <p:sp>
        <p:nvSpPr>
          <p:cNvPr id="3" name="2 Marcador de posición de imagen"/>
          <p:cNvSpPr>
            <a:spLocks noGrp="1"/>
          </p:cNvSpPr>
          <p:nvPr>
            <p:ph type="pic" sz="quarter" idx="10"/>
          </p:nvPr>
        </p:nvSpPr>
        <p:spPr>
          <a:xfrm>
            <a:off x="0" y="0"/>
            <a:ext cx="12192000" cy="1626999"/>
          </a:xfrm>
          <a:prstGeom prst="rect">
            <a:avLst/>
          </a:prstGeom>
          <a:solidFill>
            <a:schemeClr val="bg1">
              <a:lumMod val="85000"/>
              <a:alpha val="50000"/>
            </a:schemeClr>
          </a:solidFill>
        </p:spPr>
        <p:txBody>
          <a:bodyPr/>
          <a:lstStyle>
            <a:lvl1pPr marL="0" indent="0">
              <a:buNone/>
              <a:defRPr/>
            </a:lvl1pPr>
          </a:lstStyle>
          <a:p>
            <a:endParaRPr lang="es-SV" dirty="0"/>
          </a:p>
        </p:txBody>
      </p:sp>
      <p:sp>
        <p:nvSpPr>
          <p:cNvPr id="10" name="Marcador de pie de página 4"/>
          <p:cNvSpPr>
            <a:spLocks noGrp="1"/>
          </p:cNvSpPr>
          <p:nvPr>
            <p:ph type="ftr" sz="quarter" idx="11"/>
          </p:nvPr>
        </p:nvSpPr>
        <p:spPr>
          <a:xfrm>
            <a:off x="4038337" y="6356408"/>
            <a:ext cx="4115326" cy="365083"/>
          </a:xfrm>
          <a:prstGeom prst="rect">
            <a:avLst/>
          </a:prstGeom>
        </p:spPr>
        <p:txBody>
          <a:bodyPr anchor="ctr"/>
          <a:lstStyle>
            <a:lvl1pPr algn="ctr">
              <a:defRPr>
                <a:solidFill>
                  <a:schemeClr val="tx2"/>
                </a:solidFill>
              </a:defRPr>
            </a:lvl1pPr>
          </a:lstStyle>
          <a:p>
            <a:pPr>
              <a:lnSpc>
                <a:spcPct val="125000"/>
              </a:lnSpc>
            </a:pPr>
            <a:r>
              <a:rPr lang="it-IT" sz="900">
                <a:solidFill>
                  <a:srgbClr val="1F1F1F"/>
                </a:solidFill>
                <a:latin typeface="Source Sans Pro" panose="020B0503030403020204" pitchFamily="34" charset="0"/>
              </a:rPr>
              <a:t>www.yourcompany.com | powerpoint template</a:t>
            </a:r>
            <a:endParaRPr lang="en-US" sz="900" dirty="0">
              <a:solidFill>
                <a:srgbClr val="1F1F1F"/>
              </a:solidFill>
              <a:latin typeface="Source Sans Pro" panose="020B0503030403020204" pitchFamily="34" charset="0"/>
            </a:endParaRPr>
          </a:p>
        </p:txBody>
      </p:sp>
      <p:sp>
        <p:nvSpPr>
          <p:cNvPr id="11" name="Marcador de número de diapositiva 5"/>
          <p:cNvSpPr>
            <a:spLocks noGrp="1"/>
          </p:cNvSpPr>
          <p:nvPr>
            <p:ph type="sldNum" sz="quarter" idx="12"/>
          </p:nvPr>
        </p:nvSpPr>
        <p:spPr>
          <a:xfrm>
            <a:off x="9083486" y="6356408"/>
            <a:ext cx="2743021" cy="365083"/>
          </a:xfrm>
        </p:spPr>
        <p:txBody>
          <a:bodyPr/>
          <a:lstStyle>
            <a:lvl1pPr>
              <a:defRPr>
                <a:solidFill>
                  <a:schemeClr val="tx2"/>
                </a:solidFill>
              </a:defRPr>
            </a:lvl1pPr>
          </a:lstStyle>
          <a:p>
            <a:fld id="{FF439014-E629-42E3-A58B-61A0F1C8CFFE}" type="slidenum">
              <a:rPr smtClean="0">
                <a:solidFill>
                  <a:srgbClr val="1F1F1F"/>
                </a:solidFill>
              </a:rPr>
              <a:pPr/>
              <a:t>‹#›</a:t>
            </a:fld>
            <a:endParaRPr>
              <a:solidFill>
                <a:srgbClr val="1F1F1F"/>
              </a:solidFill>
            </a:endParaRPr>
          </a:p>
        </p:txBody>
      </p:sp>
      <p:cxnSp>
        <p:nvCxnSpPr>
          <p:cNvPr id="14" name="Conector recto 9"/>
          <p:cNvCxnSpPr/>
          <p:nvPr userDrawn="1"/>
        </p:nvCxnSpPr>
        <p:spPr>
          <a:xfrm>
            <a:off x="262607" y="6365106"/>
            <a:ext cx="1166678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9481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500" fill="hold"/>
                                        <p:tgtEl>
                                          <p:spTgt spid="10"/>
                                        </p:tgtEl>
                                        <p:attrNameLst>
                                          <p:attrName>ppt_x</p:attrName>
                                        </p:attrNameLst>
                                      </p:cBhvr>
                                      <p:tavLst>
                                        <p:tav tm="0">
                                          <p:val>
                                            <p:strVal val="#ppt_x"/>
                                          </p:val>
                                        </p:tav>
                                        <p:tav tm="100000">
                                          <p:val>
                                            <p:strVal val="#ppt_x"/>
                                          </p:val>
                                        </p:tav>
                                      </p:tavLst>
                                    </p:anim>
                                    <p:anim calcmode="lin" valueType="num">
                                      <p:cBhvr additive="base">
                                        <p:cTn id="12" dur="1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500" fill="hold"/>
                                        <p:tgtEl>
                                          <p:spTgt spid="11"/>
                                        </p:tgtEl>
                                        <p:attrNameLst>
                                          <p:attrName>ppt_x</p:attrName>
                                        </p:attrNameLst>
                                      </p:cBhvr>
                                      <p:tavLst>
                                        <p:tav tm="0">
                                          <p:val>
                                            <p:strVal val="#ppt_x"/>
                                          </p:val>
                                        </p:tav>
                                        <p:tav tm="100000">
                                          <p:val>
                                            <p:strVal val="#ppt_x"/>
                                          </p:val>
                                        </p:tav>
                                      </p:tavLst>
                                    </p:anim>
                                    <p:anim calcmode="lin" valueType="num">
                                      <p:cBhvr additive="base">
                                        <p:cTn id="16" dur="1500" fill="hold"/>
                                        <p:tgtEl>
                                          <p:spTgt spid="11"/>
                                        </p:tgtEl>
                                        <p:attrNameLst>
                                          <p:attrName>ppt_y</p:attrName>
                                        </p:attrNameLst>
                                      </p:cBhvr>
                                      <p:tavLst>
                                        <p:tav tm="0">
                                          <p:val>
                                            <p:strVal val="1+#ppt_h/2"/>
                                          </p:val>
                                        </p:tav>
                                        <p:tav tm="100000">
                                          <p:val>
                                            <p:strVal val="#ppt_y"/>
                                          </p:val>
                                        </p:tav>
                                      </p:tavLst>
                                    </p:anim>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p:bldP spid="11" grpId="0"/>
    </p:bldLst>
  </p:timing>
  <p:hf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Full Image Layout">
    <p:spTree>
      <p:nvGrpSpPr>
        <p:cNvPr id="1" name=""/>
        <p:cNvGrpSpPr/>
        <p:nvPr/>
      </p:nvGrpSpPr>
      <p:grpSpPr>
        <a:xfrm>
          <a:off x="0" y="0"/>
          <a:ext cx="0" cy="0"/>
          <a:chOff x="0" y="0"/>
          <a:chExt cx="0" cy="0"/>
        </a:xfrm>
      </p:grpSpPr>
      <p:sp>
        <p:nvSpPr>
          <p:cNvPr id="3" name="2 Marcador de posición de imagen"/>
          <p:cNvSpPr>
            <a:spLocks noGrp="1"/>
          </p:cNvSpPr>
          <p:nvPr>
            <p:ph type="pic" sz="quarter" idx="10"/>
          </p:nvPr>
        </p:nvSpPr>
        <p:spPr>
          <a:xfrm>
            <a:off x="0" y="0"/>
            <a:ext cx="12192000" cy="6858000"/>
          </a:xfrm>
          <a:prstGeom prst="rect">
            <a:avLst/>
          </a:prstGeom>
          <a:solidFill>
            <a:schemeClr val="bg1">
              <a:lumMod val="85000"/>
              <a:alpha val="50000"/>
            </a:schemeClr>
          </a:solidFill>
        </p:spPr>
        <p:txBody>
          <a:bodyPr/>
          <a:lstStyle>
            <a:lvl1pPr marL="0" indent="0">
              <a:buNone/>
              <a:defRPr/>
            </a:lvl1pPr>
          </a:lstStyle>
          <a:p>
            <a:endParaRPr lang="es-SV" dirty="0"/>
          </a:p>
        </p:txBody>
      </p:sp>
    </p:spTree>
    <p:extLst>
      <p:ext uri="{BB962C8B-B14F-4D97-AF65-F5344CB8AC3E}">
        <p14:creationId xmlns:p14="http://schemas.microsoft.com/office/powerpoint/2010/main" val="325443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Image Layout 06">
    <p:spTree>
      <p:nvGrpSpPr>
        <p:cNvPr id="1" name=""/>
        <p:cNvGrpSpPr/>
        <p:nvPr/>
      </p:nvGrpSpPr>
      <p:grpSpPr>
        <a:xfrm>
          <a:off x="0" y="0"/>
          <a:ext cx="0" cy="0"/>
          <a:chOff x="0" y="0"/>
          <a:chExt cx="0" cy="0"/>
        </a:xfrm>
      </p:grpSpPr>
      <p:sp>
        <p:nvSpPr>
          <p:cNvPr id="5" name="Marcador de pie de página 4"/>
          <p:cNvSpPr>
            <a:spLocks noGrp="1"/>
          </p:cNvSpPr>
          <p:nvPr>
            <p:ph type="ftr" sz="quarter" idx="11"/>
          </p:nvPr>
        </p:nvSpPr>
        <p:spPr>
          <a:xfrm>
            <a:off x="4038337" y="6356408"/>
            <a:ext cx="4115326" cy="365083"/>
          </a:xfrm>
          <a:prstGeom prst="rect">
            <a:avLst/>
          </a:prstGeom>
        </p:spPr>
        <p:txBody>
          <a:bodyPr anchor="ctr"/>
          <a:lstStyle>
            <a:lvl1pPr algn="ctr">
              <a:defRPr>
                <a:solidFill>
                  <a:schemeClr val="tx2"/>
                </a:solidFill>
              </a:defRPr>
            </a:lvl1pPr>
          </a:lstStyle>
          <a:p>
            <a:pPr>
              <a:lnSpc>
                <a:spcPct val="125000"/>
              </a:lnSpc>
            </a:pPr>
            <a:r>
              <a:rPr lang="it-IT" sz="900">
                <a:latin typeface="Source Sans Pro" panose="020B0503030403020204" pitchFamily="34" charset="0"/>
              </a:rPr>
              <a:t>www.yourcompany.com | powerpoint template</a:t>
            </a:r>
            <a:endParaRPr lang="en-US" sz="900" dirty="0">
              <a:latin typeface="Source Sans Pro" panose="020B0503030403020204" pitchFamily="34" charset="0"/>
            </a:endParaRPr>
          </a:p>
        </p:txBody>
      </p:sp>
      <p:sp>
        <p:nvSpPr>
          <p:cNvPr id="6" name="Marcador de número de diapositiva 5"/>
          <p:cNvSpPr>
            <a:spLocks noGrp="1"/>
          </p:cNvSpPr>
          <p:nvPr>
            <p:ph type="sldNum" sz="quarter" idx="12"/>
          </p:nvPr>
        </p:nvSpPr>
        <p:spPr/>
        <p:txBody>
          <a:bodyPr/>
          <a:lstStyle>
            <a:lvl1pPr>
              <a:defRPr>
                <a:solidFill>
                  <a:schemeClr val="tx2"/>
                </a:solidFill>
              </a:defRPr>
            </a:lvl1pPr>
          </a:lstStyle>
          <a:p>
            <a:fld id="{FF439014-E629-42E3-A58B-61A0F1C8CFFE}" type="slidenum">
              <a:rPr lang="es-SV" smtClean="0"/>
              <a:pPr/>
              <a:t>‹#›</a:t>
            </a:fld>
            <a:endParaRPr lang="es-SV"/>
          </a:p>
        </p:txBody>
      </p:sp>
      <p:cxnSp>
        <p:nvCxnSpPr>
          <p:cNvPr id="10" name="Conector recto 9"/>
          <p:cNvCxnSpPr/>
          <p:nvPr userDrawn="1"/>
        </p:nvCxnSpPr>
        <p:spPr>
          <a:xfrm>
            <a:off x="262607" y="6365106"/>
            <a:ext cx="1166678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2 Marcador de posición de imagen"/>
          <p:cNvSpPr>
            <a:spLocks noGrp="1"/>
          </p:cNvSpPr>
          <p:nvPr>
            <p:ph type="pic" sz="quarter" idx="10"/>
          </p:nvPr>
        </p:nvSpPr>
        <p:spPr>
          <a:xfrm>
            <a:off x="0" y="0"/>
            <a:ext cx="12192000" cy="2878645"/>
          </a:xfrm>
          <a:prstGeom prst="rect">
            <a:avLst/>
          </a:prstGeom>
          <a:solidFill>
            <a:schemeClr val="bg1">
              <a:lumMod val="85000"/>
              <a:alpha val="50000"/>
            </a:schemeClr>
          </a:solidFill>
        </p:spPr>
        <p:txBody>
          <a:bodyPr/>
          <a:lstStyle>
            <a:lvl1pPr marL="0" indent="0">
              <a:buNone/>
              <a:defRPr/>
            </a:lvl1pPr>
          </a:lstStyle>
          <a:p>
            <a:endParaRPr lang="es-SV" dirty="0"/>
          </a:p>
        </p:txBody>
      </p:sp>
    </p:spTree>
    <p:extLst>
      <p:ext uri="{BB962C8B-B14F-4D97-AF65-F5344CB8AC3E}">
        <p14:creationId xmlns:p14="http://schemas.microsoft.com/office/powerpoint/2010/main" val="3180660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ppt_x"/>
                                          </p:val>
                                        </p:tav>
                                        <p:tav tm="100000">
                                          <p:val>
                                            <p:strVal val="#ppt_x"/>
                                          </p:val>
                                        </p:tav>
                                      </p:tavLst>
                                    </p:anim>
                                    <p:anim calcmode="lin" valueType="num">
                                      <p:cBhvr additive="base">
                                        <p:cTn id="8" dur="1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1+#ppt_h/2"/>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23" presetClass="entr" presetSubtype="288"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strVal val="4/3*#ppt_w"/>
                                          </p:val>
                                        </p:tav>
                                        <p:tav tm="100000">
                                          <p:val>
                                            <p:strVal val="#ppt_w"/>
                                          </p:val>
                                        </p:tav>
                                      </p:tavLst>
                                    </p:anim>
                                    <p:anim calcmode="lin" valueType="num">
                                      <p:cBhvr>
                                        <p:cTn id="19" dur="500" fill="hold"/>
                                        <p:tgtEl>
                                          <p:spTgt spid="7"/>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Lst>
  </p:timing>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theme" Target="../theme/theme10.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68.xml"/><Relationship Id="rId7" Type="http://schemas.openxmlformats.org/officeDocument/2006/relationships/theme" Target="../theme/theme11.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5" Type="http://schemas.openxmlformats.org/officeDocument/2006/relationships/slideLayout" Target="../slideLayouts/slideLayout70.xml"/><Relationship Id="rId4" Type="http://schemas.openxmlformats.org/officeDocument/2006/relationships/slideLayout" Target="../slideLayouts/slideLayout69.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73.xml"/><Relationship Id="rId1" Type="http://schemas.openxmlformats.org/officeDocument/2006/relationships/slideLayout" Target="../slideLayouts/slideLayout7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 Type="http://schemas.openxmlformats.org/officeDocument/2006/relationships/slideLayout" Target="../slideLayouts/slideLayout76.xml"/><Relationship Id="rId21" Type="http://schemas.openxmlformats.org/officeDocument/2006/relationships/slideLayout" Target="../slideLayouts/slideLayout94.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image" Target="../media/image3.png"/><Relationship Id="rId10" Type="http://schemas.openxmlformats.org/officeDocument/2006/relationships/slideLayout" Target="../slideLayouts/slideLayout83.xml"/><Relationship Id="rId19" Type="http://schemas.openxmlformats.org/officeDocument/2006/relationships/slideLayout" Target="../slideLayouts/slideLayout92.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26" Type="http://schemas.openxmlformats.org/officeDocument/2006/relationships/slideLayout" Target="../slideLayouts/slideLayout138.xml"/><Relationship Id="rId39" Type="http://schemas.openxmlformats.org/officeDocument/2006/relationships/slideLayout" Target="../slideLayouts/slideLayout151.xml"/><Relationship Id="rId21" Type="http://schemas.openxmlformats.org/officeDocument/2006/relationships/slideLayout" Target="../slideLayouts/slideLayout133.xml"/><Relationship Id="rId34" Type="http://schemas.openxmlformats.org/officeDocument/2006/relationships/slideLayout" Target="../slideLayouts/slideLayout146.xml"/><Relationship Id="rId42" Type="http://schemas.openxmlformats.org/officeDocument/2006/relationships/slideLayout" Target="../slideLayouts/slideLayout154.xml"/><Relationship Id="rId47" Type="http://schemas.openxmlformats.org/officeDocument/2006/relationships/slideLayout" Target="../slideLayouts/slideLayout159.xml"/><Relationship Id="rId50" Type="http://schemas.openxmlformats.org/officeDocument/2006/relationships/slideLayout" Target="../slideLayouts/slideLayout162.xml"/><Relationship Id="rId55" Type="http://schemas.openxmlformats.org/officeDocument/2006/relationships/slideLayout" Target="../slideLayouts/slideLayout167.xml"/><Relationship Id="rId63" Type="http://schemas.openxmlformats.org/officeDocument/2006/relationships/theme" Target="../theme/theme15.xml"/><Relationship Id="rId7" Type="http://schemas.openxmlformats.org/officeDocument/2006/relationships/slideLayout" Target="../slideLayouts/slideLayout119.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9" Type="http://schemas.openxmlformats.org/officeDocument/2006/relationships/slideLayout" Target="../slideLayouts/slideLayout141.xml"/><Relationship Id="rId11" Type="http://schemas.openxmlformats.org/officeDocument/2006/relationships/slideLayout" Target="../slideLayouts/slideLayout123.xml"/><Relationship Id="rId24" Type="http://schemas.openxmlformats.org/officeDocument/2006/relationships/slideLayout" Target="../slideLayouts/slideLayout136.xml"/><Relationship Id="rId32" Type="http://schemas.openxmlformats.org/officeDocument/2006/relationships/slideLayout" Target="../slideLayouts/slideLayout144.xml"/><Relationship Id="rId37" Type="http://schemas.openxmlformats.org/officeDocument/2006/relationships/slideLayout" Target="../slideLayouts/slideLayout149.xml"/><Relationship Id="rId40" Type="http://schemas.openxmlformats.org/officeDocument/2006/relationships/slideLayout" Target="../slideLayouts/slideLayout152.xml"/><Relationship Id="rId45" Type="http://schemas.openxmlformats.org/officeDocument/2006/relationships/slideLayout" Target="../slideLayouts/slideLayout157.xml"/><Relationship Id="rId53" Type="http://schemas.openxmlformats.org/officeDocument/2006/relationships/slideLayout" Target="../slideLayouts/slideLayout165.xml"/><Relationship Id="rId58" Type="http://schemas.openxmlformats.org/officeDocument/2006/relationships/slideLayout" Target="../slideLayouts/slideLayout170.xml"/><Relationship Id="rId5" Type="http://schemas.openxmlformats.org/officeDocument/2006/relationships/slideLayout" Target="../slideLayouts/slideLayout117.xml"/><Relationship Id="rId61" Type="http://schemas.openxmlformats.org/officeDocument/2006/relationships/slideLayout" Target="../slideLayouts/slideLayout173.xml"/><Relationship Id="rId19" Type="http://schemas.openxmlformats.org/officeDocument/2006/relationships/slideLayout" Target="../slideLayouts/slideLayout131.xml"/><Relationship Id="rId14" Type="http://schemas.openxmlformats.org/officeDocument/2006/relationships/slideLayout" Target="../slideLayouts/slideLayout126.xml"/><Relationship Id="rId22" Type="http://schemas.openxmlformats.org/officeDocument/2006/relationships/slideLayout" Target="../slideLayouts/slideLayout134.xml"/><Relationship Id="rId27" Type="http://schemas.openxmlformats.org/officeDocument/2006/relationships/slideLayout" Target="../slideLayouts/slideLayout139.xml"/><Relationship Id="rId30" Type="http://schemas.openxmlformats.org/officeDocument/2006/relationships/slideLayout" Target="../slideLayouts/slideLayout142.xml"/><Relationship Id="rId35" Type="http://schemas.openxmlformats.org/officeDocument/2006/relationships/slideLayout" Target="../slideLayouts/slideLayout147.xml"/><Relationship Id="rId43" Type="http://schemas.openxmlformats.org/officeDocument/2006/relationships/slideLayout" Target="../slideLayouts/slideLayout155.xml"/><Relationship Id="rId48" Type="http://schemas.openxmlformats.org/officeDocument/2006/relationships/slideLayout" Target="../slideLayouts/slideLayout160.xml"/><Relationship Id="rId56" Type="http://schemas.openxmlformats.org/officeDocument/2006/relationships/slideLayout" Target="../slideLayouts/slideLayout168.xml"/><Relationship Id="rId8" Type="http://schemas.openxmlformats.org/officeDocument/2006/relationships/slideLayout" Target="../slideLayouts/slideLayout120.xml"/><Relationship Id="rId51" Type="http://schemas.openxmlformats.org/officeDocument/2006/relationships/slideLayout" Target="../slideLayouts/slideLayout163.xml"/><Relationship Id="rId3" Type="http://schemas.openxmlformats.org/officeDocument/2006/relationships/slideLayout" Target="../slideLayouts/slideLayout115.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5" Type="http://schemas.openxmlformats.org/officeDocument/2006/relationships/slideLayout" Target="../slideLayouts/slideLayout137.xml"/><Relationship Id="rId33" Type="http://schemas.openxmlformats.org/officeDocument/2006/relationships/slideLayout" Target="../slideLayouts/slideLayout145.xml"/><Relationship Id="rId38" Type="http://schemas.openxmlformats.org/officeDocument/2006/relationships/slideLayout" Target="../slideLayouts/slideLayout150.xml"/><Relationship Id="rId46" Type="http://schemas.openxmlformats.org/officeDocument/2006/relationships/slideLayout" Target="../slideLayouts/slideLayout158.xml"/><Relationship Id="rId59" Type="http://schemas.openxmlformats.org/officeDocument/2006/relationships/slideLayout" Target="../slideLayouts/slideLayout171.xml"/><Relationship Id="rId20" Type="http://schemas.openxmlformats.org/officeDocument/2006/relationships/slideLayout" Target="../slideLayouts/slideLayout132.xml"/><Relationship Id="rId41" Type="http://schemas.openxmlformats.org/officeDocument/2006/relationships/slideLayout" Target="../slideLayouts/slideLayout153.xml"/><Relationship Id="rId54" Type="http://schemas.openxmlformats.org/officeDocument/2006/relationships/slideLayout" Target="../slideLayouts/slideLayout166.xml"/><Relationship Id="rId62" Type="http://schemas.openxmlformats.org/officeDocument/2006/relationships/slideLayout" Target="../slideLayouts/slideLayout17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5" Type="http://schemas.openxmlformats.org/officeDocument/2006/relationships/slideLayout" Target="../slideLayouts/slideLayout127.xml"/><Relationship Id="rId23" Type="http://schemas.openxmlformats.org/officeDocument/2006/relationships/slideLayout" Target="../slideLayouts/slideLayout135.xml"/><Relationship Id="rId28" Type="http://schemas.openxmlformats.org/officeDocument/2006/relationships/slideLayout" Target="../slideLayouts/slideLayout140.xml"/><Relationship Id="rId36" Type="http://schemas.openxmlformats.org/officeDocument/2006/relationships/slideLayout" Target="../slideLayouts/slideLayout148.xml"/><Relationship Id="rId49" Type="http://schemas.openxmlformats.org/officeDocument/2006/relationships/slideLayout" Target="../slideLayouts/slideLayout161.xml"/><Relationship Id="rId57" Type="http://schemas.openxmlformats.org/officeDocument/2006/relationships/slideLayout" Target="../slideLayouts/slideLayout169.xml"/><Relationship Id="rId10" Type="http://schemas.openxmlformats.org/officeDocument/2006/relationships/slideLayout" Target="../slideLayouts/slideLayout122.xml"/><Relationship Id="rId31" Type="http://schemas.openxmlformats.org/officeDocument/2006/relationships/slideLayout" Target="../slideLayouts/slideLayout143.xml"/><Relationship Id="rId44" Type="http://schemas.openxmlformats.org/officeDocument/2006/relationships/slideLayout" Target="../slideLayouts/slideLayout156.xml"/><Relationship Id="rId52" Type="http://schemas.openxmlformats.org/officeDocument/2006/relationships/slideLayout" Target="../slideLayouts/slideLayout164.xml"/><Relationship Id="rId60" Type="http://schemas.openxmlformats.org/officeDocument/2006/relationships/slideLayout" Target="../slideLayouts/slideLayout172.xml"/><Relationship Id="rId4" Type="http://schemas.openxmlformats.org/officeDocument/2006/relationships/slideLayout" Target="../slideLayouts/slideLayout116.xml"/><Relationship Id="rId9" Type="http://schemas.openxmlformats.org/officeDocument/2006/relationships/slideLayout" Target="../slideLayouts/slideLayout121.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82.xml"/><Relationship Id="rId3" Type="http://schemas.openxmlformats.org/officeDocument/2006/relationships/slideLayout" Target="../slideLayouts/slideLayout177.xml"/><Relationship Id="rId7" Type="http://schemas.openxmlformats.org/officeDocument/2006/relationships/slideLayout" Target="../slideLayouts/slideLayout181.xml"/><Relationship Id="rId12" Type="http://schemas.openxmlformats.org/officeDocument/2006/relationships/theme" Target="../theme/theme16.xml"/><Relationship Id="rId2" Type="http://schemas.openxmlformats.org/officeDocument/2006/relationships/slideLayout" Target="../slideLayouts/slideLayout176.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5" Type="http://schemas.openxmlformats.org/officeDocument/2006/relationships/slideLayout" Target="../slideLayouts/slideLayout179.xml"/><Relationship Id="rId10" Type="http://schemas.openxmlformats.org/officeDocument/2006/relationships/slideLayout" Target="../slideLayouts/slideLayout184.xml"/><Relationship Id="rId4" Type="http://schemas.openxmlformats.org/officeDocument/2006/relationships/slideLayout" Target="../slideLayouts/slideLayout178.xml"/><Relationship Id="rId9" Type="http://schemas.openxmlformats.org/officeDocument/2006/relationships/slideLayout" Target="../slideLayouts/slideLayout183.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image" Target="../media/image7.jpg"/><Relationship Id="rId3" Type="http://schemas.openxmlformats.org/officeDocument/2006/relationships/slideLayout" Target="../slideLayouts/slideLayout188.xml"/><Relationship Id="rId7" Type="http://schemas.openxmlformats.org/officeDocument/2006/relationships/slideLayout" Target="../slideLayouts/slideLayout192.xml"/><Relationship Id="rId12" Type="http://schemas.openxmlformats.org/officeDocument/2006/relationships/theme" Target="../theme/theme17.xml"/><Relationship Id="rId2" Type="http://schemas.openxmlformats.org/officeDocument/2006/relationships/slideLayout" Target="../slideLayouts/slideLayout187.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5" Type="http://schemas.openxmlformats.org/officeDocument/2006/relationships/slideLayout" Target="../slideLayouts/slideLayout190.xml"/><Relationship Id="rId10" Type="http://schemas.openxmlformats.org/officeDocument/2006/relationships/slideLayout" Target="../slideLayouts/slideLayout195.xml"/><Relationship Id="rId4" Type="http://schemas.openxmlformats.org/officeDocument/2006/relationships/slideLayout" Target="../slideLayouts/slideLayout189.xml"/><Relationship Id="rId9" Type="http://schemas.openxmlformats.org/officeDocument/2006/relationships/slideLayout" Target="../slideLayouts/slideLayout194.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04.xml"/><Relationship Id="rId3" Type="http://schemas.openxmlformats.org/officeDocument/2006/relationships/slideLayout" Target="../slideLayouts/slideLayout199.xml"/><Relationship Id="rId7" Type="http://schemas.openxmlformats.org/officeDocument/2006/relationships/slideLayout" Target="../slideLayouts/slideLayout203.xml"/><Relationship Id="rId12" Type="http://schemas.openxmlformats.org/officeDocument/2006/relationships/theme" Target="../theme/theme18.xml"/><Relationship Id="rId2" Type="http://schemas.openxmlformats.org/officeDocument/2006/relationships/slideLayout" Target="../slideLayouts/slideLayout198.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5" Type="http://schemas.openxmlformats.org/officeDocument/2006/relationships/slideLayout" Target="../slideLayouts/slideLayout201.xml"/><Relationship Id="rId10" Type="http://schemas.openxmlformats.org/officeDocument/2006/relationships/slideLayout" Target="../slideLayouts/slideLayout206.xml"/><Relationship Id="rId4" Type="http://schemas.openxmlformats.org/officeDocument/2006/relationships/slideLayout" Target="../slideLayouts/slideLayout200.xml"/><Relationship Id="rId9" Type="http://schemas.openxmlformats.org/officeDocument/2006/relationships/slideLayout" Target="../slideLayouts/slideLayout205.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15.xml"/><Relationship Id="rId3" Type="http://schemas.openxmlformats.org/officeDocument/2006/relationships/slideLayout" Target="../slideLayouts/slideLayout210.xml"/><Relationship Id="rId7" Type="http://schemas.openxmlformats.org/officeDocument/2006/relationships/slideLayout" Target="../slideLayouts/slideLayout214.xml"/><Relationship Id="rId2" Type="http://schemas.openxmlformats.org/officeDocument/2006/relationships/slideLayout" Target="../slideLayouts/slideLayout209.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5" Type="http://schemas.openxmlformats.org/officeDocument/2006/relationships/slideLayout" Target="../slideLayouts/slideLayout212.xml"/><Relationship Id="rId10" Type="http://schemas.openxmlformats.org/officeDocument/2006/relationships/theme" Target="../theme/theme19.xml"/><Relationship Id="rId4" Type="http://schemas.openxmlformats.org/officeDocument/2006/relationships/slideLayout" Target="../slideLayouts/slideLayout211.xml"/><Relationship Id="rId9" Type="http://schemas.openxmlformats.org/officeDocument/2006/relationships/slideLayout" Target="../slideLayouts/slideLayout216.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4.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3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3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3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6" Type="http://schemas.openxmlformats.org/officeDocument/2006/relationships/image" Target="../media/image1.png"/><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theme" Target="../theme/theme8.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openxmlformats.org/officeDocument/2006/relationships/slideLayout" Target="../slideLayouts/slideLayout53.xml"/><Relationship Id="rId1" Type="http://schemas.openxmlformats.org/officeDocument/2006/relationships/slideLayout" Target="../slideLayouts/slideLayout52.xml"/><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63E6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00FC4C-BDBF-4E21-902A-ADEB59DF8089}" type="datetimeFigureOut">
              <a:rPr lang="zh-CN" altLang="en-US" smtClean="0">
                <a:solidFill>
                  <a:prstClr val="black">
                    <a:tint val="75000"/>
                  </a:prstClr>
                </a:solidFill>
              </a:rPr>
              <a:pPr/>
              <a:t>2022/9/11</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C8827-CBE6-4F89-900B-BE5F5BBD4BC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76148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89"/>
            <a:ext cx="10515600" cy="1325795"/>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944"/>
            <a:ext cx="10515600" cy="435209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7462"/>
            <a:ext cx="2743200" cy="365189"/>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2022/9/11</a:t>
            </a:fld>
            <a:endParaRPr lang="zh-CN" altLang="en-US"/>
          </a:p>
        </p:txBody>
      </p:sp>
      <p:sp>
        <p:nvSpPr>
          <p:cNvPr id="5" name="页脚占位符 4"/>
          <p:cNvSpPr>
            <a:spLocks noGrp="1"/>
          </p:cNvSpPr>
          <p:nvPr>
            <p:ph type="ftr" sz="quarter" idx="3"/>
          </p:nvPr>
        </p:nvSpPr>
        <p:spPr>
          <a:xfrm>
            <a:off x="4038600" y="6357462"/>
            <a:ext cx="4114800" cy="36518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7462"/>
            <a:ext cx="2743200" cy="365189"/>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324998583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transition spd="slow" advClick="0" advTm="2000">
    <p:push dir="u"/>
  </p:transition>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38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572"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761"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9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978" algn="l" defTabSz="914377" rtl="0" eaLnBrk="1" latinLnBrk="0" hangingPunct="1">
        <a:defRPr sz="1800" kern="1200">
          <a:solidFill>
            <a:schemeClr val="tx1"/>
          </a:solidFill>
          <a:latin typeface="+mn-lt"/>
          <a:ea typeface="+mn-ea"/>
          <a:cs typeface="+mn-cs"/>
        </a:defRPr>
      </a:lvl7pPr>
      <a:lvl8pPr marL="3201167" algn="l" defTabSz="914377" rtl="0" eaLnBrk="1" latinLnBrk="0" hangingPunct="1">
        <a:defRPr sz="1800" kern="1200">
          <a:solidFill>
            <a:schemeClr val="tx1"/>
          </a:solidFill>
          <a:latin typeface="+mn-lt"/>
          <a:ea typeface="+mn-ea"/>
          <a:cs typeface="+mn-cs"/>
        </a:defRPr>
      </a:lvl8pPr>
      <a:lvl9pPr marL="3658355" algn="l" defTabSz="914377"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1E202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9566004"/>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Lst>
  <p:transition spd="med"/>
  <p:txStyles>
    <p:titleStyle>
      <a:lvl1pPr marL="0" marR="0" indent="0" algn="ctr" defTabSz="886748" latinLnBrk="0">
        <a:lnSpc>
          <a:spcPct val="90000"/>
        </a:lnSpc>
        <a:spcBef>
          <a:spcPts val="0"/>
        </a:spcBef>
        <a:spcAft>
          <a:spcPts val="0"/>
        </a:spcAft>
        <a:buClrTx/>
        <a:buSzTx/>
        <a:buFontTx/>
        <a:buNone/>
        <a:tabLst/>
        <a:defRPr sz="5819" b="0" i="0" u="none" strike="noStrike" cap="none" spc="0" baseline="0">
          <a:ln>
            <a:noFill/>
          </a:ln>
          <a:solidFill>
            <a:srgbClr val="000000"/>
          </a:solidFill>
          <a:uFillTx/>
          <a:latin typeface="Calibri Light"/>
          <a:ea typeface="Calibri Light"/>
          <a:cs typeface="Calibri Light"/>
          <a:sym typeface="Calibri Light"/>
        </a:defRPr>
      </a:lvl1pPr>
      <a:lvl2pPr marL="0" marR="0" indent="0" algn="ctr" defTabSz="886748" latinLnBrk="0">
        <a:lnSpc>
          <a:spcPct val="90000"/>
        </a:lnSpc>
        <a:spcBef>
          <a:spcPts val="0"/>
        </a:spcBef>
        <a:spcAft>
          <a:spcPts val="0"/>
        </a:spcAft>
        <a:buClrTx/>
        <a:buSzTx/>
        <a:buFontTx/>
        <a:buNone/>
        <a:tabLst/>
        <a:defRPr sz="5819" b="0" i="0" u="none" strike="noStrike" cap="none" spc="0" baseline="0">
          <a:ln>
            <a:noFill/>
          </a:ln>
          <a:solidFill>
            <a:srgbClr val="000000"/>
          </a:solidFill>
          <a:uFillTx/>
          <a:latin typeface="Calibri Light"/>
          <a:ea typeface="Calibri Light"/>
          <a:cs typeface="Calibri Light"/>
          <a:sym typeface="Calibri Light"/>
        </a:defRPr>
      </a:lvl2pPr>
      <a:lvl3pPr marL="0" marR="0" indent="0" algn="ctr" defTabSz="886748" latinLnBrk="0">
        <a:lnSpc>
          <a:spcPct val="90000"/>
        </a:lnSpc>
        <a:spcBef>
          <a:spcPts val="0"/>
        </a:spcBef>
        <a:spcAft>
          <a:spcPts val="0"/>
        </a:spcAft>
        <a:buClrTx/>
        <a:buSzTx/>
        <a:buFontTx/>
        <a:buNone/>
        <a:tabLst/>
        <a:defRPr sz="5819" b="0" i="0" u="none" strike="noStrike" cap="none" spc="0" baseline="0">
          <a:ln>
            <a:noFill/>
          </a:ln>
          <a:solidFill>
            <a:srgbClr val="000000"/>
          </a:solidFill>
          <a:uFillTx/>
          <a:latin typeface="Calibri Light"/>
          <a:ea typeface="Calibri Light"/>
          <a:cs typeface="Calibri Light"/>
          <a:sym typeface="Calibri Light"/>
        </a:defRPr>
      </a:lvl3pPr>
      <a:lvl4pPr marL="0" marR="0" indent="0" algn="ctr" defTabSz="886748" latinLnBrk="0">
        <a:lnSpc>
          <a:spcPct val="90000"/>
        </a:lnSpc>
        <a:spcBef>
          <a:spcPts val="0"/>
        </a:spcBef>
        <a:spcAft>
          <a:spcPts val="0"/>
        </a:spcAft>
        <a:buClrTx/>
        <a:buSzTx/>
        <a:buFontTx/>
        <a:buNone/>
        <a:tabLst/>
        <a:defRPr sz="5819" b="0" i="0" u="none" strike="noStrike" cap="none" spc="0" baseline="0">
          <a:ln>
            <a:noFill/>
          </a:ln>
          <a:solidFill>
            <a:srgbClr val="000000"/>
          </a:solidFill>
          <a:uFillTx/>
          <a:latin typeface="Calibri Light"/>
          <a:ea typeface="Calibri Light"/>
          <a:cs typeface="Calibri Light"/>
          <a:sym typeface="Calibri Light"/>
        </a:defRPr>
      </a:lvl4pPr>
      <a:lvl5pPr marL="0" marR="0" indent="0" algn="ctr" defTabSz="886748" latinLnBrk="0">
        <a:lnSpc>
          <a:spcPct val="90000"/>
        </a:lnSpc>
        <a:spcBef>
          <a:spcPts val="0"/>
        </a:spcBef>
        <a:spcAft>
          <a:spcPts val="0"/>
        </a:spcAft>
        <a:buClrTx/>
        <a:buSzTx/>
        <a:buFontTx/>
        <a:buNone/>
        <a:tabLst/>
        <a:defRPr sz="5819" b="0" i="0" u="none" strike="noStrike" cap="none" spc="0" baseline="0">
          <a:ln>
            <a:noFill/>
          </a:ln>
          <a:solidFill>
            <a:srgbClr val="000000"/>
          </a:solidFill>
          <a:uFillTx/>
          <a:latin typeface="Calibri Light"/>
          <a:ea typeface="Calibri Light"/>
          <a:cs typeface="Calibri Light"/>
          <a:sym typeface="Calibri Light"/>
        </a:defRPr>
      </a:lvl5pPr>
      <a:lvl6pPr marL="0" marR="0" indent="0" algn="ctr" defTabSz="886748" latinLnBrk="0">
        <a:lnSpc>
          <a:spcPct val="90000"/>
        </a:lnSpc>
        <a:spcBef>
          <a:spcPts val="0"/>
        </a:spcBef>
        <a:spcAft>
          <a:spcPts val="0"/>
        </a:spcAft>
        <a:buClrTx/>
        <a:buSzTx/>
        <a:buFontTx/>
        <a:buNone/>
        <a:tabLst/>
        <a:defRPr sz="5819" b="0" i="0" u="none" strike="noStrike" cap="none" spc="0" baseline="0">
          <a:ln>
            <a:noFill/>
          </a:ln>
          <a:solidFill>
            <a:srgbClr val="000000"/>
          </a:solidFill>
          <a:uFillTx/>
          <a:latin typeface="Calibri Light"/>
          <a:ea typeface="Calibri Light"/>
          <a:cs typeface="Calibri Light"/>
          <a:sym typeface="Calibri Light"/>
        </a:defRPr>
      </a:lvl6pPr>
      <a:lvl7pPr marL="0" marR="0" indent="0" algn="ctr" defTabSz="886748" latinLnBrk="0">
        <a:lnSpc>
          <a:spcPct val="90000"/>
        </a:lnSpc>
        <a:spcBef>
          <a:spcPts val="0"/>
        </a:spcBef>
        <a:spcAft>
          <a:spcPts val="0"/>
        </a:spcAft>
        <a:buClrTx/>
        <a:buSzTx/>
        <a:buFontTx/>
        <a:buNone/>
        <a:tabLst/>
        <a:defRPr sz="5819" b="0" i="0" u="none" strike="noStrike" cap="none" spc="0" baseline="0">
          <a:ln>
            <a:noFill/>
          </a:ln>
          <a:solidFill>
            <a:srgbClr val="000000"/>
          </a:solidFill>
          <a:uFillTx/>
          <a:latin typeface="Calibri Light"/>
          <a:ea typeface="Calibri Light"/>
          <a:cs typeface="Calibri Light"/>
          <a:sym typeface="Calibri Light"/>
        </a:defRPr>
      </a:lvl7pPr>
      <a:lvl8pPr marL="0" marR="0" indent="0" algn="ctr" defTabSz="886748" latinLnBrk="0">
        <a:lnSpc>
          <a:spcPct val="90000"/>
        </a:lnSpc>
        <a:spcBef>
          <a:spcPts val="0"/>
        </a:spcBef>
        <a:spcAft>
          <a:spcPts val="0"/>
        </a:spcAft>
        <a:buClrTx/>
        <a:buSzTx/>
        <a:buFontTx/>
        <a:buNone/>
        <a:tabLst/>
        <a:defRPr sz="5819" b="0" i="0" u="none" strike="noStrike" cap="none" spc="0" baseline="0">
          <a:ln>
            <a:noFill/>
          </a:ln>
          <a:solidFill>
            <a:srgbClr val="000000"/>
          </a:solidFill>
          <a:uFillTx/>
          <a:latin typeface="Calibri Light"/>
          <a:ea typeface="Calibri Light"/>
          <a:cs typeface="Calibri Light"/>
          <a:sym typeface="Calibri Light"/>
        </a:defRPr>
      </a:lvl8pPr>
      <a:lvl9pPr marL="0" marR="0" indent="0" algn="ctr" defTabSz="886748" latinLnBrk="0">
        <a:lnSpc>
          <a:spcPct val="90000"/>
        </a:lnSpc>
        <a:spcBef>
          <a:spcPts val="0"/>
        </a:spcBef>
        <a:spcAft>
          <a:spcPts val="0"/>
        </a:spcAft>
        <a:buClrTx/>
        <a:buSzTx/>
        <a:buFontTx/>
        <a:buNone/>
        <a:tabLst/>
        <a:defRPr sz="5819" b="0" i="0" u="none" strike="noStrike" cap="none" spc="0" baseline="0">
          <a:ln>
            <a:noFill/>
          </a:ln>
          <a:solidFill>
            <a:srgbClr val="000000"/>
          </a:solidFill>
          <a:uFillTx/>
          <a:latin typeface="Calibri Light"/>
          <a:ea typeface="Calibri Light"/>
          <a:cs typeface="Calibri Light"/>
          <a:sym typeface="Calibri Light"/>
        </a:defRPr>
      </a:lvl9pPr>
    </p:titleStyle>
    <p:bodyStyle>
      <a:lvl1pPr marL="0" marR="0" indent="0" algn="ctr" defTabSz="886748" rtl="0" latinLnBrk="0">
        <a:lnSpc>
          <a:spcPct val="90000"/>
        </a:lnSpc>
        <a:spcBef>
          <a:spcPts val="970"/>
        </a:spcBef>
        <a:spcAft>
          <a:spcPts val="0"/>
        </a:spcAft>
        <a:buClrTx/>
        <a:buSzTx/>
        <a:buFontTx/>
        <a:buNone/>
        <a:tabLst/>
        <a:defRPr sz="2303" b="0" i="0" u="none" strike="noStrike" cap="none" spc="0" baseline="0">
          <a:ln>
            <a:noFill/>
          </a:ln>
          <a:solidFill>
            <a:srgbClr val="000000"/>
          </a:solidFill>
          <a:uFillTx/>
          <a:latin typeface="+mj-lt"/>
          <a:ea typeface="+mj-ea"/>
          <a:cs typeface="+mj-cs"/>
          <a:sym typeface="Calibri"/>
        </a:defRPr>
      </a:lvl1pPr>
      <a:lvl2pPr marL="0" marR="0" indent="443374" algn="ctr" defTabSz="886748" rtl="0" latinLnBrk="0">
        <a:lnSpc>
          <a:spcPct val="90000"/>
        </a:lnSpc>
        <a:spcBef>
          <a:spcPts val="970"/>
        </a:spcBef>
        <a:spcAft>
          <a:spcPts val="0"/>
        </a:spcAft>
        <a:buClrTx/>
        <a:buSzTx/>
        <a:buFontTx/>
        <a:buNone/>
        <a:tabLst/>
        <a:defRPr sz="2303" b="0" i="0" u="none" strike="noStrike" cap="none" spc="0" baseline="0">
          <a:ln>
            <a:noFill/>
          </a:ln>
          <a:solidFill>
            <a:srgbClr val="000000"/>
          </a:solidFill>
          <a:uFillTx/>
          <a:latin typeface="+mj-lt"/>
          <a:ea typeface="+mj-ea"/>
          <a:cs typeface="+mj-cs"/>
          <a:sym typeface="Calibri"/>
        </a:defRPr>
      </a:lvl2pPr>
      <a:lvl3pPr marL="0" marR="0" indent="886748" algn="ctr" defTabSz="886748" rtl="0" latinLnBrk="0">
        <a:lnSpc>
          <a:spcPct val="90000"/>
        </a:lnSpc>
        <a:spcBef>
          <a:spcPts val="970"/>
        </a:spcBef>
        <a:spcAft>
          <a:spcPts val="0"/>
        </a:spcAft>
        <a:buClrTx/>
        <a:buSzTx/>
        <a:buFontTx/>
        <a:buNone/>
        <a:tabLst/>
        <a:defRPr sz="2303" b="0" i="0" u="none" strike="noStrike" cap="none" spc="0" baseline="0">
          <a:ln>
            <a:noFill/>
          </a:ln>
          <a:solidFill>
            <a:srgbClr val="000000"/>
          </a:solidFill>
          <a:uFillTx/>
          <a:latin typeface="+mj-lt"/>
          <a:ea typeface="+mj-ea"/>
          <a:cs typeface="+mj-cs"/>
          <a:sym typeface="Calibri"/>
        </a:defRPr>
      </a:lvl3pPr>
      <a:lvl4pPr marL="0" marR="0" indent="1330123" algn="ctr" defTabSz="886748" rtl="0" latinLnBrk="0">
        <a:lnSpc>
          <a:spcPct val="90000"/>
        </a:lnSpc>
        <a:spcBef>
          <a:spcPts val="970"/>
        </a:spcBef>
        <a:spcAft>
          <a:spcPts val="0"/>
        </a:spcAft>
        <a:buClrTx/>
        <a:buSzTx/>
        <a:buFontTx/>
        <a:buNone/>
        <a:tabLst/>
        <a:defRPr sz="2303" b="0" i="0" u="none" strike="noStrike" cap="none" spc="0" baseline="0">
          <a:ln>
            <a:noFill/>
          </a:ln>
          <a:solidFill>
            <a:srgbClr val="000000"/>
          </a:solidFill>
          <a:uFillTx/>
          <a:latin typeface="+mj-lt"/>
          <a:ea typeface="+mj-ea"/>
          <a:cs typeface="+mj-cs"/>
          <a:sym typeface="Calibri"/>
        </a:defRPr>
      </a:lvl4pPr>
      <a:lvl5pPr marL="0" marR="0" indent="1773496" algn="ctr" defTabSz="886748" rtl="0" latinLnBrk="0">
        <a:lnSpc>
          <a:spcPct val="90000"/>
        </a:lnSpc>
        <a:spcBef>
          <a:spcPts val="970"/>
        </a:spcBef>
        <a:spcAft>
          <a:spcPts val="0"/>
        </a:spcAft>
        <a:buClrTx/>
        <a:buSzTx/>
        <a:buFontTx/>
        <a:buNone/>
        <a:tabLst/>
        <a:defRPr sz="2303" b="0" i="0" u="none" strike="noStrike" cap="none" spc="0" baseline="0">
          <a:ln>
            <a:noFill/>
          </a:ln>
          <a:solidFill>
            <a:srgbClr val="000000"/>
          </a:solidFill>
          <a:uFillTx/>
          <a:latin typeface="+mj-lt"/>
          <a:ea typeface="+mj-ea"/>
          <a:cs typeface="+mj-cs"/>
          <a:sym typeface="Calibri"/>
        </a:defRPr>
      </a:lvl5pPr>
      <a:lvl6pPr marL="0" marR="0" indent="2216871" algn="ctr" defTabSz="886748" rtl="0" latinLnBrk="0">
        <a:lnSpc>
          <a:spcPct val="90000"/>
        </a:lnSpc>
        <a:spcBef>
          <a:spcPts val="970"/>
        </a:spcBef>
        <a:spcAft>
          <a:spcPts val="0"/>
        </a:spcAft>
        <a:buClrTx/>
        <a:buSzTx/>
        <a:buFontTx/>
        <a:buNone/>
        <a:tabLst/>
        <a:defRPr sz="2303" b="0" i="0" u="none" strike="noStrike" cap="none" spc="0" baseline="0">
          <a:ln>
            <a:noFill/>
          </a:ln>
          <a:solidFill>
            <a:srgbClr val="000000"/>
          </a:solidFill>
          <a:uFillTx/>
          <a:latin typeface="+mj-lt"/>
          <a:ea typeface="+mj-ea"/>
          <a:cs typeface="+mj-cs"/>
          <a:sym typeface="Calibri"/>
        </a:defRPr>
      </a:lvl6pPr>
      <a:lvl7pPr marL="0" marR="0" indent="2660246" algn="ctr" defTabSz="886748" rtl="0" latinLnBrk="0">
        <a:lnSpc>
          <a:spcPct val="90000"/>
        </a:lnSpc>
        <a:spcBef>
          <a:spcPts val="970"/>
        </a:spcBef>
        <a:spcAft>
          <a:spcPts val="0"/>
        </a:spcAft>
        <a:buClrTx/>
        <a:buSzTx/>
        <a:buFontTx/>
        <a:buNone/>
        <a:tabLst/>
        <a:defRPr sz="2303" b="0" i="0" u="none" strike="noStrike" cap="none" spc="0" baseline="0">
          <a:ln>
            <a:noFill/>
          </a:ln>
          <a:solidFill>
            <a:srgbClr val="000000"/>
          </a:solidFill>
          <a:uFillTx/>
          <a:latin typeface="+mj-lt"/>
          <a:ea typeface="+mj-ea"/>
          <a:cs typeface="+mj-cs"/>
          <a:sym typeface="Calibri"/>
        </a:defRPr>
      </a:lvl7pPr>
      <a:lvl8pPr marL="0" marR="0" indent="3103620" algn="ctr" defTabSz="886748" rtl="0" latinLnBrk="0">
        <a:lnSpc>
          <a:spcPct val="90000"/>
        </a:lnSpc>
        <a:spcBef>
          <a:spcPts val="970"/>
        </a:spcBef>
        <a:spcAft>
          <a:spcPts val="0"/>
        </a:spcAft>
        <a:buClrTx/>
        <a:buSzTx/>
        <a:buFontTx/>
        <a:buNone/>
        <a:tabLst/>
        <a:defRPr sz="2303" b="0" i="0" u="none" strike="noStrike" cap="none" spc="0" baseline="0">
          <a:ln>
            <a:noFill/>
          </a:ln>
          <a:solidFill>
            <a:srgbClr val="000000"/>
          </a:solidFill>
          <a:uFillTx/>
          <a:latin typeface="+mj-lt"/>
          <a:ea typeface="+mj-ea"/>
          <a:cs typeface="+mj-cs"/>
          <a:sym typeface="Calibri"/>
        </a:defRPr>
      </a:lvl8pPr>
      <a:lvl9pPr marL="0" marR="0" indent="3546994" algn="ctr" defTabSz="886748" rtl="0" latinLnBrk="0">
        <a:lnSpc>
          <a:spcPct val="90000"/>
        </a:lnSpc>
        <a:spcBef>
          <a:spcPts val="970"/>
        </a:spcBef>
        <a:spcAft>
          <a:spcPts val="0"/>
        </a:spcAft>
        <a:buClrTx/>
        <a:buSzTx/>
        <a:buFontTx/>
        <a:buNone/>
        <a:tabLst/>
        <a:defRPr sz="2303" b="0" i="0" u="none" strike="noStrike" cap="none" spc="0" baseline="0">
          <a:ln>
            <a:noFill/>
          </a:ln>
          <a:solidFill>
            <a:srgbClr val="000000"/>
          </a:solidFill>
          <a:uFillTx/>
          <a:latin typeface="+mj-lt"/>
          <a:ea typeface="+mj-ea"/>
          <a:cs typeface="+mj-cs"/>
          <a:sym typeface="Calibri"/>
        </a:defRPr>
      </a:lvl9pPr>
    </p:bodyStyle>
    <p:otherStyle>
      <a:lvl1pPr marL="0" marR="0" indent="0" algn="r" defTabSz="904483" latinLnBrk="0">
        <a:lnSpc>
          <a:spcPct val="100000"/>
        </a:lnSpc>
        <a:spcBef>
          <a:spcPts val="0"/>
        </a:spcBef>
        <a:spcAft>
          <a:spcPts val="0"/>
        </a:spcAft>
        <a:buClrTx/>
        <a:buSzTx/>
        <a:buFontTx/>
        <a:buNone/>
        <a:tabLst/>
        <a:defRPr sz="727" b="0" i="0" u="none" strike="noStrike" cap="none" spc="0" baseline="0">
          <a:ln>
            <a:noFill/>
          </a:ln>
          <a:solidFill>
            <a:schemeClr val="tx1"/>
          </a:solidFill>
          <a:uFillTx/>
          <a:latin typeface="+mn-lt"/>
          <a:ea typeface="+mn-ea"/>
          <a:cs typeface="+mn-cs"/>
          <a:sym typeface="San Francisco Display Light"/>
        </a:defRPr>
      </a:lvl1pPr>
      <a:lvl2pPr marL="0" marR="0" indent="452241" algn="r" defTabSz="904483" latinLnBrk="0">
        <a:lnSpc>
          <a:spcPct val="100000"/>
        </a:lnSpc>
        <a:spcBef>
          <a:spcPts val="0"/>
        </a:spcBef>
        <a:spcAft>
          <a:spcPts val="0"/>
        </a:spcAft>
        <a:buClrTx/>
        <a:buSzTx/>
        <a:buFontTx/>
        <a:buNone/>
        <a:tabLst/>
        <a:defRPr sz="727" b="0" i="0" u="none" strike="noStrike" cap="none" spc="0" baseline="0">
          <a:ln>
            <a:noFill/>
          </a:ln>
          <a:solidFill>
            <a:schemeClr val="tx1"/>
          </a:solidFill>
          <a:uFillTx/>
          <a:latin typeface="+mn-lt"/>
          <a:ea typeface="+mn-ea"/>
          <a:cs typeface="+mn-cs"/>
          <a:sym typeface="San Francisco Display Light"/>
        </a:defRPr>
      </a:lvl2pPr>
      <a:lvl3pPr marL="0" marR="0" indent="904483" algn="r" defTabSz="904483" latinLnBrk="0">
        <a:lnSpc>
          <a:spcPct val="100000"/>
        </a:lnSpc>
        <a:spcBef>
          <a:spcPts val="0"/>
        </a:spcBef>
        <a:spcAft>
          <a:spcPts val="0"/>
        </a:spcAft>
        <a:buClrTx/>
        <a:buSzTx/>
        <a:buFontTx/>
        <a:buNone/>
        <a:tabLst/>
        <a:defRPr sz="727" b="0" i="0" u="none" strike="noStrike" cap="none" spc="0" baseline="0">
          <a:ln>
            <a:noFill/>
          </a:ln>
          <a:solidFill>
            <a:schemeClr val="tx1"/>
          </a:solidFill>
          <a:uFillTx/>
          <a:latin typeface="+mn-lt"/>
          <a:ea typeface="+mn-ea"/>
          <a:cs typeface="+mn-cs"/>
          <a:sym typeface="San Francisco Display Light"/>
        </a:defRPr>
      </a:lvl3pPr>
      <a:lvl4pPr marL="0" marR="0" indent="1356725" algn="r" defTabSz="904483" latinLnBrk="0">
        <a:lnSpc>
          <a:spcPct val="100000"/>
        </a:lnSpc>
        <a:spcBef>
          <a:spcPts val="0"/>
        </a:spcBef>
        <a:spcAft>
          <a:spcPts val="0"/>
        </a:spcAft>
        <a:buClrTx/>
        <a:buSzTx/>
        <a:buFontTx/>
        <a:buNone/>
        <a:tabLst/>
        <a:defRPr sz="727" b="0" i="0" u="none" strike="noStrike" cap="none" spc="0" baseline="0">
          <a:ln>
            <a:noFill/>
          </a:ln>
          <a:solidFill>
            <a:schemeClr val="tx1"/>
          </a:solidFill>
          <a:uFillTx/>
          <a:latin typeface="+mn-lt"/>
          <a:ea typeface="+mn-ea"/>
          <a:cs typeface="+mn-cs"/>
          <a:sym typeface="San Francisco Display Light"/>
        </a:defRPr>
      </a:lvl4pPr>
      <a:lvl5pPr marL="0" marR="0" indent="1808967" algn="r" defTabSz="904483" latinLnBrk="0">
        <a:lnSpc>
          <a:spcPct val="100000"/>
        </a:lnSpc>
        <a:spcBef>
          <a:spcPts val="0"/>
        </a:spcBef>
        <a:spcAft>
          <a:spcPts val="0"/>
        </a:spcAft>
        <a:buClrTx/>
        <a:buSzTx/>
        <a:buFontTx/>
        <a:buNone/>
        <a:tabLst/>
        <a:defRPr sz="727" b="0" i="0" u="none" strike="noStrike" cap="none" spc="0" baseline="0">
          <a:ln>
            <a:noFill/>
          </a:ln>
          <a:solidFill>
            <a:schemeClr val="tx1"/>
          </a:solidFill>
          <a:uFillTx/>
          <a:latin typeface="+mn-lt"/>
          <a:ea typeface="+mn-ea"/>
          <a:cs typeface="+mn-cs"/>
          <a:sym typeface="San Francisco Display Light"/>
        </a:defRPr>
      </a:lvl5pPr>
      <a:lvl6pPr marL="0" marR="0" indent="2261209" algn="r" defTabSz="904483" latinLnBrk="0">
        <a:lnSpc>
          <a:spcPct val="100000"/>
        </a:lnSpc>
        <a:spcBef>
          <a:spcPts val="0"/>
        </a:spcBef>
        <a:spcAft>
          <a:spcPts val="0"/>
        </a:spcAft>
        <a:buClrTx/>
        <a:buSzTx/>
        <a:buFontTx/>
        <a:buNone/>
        <a:tabLst/>
        <a:defRPr sz="727" b="0" i="0" u="none" strike="noStrike" cap="none" spc="0" baseline="0">
          <a:ln>
            <a:noFill/>
          </a:ln>
          <a:solidFill>
            <a:schemeClr val="tx1"/>
          </a:solidFill>
          <a:uFillTx/>
          <a:latin typeface="+mn-lt"/>
          <a:ea typeface="+mn-ea"/>
          <a:cs typeface="+mn-cs"/>
          <a:sym typeface="San Francisco Display Light"/>
        </a:defRPr>
      </a:lvl6pPr>
      <a:lvl7pPr marL="0" marR="0" indent="2713450" algn="r" defTabSz="904483" latinLnBrk="0">
        <a:lnSpc>
          <a:spcPct val="100000"/>
        </a:lnSpc>
        <a:spcBef>
          <a:spcPts val="0"/>
        </a:spcBef>
        <a:spcAft>
          <a:spcPts val="0"/>
        </a:spcAft>
        <a:buClrTx/>
        <a:buSzTx/>
        <a:buFontTx/>
        <a:buNone/>
        <a:tabLst/>
        <a:defRPr sz="727" b="0" i="0" u="none" strike="noStrike" cap="none" spc="0" baseline="0">
          <a:ln>
            <a:noFill/>
          </a:ln>
          <a:solidFill>
            <a:schemeClr val="tx1"/>
          </a:solidFill>
          <a:uFillTx/>
          <a:latin typeface="+mn-lt"/>
          <a:ea typeface="+mn-ea"/>
          <a:cs typeface="+mn-cs"/>
          <a:sym typeface="San Francisco Display Light"/>
        </a:defRPr>
      </a:lvl7pPr>
      <a:lvl8pPr marL="0" marR="0" indent="3165692" algn="r" defTabSz="904483" latinLnBrk="0">
        <a:lnSpc>
          <a:spcPct val="100000"/>
        </a:lnSpc>
        <a:spcBef>
          <a:spcPts val="0"/>
        </a:spcBef>
        <a:spcAft>
          <a:spcPts val="0"/>
        </a:spcAft>
        <a:buClrTx/>
        <a:buSzTx/>
        <a:buFontTx/>
        <a:buNone/>
        <a:tabLst/>
        <a:defRPr sz="727" b="0" i="0" u="none" strike="noStrike" cap="none" spc="0" baseline="0">
          <a:ln>
            <a:noFill/>
          </a:ln>
          <a:solidFill>
            <a:schemeClr val="tx1"/>
          </a:solidFill>
          <a:uFillTx/>
          <a:latin typeface="+mn-lt"/>
          <a:ea typeface="+mn-ea"/>
          <a:cs typeface="+mn-cs"/>
          <a:sym typeface="San Francisco Display Light"/>
        </a:defRPr>
      </a:lvl8pPr>
      <a:lvl9pPr marL="0" marR="0" indent="3617934" algn="r" defTabSz="904483" latinLnBrk="0">
        <a:lnSpc>
          <a:spcPct val="100000"/>
        </a:lnSpc>
        <a:spcBef>
          <a:spcPts val="0"/>
        </a:spcBef>
        <a:spcAft>
          <a:spcPts val="0"/>
        </a:spcAft>
        <a:buClrTx/>
        <a:buSzTx/>
        <a:buFontTx/>
        <a:buNone/>
        <a:tabLst/>
        <a:defRPr sz="727" b="0" i="0" u="none" strike="noStrike" cap="none" spc="0" baseline="0">
          <a:ln>
            <a:noFill/>
          </a:ln>
          <a:solidFill>
            <a:schemeClr val="tx1"/>
          </a:solidFill>
          <a:uFillTx/>
          <a:latin typeface="+mn-lt"/>
          <a:ea typeface="+mn-ea"/>
          <a:cs typeface="+mn-cs"/>
          <a:sym typeface="San Francisco Display Light"/>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5357344"/>
      </p:ext>
    </p:extLst>
  </p:cSld>
  <p:clrMap bg1="lt1" tx1="dk1" bg2="lt2" tx2="dk2" accent1="accent1" accent2="accent2" accent3="accent3" accent4="accent4" accent5="accent5" accent6="accent6" hlink="hlink" folHlink="folHlink"/>
  <p:sldLayoutIdLst>
    <p:sldLayoutId id="2147483744" r:id="rId1"/>
    <p:sldLayoutId id="2147483745"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75">
          <p15:clr>
            <a:srgbClr val="F26B43"/>
          </p15:clr>
        </p15:guide>
        <p15:guide id="4" pos="7605">
          <p15:clr>
            <a:srgbClr val="F26B43"/>
          </p15:clr>
        </p15:guide>
        <p15:guide id="5" orient="horz" pos="4247">
          <p15:clr>
            <a:srgbClr val="F26B43"/>
          </p15:clr>
        </p15:guide>
        <p15:guide id="6" orient="horz" pos="73">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62FC5E-D5AF-4D07-9FBC-7E3824851F9E}" type="datetimeFigureOut">
              <a:rPr lang="es-ES" smtClean="0"/>
              <a:t>11/09/2022</a:t>
            </a:fld>
            <a:endParaRPr lang="es-ES" dirty="0"/>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F5C631-4678-4CD5-9176-4470F9C2BF62}" type="slidenum">
              <a:rPr lang="es-ES" smtClean="0"/>
              <a:t>‹#›</a:t>
            </a:fld>
            <a:endParaRPr lang="es-ES" dirty="0"/>
          </a:p>
        </p:txBody>
      </p:sp>
      <p:pic>
        <p:nvPicPr>
          <p:cNvPr id="7" name="图片 6"/>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0" y="1460"/>
            <a:ext cx="12192000" cy="6855080"/>
          </a:xfrm>
          <a:prstGeom prst="rect">
            <a:avLst/>
          </a:prstGeom>
        </p:spPr>
      </p:pic>
    </p:spTree>
    <p:extLst>
      <p:ext uri="{BB962C8B-B14F-4D97-AF65-F5344CB8AC3E}">
        <p14:creationId xmlns:p14="http://schemas.microsoft.com/office/powerpoint/2010/main" val="498145362"/>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 id="2147483769" r:id="rId23"/>
    <p:sldLayoutId id="2147483770" r:id="rId24"/>
    <p:sldLayoutId id="2147483771" r:id="rId25"/>
    <p:sldLayoutId id="2147483772" r:id="rId2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454B3AE-051D-4516-824F-57E7C16F12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B842855-84C0-406B-93F2-F3AFAF3807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AD5118-D1AA-4677-B6AB-4A7859724D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ACA734-1560-448C-BFCC-FD0B458C3B8F}" type="datetimeFigureOut">
              <a:rPr lang="zh-CN" altLang="en-US" smtClean="0"/>
              <a:t>2022/9/11</a:t>
            </a:fld>
            <a:endParaRPr lang="zh-CN" altLang="en-US"/>
          </a:p>
        </p:txBody>
      </p:sp>
      <p:sp>
        <p:nvSpPr>
          <p:cNvPr id="5" name="页脚占位符 4">
            <a:extLst>
              <a:ext uri="{FF2B5EF4-FFF2-40B4-BE49-F238E27FC236}">
                <a16:creationId xmlns:a16="http://schemas.microsoft.com/office/drawing/2014/main" id="{699202CE-CE06-47F8-8C98-A5BD0008AC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769483E-CB7D-47C0-9E1D-2C9D122588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D475CF-C918-4B14-BB1E-E8FC51B9876C}" type="slidenum">
              <a:rPr lang="zh-CN" altLang="en-US" smtClean="0"/>
              <a:t>‹#›</a:t>
            </a:fld>
            <a:endParaRPr lang="zh-CN" altLang="en-US"/>
          </a:p>
        </p:txBody>
      </p:sp>
    </p:spTree>
    <p:extLst>
      <p:ext uri="{BB962C8B-B14F-4D97-AF65-F5344CB8AC3E}">
        <p14:creationId xmlns:p14="http://schemas.microsoft.com/office/powerpoint/2010/main" val="1868265751"/>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0B2537"/>
        </a:solidFill>
        <a:effectLst/>
      </p:bgPr>
    </p:bg>
    <p:spTree>
      <p:nvGrpSpPr>
        <p:cNvPr id="1" name=""/>
        <p:cNvGrpSpPr/>
        <p:nvPr/>
      </p:nvGrpSpPr>
      <p:grpSpPr>
        <a:xfrm>
          <a:off x="0" y="0"/>
          <a:ext cx="0" cy="0"/>
          <a:chOff x="0" y="0"/>
          <a:chExt cx="0" cy="0"/>
        </a:xfrm>
      </p:grpSpPr>
      <p:sp>
        <p:nvSpPr>
          <p:cNvPr id="21" name="Rectangle 20"/>
          <p:cNvSpPr/>
          <p:nvPr/>
        </p:nvSpPr>
        <p:spPr>
          <a:xfrm>
            <a:off x="0" y="6797042"/>
            <a:ext cx="12192000" cy="609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558175477"/>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 id="2147483804" r:id="rId17"/>
    <p:sldLayoutId id="2147483805" r:id="rId18"/>
    <p:sldLayoutId id="2147483806" r:id="rId19"/>
    <p:sldLayoutId id="2147483807" r:id="rId20"/>
    <p:sldLayoutId id="2147483808" r:id="rId21"/>
    <p:sldLayoutId id="2147483809" r:id="rId22"/>
    <p:sldLayoutId id="2147483810" r:id="rId23"/>
    <p:sldLayoutId id="2147483811" r:id="rId24"/>
    <p:sldLayoutId id="2147483812" r:id="rId25"/>
    <p:sldLayoutId id="2147483813" r:id="rId26"/>
    <p:sldLayoutId id="2147483814" r:id="rId27"/>
    <p:sldLayoutId id="2147483815" r:id="rId28"/>
    <p:sldLayoutId id="2147483816" r:id="rId29"/>
    <p:sldLayoutId id="2147483817" r:id="rId30"/>
    <p:sldLayoutId id="2147483818" r:id="rId31"/>
    <p:sldLayoutId id="2147483819" r:id="rId32"/>
    <p:sldLayoutId id="2147483820" r:id="rId33"/>
    <p:sldLayoutId id="2147483821" r:id="rId34"/>
    <p:sldLayoutId id="2147483822" r:id="rId35"/>
    <p:sldLayoutId id="2147483823" r:id="rId36"/>
    <p:sldLayoutId id="2147483824" r:id="rId37"/>
    <p:sldLayoutId id="2147483825" r:id="rId38"/>
    <p:sldLayoutId id="2147483826" r:id="rId39"/>
    <p:sldLayoutId id="2147483827" r:id="rId40"/>
    <p:sldLayoutId id="2147483828" r:id="rId41"/>
    <p:sldLayoutId id="2147483829" r:id="rId42"/>
    <p:sldLayoutId id="2147483830" r:id="rId43"/>
    <p:sldLayoutId id="2147483831" r:id="rId44"/>
    <p:sldLayoutId id="2147483832" r:id="rId45"/>
    <p:sldLayoutId id="2147483833" r:id="rId46"/>
    <p:sldLayoutId id="2147483834" r:id="rId47"/>
    <p:sldLayoutId id="2147483835" r:id="rId48"/>
    <p:sldLayoutId id="2147483836" r:id="rId49"/>
    <p:sldLayoutId id="2147483837" r:id="rId50"/>
    <p:sldLayoutId id="2147483838" r:id="rId51"/>
    <p:sldLayoutId id="2147483839" r:id="rId52"/>
    <p:sldLayoutId id="2147483840" r:id="rId53"/>
    <p:sldLayoutId id="2147483841" r:id="rId54"/>
    <p:sldLayoutId id="2147483843" r:id="rId55"/>
    <p:sldLayoutId id="2147483844" r:id="rId56"/>
    <p:sldLayoutId id="2147483845" r:id="rId57"/>
    <p:sldLayoutId id="2147483846" r:id="rId58"/>
    <p:sldLayoutId id="2147483847" r:id="rId59"/>
    <p:sldLayoutId id="2147483848" r:id="rId60"/>
    <p:sldLayoutId id="2147483849" r:id="rId61"/>
    <p:sldLayoutId id="2147483850" r:id="rId62"/>
  </p:sldLayoutIdLst>
  <p:hf sldNum="0" hdr="0" ftr="0" dt="0"/>
  <p:txStyles>
    <p:titleStyle>
      <a:lvl1pPr algn="l" defTabSz="1219170" rtl="0" eaLnBrk="1" latinLnBrk="0" hangingPunct="1">
        <a:spcBef>
          <a:spcPct val="0"/>
        </a:spcBef>
        <a:buNone/>
        <a:defRPr sz="3733" b="1" kern="1200">
          <a:solidFill>
            <a:schemeClr val="tx1">
              <a:lumMod val="50000"/>
              <a:lumOff val="50000"/>
            </a:schemeClr>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None/>
        <a:defRPr sz="4267"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2500105"/>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Lst>
  <p:transition/>
  <p:txStyles>
    <p:titleStyle>
      <a:lvl1pPr algn="ctr" rtl="0" fontAlgn="base">
        <a:spcBef>
          <a:spcPct val="0"/>
        </a:spcBef>
        <a:spcAft>
          <a:spcPct val="0"/>
        </a:spcAft>
        <a:defRPr sz="5800">
          <a:solidFill>
            <a:schemeClr val="tx1"/>
          </a:solidFill>
          <a:latin typeface="+mj-lt"/>
          <a:ea typeface="+mj-ea"/>
          <a:cs typeface="+mj-cs"/>
          <a:sym typeface="Helvetica Neue UltraLight" charset="0"/>
        </a:defRPr>
      </a:lvl1pPr>
      <a:lvl2pPr algn="ctr" rtl="0" fontAlgn="base">
        <a:spcBef>
          <a:spcPct val="0"/>
        </a:spcBef>
        <a:spcAft>
          <a:spcPct val="0"/>
        </a:spcAft>
        <a:defRPr sz="5800">
          <a:solidFill>
            <a:schemeClr val="tx1"/>
          </a:solidFill>
          <a:latin typeface="Helvetica Neue UltraLight" charset="0"/>
          <a:ea typeface="ヒラギノ角ゴ ProN W3" charset="0"/>
          <a:cs typeface="ヒラギノ角ゴ ProN W3" charset="0"/>
          <a:sym typeface="Helvetica Neue UltraLight" charset="0"/>
        </a:defRPr>
      </a:lvl2pPr>
      <a:lvl3pPr algn="ctr" rtl="0" fontAlgn="base">
        <a:spcBef>
          <a:spcPct val="0"/>
        </a:spcBef>
        <a:spcAft>
          <a:spcPct val="0"/>
        </a:spcAft>
        <a:defRPr sz="5800">
          <a:solidFill>
            <a:schemeClr val="tx1"/>
          </a:solidFill>
          <a:latin typeface="Helvetica Neue UltraLight" charset="0"/>
          <a:ea typeface="ヒラギノ角ゴ ProN W3" charset="0"/>
          <a:cs typeface="ヒラギノ角ゴ ProN W3" charset="0"/>
          <a:sym typeface="Helvetica Neue UltraLight" charset="0"/>
        </a:defRPr>
      </a:lvl3pPr>
      <a:lvl4pPr algn="ctr" rtl="0" fontAlgn="base">
        <a:spcBef>
          <a:spcPct val="0"/>
        </a:spcBef>
        <a:spcAft>
          <a:spcPct val="0"/>
        </a:spcAft>
        <a:defRPr sz="5800">
          <a:solidFill>
            <a:schemeClr val="tx1"/>
          </a:solidFill>
          <a:latin typeface="Helvetica Neue UltraLight" charset="0"/>
          <a:ea typeface="ヒラギノ角ゴ ProN W3" charset="0"/>
          <a:cs typeface="ヒラギノ角ゴ ProN W3" charset="0"/>
          <a:sym typeface="Helvetica Neue UltraLight" charset="0"/>
        </a:defRPr>
      </a:lvl4pPr>
      <a:lvl5pPr algn="ctr" rtl="0" fontAlgn="base">
        <a:spcBef>
          <a:spcPct val="0"/>
        </a:spcBef>
        <a:spcAft>
          <a:spcPct val="0"/>
        </a:spcAft>
        <a:defRPr sz="5800">
          <a:solidFill>
            <a:schemeClr val="tx1"/>
          </a:solidFill>
          <a:latin typeface="Helvetica Neue UltraLight" charset="0"/>
          <a:ea typeface="ヒラギノ角ゴ ProN W3" charset="0"/>
          <a:cs typeface="ヒラギノ角ゴ ProN W3" charset="0"/>
          <a:sym typeface="Helvetica Neue UltraLight" charset="0"/>
        </a:defRPr>
      </a:lvl5pPr>
      <a:lvl6pPr marL="228600" algn="ctr" rtl="0" fontAlgn="base">
        <a:spcBef>
          <a:spcPct val="0"/>
        </a:spcBef>
        <a:spcAft>
          <a:spcPct val="0"/>
        </a:spcAft>
        <a:defRPr sz="5800">
          <a:solidFill>
            <a:schemeClr val="tx1"/>
          </a:solidFill>
          <a:latin typeface="Helvetica Neue UltraLight" charset="0"/>
          <a:ea typeface="ヒラギノ角ゴ ProN W3" charset="0"/>
          <a:cs typeface="ヒラギノ角ゴ ProN W3" charset="0"/>
          <a:sym typeface="Helvetica Neue UltraLight" charset="0"/>
        </a:defRPr>
      </a:lvl6pPr>
      <a:lvl7pPr marL="457200" algn="ctr" rtl="0" fontAlgn="base">
        <a:spcBef>
          <a:spcPct val="0"/>
        </a:spcBef>
        <a:spcAft>
          <a:spcPct val="0"/>
        </a:spcAft>
        <a:defRPr sz="5800">
          <a:solidFill>
            <a:schemeClr val="tx1"/>
          </a:solidFill>
          <a:latin typeface="Helvetica Neue UltraLight" charset="0"/>
          <a:ea typeface="ヒラギノ角ゴ ProN W3" charset="0"/>
          <a:cs typeface="ヒラギノ角ゴ ProN W3" charset="0"/>
          <a:sym typeface="Helvetica Neue UltraLight" charset="0"/>
        </a:defRPr>
      </a:lvl7pPr>
      <a:lvl8pPr marL="685800" algn="ctr" rtl="0" fontAlgn="base">
        <a:spcBef>
          <a:spcPct val="0"/>
        </a:spcBef>
        <a:spcAft>
          <a:spcPct val="0"/>
        </a:spcAft>
        <a:defRPr sz="5800">
          <a:solidFill>
            <a:schemeClr val="tx1"/>
          </a:solidFill>
          <a:latin typeface="Helvetica Neue UltraLight" charset="0"/>
          <a:ea typeface="ヒラギノ角ゴ ProN W3" charset="0"/>
          <a:cs typeface="ヒラギノ角ゴ ProN W3" charset="0"/>
          <a:sym typeface="Helvetica Neue UltraLight" charset="0"/>
        </a:defRPr>
      </a:lvl8pPr>
      <a:lvl9pPr marL="914400" algn="ctr" rtl="0" fontAlgn="base">
        <a:spcBef>
          <a:spcPct val="0"/>
        </a:spcBef>
        <a:spcAft>
          <a:spcPct val="0"/>
        </a:spcAft>
        <a:defRPr sz="5800">
          <a:solidFill>
            <a:schemeClr val="tx1"/>
          </a:solidFill>
          <a:latin typeface="Helvetica Neue UltraLight" charset="0"/>
          <a:ea typeface="ヒラギノ角ゴ ProN W3" charset="0"/>
          <a:cs typeface="ヒラギノ角ゴ ProN W3" charset="0"/>
          <a:sym typeface="Helvetica Neue UltraLight" charset="0"/>
        </a:defRPr>
      </a:lvl9pPr>
    </p:titleStyle>
    <p:bodyStyle>
      <a:lvl1pPr algn="ctr" rtl="0" fontAlgn="base">
        <a:spcBef>
          <a:spcPct val="0"/>
        </a:spcBef>
        <a:spcAft>
          <a:spcPct val="0"/>
        </a:spcAft>
        <a:defRPr sz="2400">
          <a:solidFill>
            <a:schemeClr val="tx1"/>
          </a:solidFill>
          <a:latin typeface="+mn-lt"/>
          <a:ea typeface="+mn-ea"/>
          <a:cs typeface="+mn-cs"/>
          <a:sym typeface="Helvetica Neue UltraLight" charset="0"/>
        </a:defRPr>
      </a:lvl1pPr>
      <a:lvl2pPr algn="ctr" rtl="0" fontAlgn="base">
        <a:spcBef>
          <a:spcPct val="0"/>
        </a:spcBef>
        <a:spcAft>
          <a:spcPct val="0"/>
        </a:spcAft>
        <a:defRPr sz="2400">
          <a:solidFill>
            <a:schemeClr val="tx1"/>
          </a:solidFill>
          <a:latin typeface="+mn-lt"/>
          <a:ea typeface="+mn-ea"/>
          <a:cs typeface="+mn-cs"/>
          <a:sym typeface="Helvetica Neue UltraLight" charset="0"/>
        </a:defRPr>
      </a:lvl2pPr>
      <a:lvl3pPr algn="ctr" rtl="0" fontAlgn="base">
        <a:spcBef>
          <a:spcPct val="0"/>
        </a:spcBef>
        <a:spcAft>
          <a:spcPct val="0"/>
        </a:spcAft>
        <a:defRPr sz="2400">
          <a:solidFill>
            <a:schemeClr val="tx1"/>
          </a:solidFill>
          <a:latin typeface="+mn-lt"/>
          <a:ea typeface="+mn-ea"/>
          <a:cs typeface="+mn-cs"/>
          <a:sym typeface="Helvetica Neue UltraLight" charset="0"/>
        </a:defRPr>
      </a:lvl3pPr>
      <a:lvl4pPr algn="ctr" rtl="0" fontAlgn="base">
        <a:spcBef>
          <a:spcPct val="0"/>
        </a:spcBef>
        <a:spcAft>
          <a:spcPct val="0"/>
        </a:spcAft>
        <a:defRPr sz="2400">
          <a:solidFill>
            <a:schemeClr val="tx1"/>
          </a:solidFill>
          <a:latin typeface="+mn-lt"/>
          <a:ea typeface="+mn-ea"/>
          <a:cs typeface="+mn-cs"/>
          <a:sym typeface="Helvetica Neue UltraLight" charset="0"/>
        </a:defRPr>
      </a:lvl4pPr>
      <a:lvl5pPr algn="ctr" rtl="0" fontAlgn="base">
        <a:spcBef>
          <a:spcPct val="0"/>
        </a:spcBef>
        <a:spcAft>
          <a:spcPct val="0"/>
        </a:spcAft>
        <a:defRPr sz="2400">
          <a:solidFill>
            <a:schemeClr val="tx1"/>
          </a:solidFill>
          <a:latin typeface="+mn-lt"/>
          <a:ea typeface="+mn-ea"/>
          <a:cs typeface="+mn-cs"/>
          <a:sym typeface="Helvetica Neue UltraLight" charset="0"/>
        </a:defRPr>
      </a:lvl5pPr>
      <a:lvl6pPr marL="228600" algn="ctr" rtl="0" fontAlgn="base">
        <a:spcBef>
          <a:spcPct val="0"/>
        </a:spcBef>
        <a:spcAft>
          <a:spcPct val="0"/>
        </a:spcAft>
        <a:defRPr sz="2400">
          <a:solidFill>
            <a:schemeClr val="tx1"/>
          </a:solidFill>
          <a:latin typeface="+mn-lt"/>
          <a:ea typeface="+mn-ea"/>
          <a:cs typeface="+mn-cs"/>
          <a:sym typeface="Helvetica Neue UltraLight" charset="0"/>
        </a:defRPr>
      </a:lvl6pPr>
      <a:lvl7pPr marL="457200" algn="ctr" rtl="0" fontAlgn="base">
        <a:spcBef>
          <a:spcPct val="0"/>
        </a:spcBef>
        <a:spcAft>
          <a:spcPct val="0"/>
        </a:spcAft>
        <a:defRPr sz="2400">
          <a:solidFill>
            <a:schemeClr val="tx1"/>
          </a:solidFill>
          <a:latin typeface="+mn-lt"/>
          <a:ea typeface="+mn-ea"/>
          <a:cs typeface="+mn-cs"/>
          <a:sym typeface="Helvetica Neue UltraLight" charset="0"/>
        </a:defRPr>
      </a:lvl7pPr>
      <a:lvl8pPr marL="685800" algn="ctr" rtl="0" fontAlgn="base">
        <a:spcBef>
          <a:spcPct val="0"/>
        </a:spcBef>
        <a:spcAft>
          <a:spcPct val="0"/>
        </a:spcAft>
        <a:defRPr sz="2400">
          <a:solidFill>
            <a:schemeClr val="tx1"/>
          </a:solidFill>
          <a:latin typeface="+mn-lt"/>
          <a:ea typeface="+mn-ea"/>
          <a:cs typeface="+mn-cs"/>
          <a:sym typeface="Helvetica Neue UltraLight" charset="0"/>
        </a:defRPr>
      </a:lvl8pPr>
      <a:lvl9pPr marL="914400" algn="ctr" rtl="0" fontAlgn="base">
        <a:spcBef>
          <a:spcPct val="0"/>
        </a:spcBef>
        <a:spcAft>
          <a:spcPct val="0"/>
        </a:spcAft>
        <a:defRPr sz="2400">
          <a:solidFill>
            <a:schemeClr val="tx1"/>
          </a:solidFill>
          <a:latin typeface="+mn-lt"/>
          <a:ea typeface="+mn-ea"/>
          <a:cs typeface="+mn-cs"/>
          <a:sym typeface="Helvetica Neue UltraLight" charset="0"/>
        </a:defRPr>
      </a:lvl9pPr>
    </p:bodyStyle>
    <p:other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28000" r="-28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188410-99AC-49C0-8E00-FC559896FBA0}" type="datetimeFigureOut">
              <a:rPr lang="zh-CN" altLang="en-US" smtClean="0"/>
              <a:t>2022/9/11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C0C177-9C67-47F3-8930-63DB7DD30573}" type="slidenum">
              <a:rPr lang="zh-CN" altLang="en-US" smtClean="0"/>
              <a:t>‹#›</a:t>
            </a:fld>
            <a:endParaRPr lang="zh-CN" altLang="en-US"/>
          </a:p>
        </p:txBody>
      </p:sp>
    </p:spTree>
    <p:extLst>
      <p:ext uri="{BB962C8B-B14F-4D97-AF65-F5344CB8AC3E}">
        <p14:creationId xmlns:p14="http://schemas.microsoft.com/office/powerpoint/2010/main" val="2729573403"/>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Lst>
  <mc:AlternateContent xmlns:mc="http://schemas.openxmlformats.org/markup-compatibility/2006" xmlns:p15="http://schemas.microsoft.com/office/powerpoint/2012/main">
    <mc:Choice Requires="p15">
      <p:transition xmlns:p14="http://schemas.microsoft.com/office/powerpoint/2010/main" spd="slow" p14:dur="6000" advClick="0" advTm="0">
        <p15:prstTrans prst="curtains"/>
      </p:transition>
    </mc:Choice>
    <mc:Fallback xmlns="">
      <p:transition spd="slow" advClick="0"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100000">
              <a:schemeClr val="bg1">
                <a:lumMod val="95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CC544D-7494-46ED-8171-50E1D7577115}" type="datetimeFigureOut">
              <a:rPr lang="zh-CN" altLang="en-US" smtClean="0"/>
              <a:t>2022/9/11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96DC20-B219-4F27-BC7A-41BD2161296A}" type="slidenum">
              <a:rPr lang="zh-CN" altLang="en-US" smtClean="0"/>
              <a:t>‹#›</a:t>
            </a:fld>
            <a:endParaRPr lang="zh-CN" altLang="en-US"/>
          </a:p>
        </p:txBody>
      </p:sp>
    </p:spTree>
    <p:extLst>
      <p:ext uri="{BB962C8B-B14F-4D97-AF65-F5344CB8AC3E}">
        <p14:creationId xmlns:p14="http://schemas.microsoft.com/office/powerpoint/2010/main" val="3338373663"/>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Lst>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1" y="274639"/>
            <a:ext cx="10972800" cy="1143000"/>
          </a:xfrm>
          <a:prstGeom prst="rect">
            <a:avLst/>
          </a:prstGeom>
        </p:spPr>
        <p:txBody>
          <a:bodyPr vert="horz" lIns="91428" tIns="45714" rIns="91428" bIns="45714"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1" y="1600201"/>
            <a:ext cx="10972800" cy="4525963"/>
          </a:xfrm>
          <a:prstGeom prst="rect">
            <a:avLst/>
          </a:prstGeom>
        </p:spPr>
        <p:txBody>
          <a:bodyPr vert="horz" lIns="91428" tIns="45714" rIns="91428" bIns="45714"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1" y="6356352"/>
            <a:ext cx="2844800" cy="365125"/>
          </a:xfrm>
          <a:prstGeom prst="rect">
            <a:avLst/>
          </a:prstGeom>
        </p:spPr>
        <p:txBody>
          <a:bodyPr vert="horz" lIns="91428" tIns="45714" rIns="91428" bIns="45714" rtlCol="0" anchor="ctr"/>
          <a:lstStyle>
            <a:lvl1pPr algn="l">
              <a:defRPr sz="1600">
                <a:solidFill>
                  <a:schemeClr val="tx1">
                    <a:tint val="75000"/>
                  </a:schemeClr>
                </a:solidFill>
              </a:defRPr>
            </a:lvl1pPr>
          </a:lstStyle>
          <a:p>
            <a:fld id="{02854A03-91AF-448A-9954-517C0577E5F0}" type="datetimeFigureOut">
              <a:rPr lang="zh-CN" altLang="en-US" smtClean="0"/>
              <a:pPr/>
              <a:t>2022/9/11</a:t>
            </a:fld>
            <a:endParaRPr lang="zh-CN" altLang="en-US"/>
          </a:p>
        </p:txBody>
      </p:sp>
      <p:sp>
        <p:nvSpPr>
          <p:cNvPr id="5" name="页脚占位符 4"/>
          <p:cNvSpPr>
            <a:spLocks noGrp="1"/>
          </p:cNvSpPr>
          <p:nvPr>
            <p:ph type="ftr" sz="quarter" idx="3"/>
          </p:nvPr>
        </p:nvSpPr>
        <p:spPr>
          <a:xfrm>
            <a:off x="4165601" y="6356352"/>
            <a:ext cx="3860800" cy="365125"/>
          </a:xfrm>
          <a:prstGeom prst="rect">
            <a:avLst/>
          </a:prstGeom>
        </p:spPr>
        <p:txBody>
          <a:bodyPr vert="horz" lIns="91428" tIns="45714" rIns="91428" bIns="45714"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1" y="6356352"/>
            <a:ext cx="2844800" cy="365125"/>
          </a:xfrm>
          <a:prstGeom prst="rect">
            <a:avLst/>
          </a:prstGeom>
        </p:spPr>
        <p:txBody>
          <a:bodyPr vert="horz" lIns="91428" tIns="45714" rIns="91428" bIns="45714" rtlCol="0" anchor="ctr"/>
          <a:lstStyle>
            <a:lvl1pPr algn="r">
              <a:defRPr sz="1600">
                <a:solidFill>
                  <a:schemeClr val="tx1">
                    <a:tint val="75000"/>
                  </a:schemeClr>
                </a:solidFill>
              </a:defRPr>
            </a:lvl1pPr>
          </a:lstStyle>
          <a:p>
            <a:fld id="{2EEFC946-6D13-4F8C-9740-992A906A613E}" type="slidenum">
              <a:rPr lang="zh-CN" altLang="en-US" smtClean="0"/>
              <a:pPr/>
              <a:t>‹#›</a:t>
            </a:fld>
            <a:endParaRPr lang="zh-CN" altLang="en-US"/>
          </a:p>
        </p:txBody>
      </p:sp>
    </p:spTree>
    <p:extLst>
      <p:ext uri="{BB962C8B-B14F-4D97-AF65-F5344CB8AC3E}">
        <p14:creationId xmlns:p14="http://schemas.microsoft.com/office/powerpoint/2010/main" val="2147132684"/>
      </p:ext>
    </p:extLst>
  </p:cSld>
  <p:clrMap bg1="lt1" tx1="dk1" bg2="lt2" tx2="dk2" accent1="accent1" accent2="accent2" accent3="accent3" accent4="accent4" accent5="accent5" accent6="accent6" hlink="hlink" folHlink="folHlink"/>
  <p:sldLayoutIdLst>
    <p:sldLayoutId id="2147483888"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Lst>
  <p:transition/>
  <p:txStyles>
    <p:titleStyle>
      <a:lvl1pPr algn="ctr" defTabSz="1219012" rtl="0" eaLnBrk="1" latinLnBrk="0" hangingPunct="1">
        <a:spcBef>
          <a:spcPct val="0"/>
        </a:spcBef>
        <a:buNone/>
        <a:defRPr sz="5867" kern="1200">
          <a:solidFill>
            <a:schemeClr val="tx1"/>
          </a:solidFill>
          <a:latin typeface="+mj-lt"/>
          <a:ea typeface="+mj-ea"/>
          <a:cs typeface="+mj-cs"/>
        </a:defRPr>
      </a:lvl1pPr>
    </p:titleStyle>
    <p:bodyStyle>
      <a:lvl1pPr marL="457129" indent="-457129" algn="l" defTabSz="1219012"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447" indent="-380941" algn="l" defTabSz="1219012"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765" indent="-304752" algn="l" defTabSz="1219012"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271" indent="-304752" algn="l" defTabSz="1219012"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2775" indent="-304752" algn="l" defTabSz="1219012"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283" indent="-304752" algn="l" defTabSz="1219012"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1788" indent="-304752" algn="l" defTabSz="1219012"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294" indent="-304752" algn="l" defTabSz="1219012"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0800" indent="-304752" algn="l" defTabSz="1219012"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zh-CN"/>
      </a:defPPr>
      <a:lvl1pPr marL="0" algn="l" defTabSz="1219012" rtl="0" eaLnBrk="1" latinLnBrk="0" hangingPunct="1">
        <a:defRPr sz="2400" kern="1200">
          <a:solidFill>
            <a:schemeClr val="tx1"/>
          </a:solidFill>
          <a:latin typeface="+mn-lt"/>
          <a:ea typeface="+mn-ea"/>
          <a:cs typeface="+mn-cs"/>
        </a:defRPr>
      </a:lvl1pPr>
      <a:lvl2pPr marL="609505" algn="l" defTabSz="1219012" rtl="0" eaLnBrk="1" latinLnBrk="0" hangingPunct="1">
        <a:defRPr sz="2400" kern="1200">
          <a:solidFill>
            <a:schemeClr val="tx1"/>
          </a:solidFill>
          <a:latin typeface="+mn-lt"/>
          <a:ea typeface="+mn-ea"/>
          <a:cs typeface="+mn-cs"/>
        </a:defRPr>
      </a:lvl2pPr>
      <a:lvl3pPr marL="1219012" algn="l" defTabSz="1219012" rtl="0" eaLnBrk="1" latinLnBrk="0" hangingPunct="1">
        <a:defRPr sz="2400" kern="1200">
          <a:solidFill>
            <a:schemeClr val="tx1"/>
          </a:solidFill>
          <a:latin typeface="+mn-lt"/>
          <a:ea typeface="+mn-ea"/>
          <a:cs typeface="+mn-cs"/>
        </a:defRPr>
      </a:lvl3pPr>
      <a:lvl4pPr marL="1828517" algn="l" defTabSz="1219012" rtl="0" eaLnBrk="1" latinLnBrk="0" hangingPunct="1">
        <a:defRPr sz="2400" kern="1200">
          <a:solidFill>
            <a:schemeClr val="tx1"/>
          </a:solidFill>
          <a:latin typeface="+mn-lt"/>
          <a:ea typeface="+mn-ea"/>
          <a:cs typeface="+mn-cs"/>
        </a:defRPr>
      </a:lvl4pPr>
      <a:lvl5pPr marL="2438023" algn="l" defTabSz="1219012" rtl="0" eaLnBrk="1" latinLnBrk="0" hangingPunct="1">
        <a:defRPr sz="2400" kern="1200">
          <a:solidFill>
            <a:schemeClr val="tx1"/>
          </a:solidFill>
          <a:latin typeface="+mn-lt"/>
          <a:ea typeface="+mn-ea"/>
          <a:cs typeface="+mn-cs"/>
        </a:defRPr>
      </a:lvl5pPr>
      <a:lvl6pPr marL="3047529" algn="l" defTabSz="1219012" rtl="0" eaLnBrk="1" latinLnBrk="0" hangingPunct="1">
        <a:defRPr sz="2400" kern="1200">
          <a:solidFill>
            <a:schemeClr val="tx1"/>
          </a:solidFill>
          <a:latin typeface="+mn-lt"/>
          <a:ea typeface="+mn-ea"/>
          <a:cs typeface="+mn-cs"/>
        </a:defRPr>
      </a:lvl6pPr>
      <a:lvl7pPr marL="3657035" algn="l" defTabSz="1219012" rtl="0" eaLnBrk="1" latinLnBrk="0" hangingPunct="1">
        <a:defRPr sz="2400" kern="1200">
          <a:solidFill>
            <a:schemeClr val="tx1"/>
          </a:solidFill>
          <a:latin typeface="+mn-lt"/>
          <a:ea typeface="+mn-ea"/>
          <a:cs typeface="+mn-cs"/>
        </a:defRPr>
      </a:lvl7pPr>
      <a:lvl8pPr marL="4266540" algn="l" defTabSz="1219012" rtl="0" eaLnBrk="1" latinLnBrk="0" hangingPunct="1">
        <a:defRPr sz="2400" kern="1200">
          <a:solidFill>
            <a:schemeClr val="tx1"/>
          </a:solidFill>
          <a:latin typeface="+mn-lt"/>
          <a:ea typeface="+mn-ea"/>
          <a:cs typeface="+mn-cs"/>
        </a:defRPr>
      </a:lvl8pPr>
      <a:lvl9pPr marL="4876046" algn="l" defTabSz="1219012"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2935698"/>
      </p:ext>
    </p:extLst>
  </p:cSld>
  <p:clrMap bg1="lt1" tx1="dk1" bg2="lt2" tx2="dk2" accent1="accent1" accent2="accent2" accent3="accent3" accent4="accent4" accent5="accent5" accent6="accent6" hlink="hlink" folHlink="folHlink"/>
  <p:sldLayoutIdLst>
    <p:sldLayoutId id="2147483673" r:id="rId1"/>
  </p:sldLayoutIdLst>
  <p:hf sldNum="0" hdr="0" ftr="0" dt="0"/>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anose="020B0604020202020204"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anose="020B0604020202020204"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E69C16-F4DA-4D90-8724-298B32A0CC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12B1AB3-674E-4E41-90F3-2E868E4CE4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882F353-C3E0-4C41-8910-D39A6B25EE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ADC13D-3D65-4650-AC4F-2C1358CC10DD}" type="datetimeFigureOut">
              <a:rPr lang="en-IN" smtClean="0"/>
              <a:t>11-09-2022</a:t>
            </a:fld>
            <a:endParaRPr lang="en-IN"/>
          </a:p>
        </p:txBody>
      </p:sp>
      <p:sp>
        <p:nvSpPr>
          <p:cNvPr id="5" name="Footer Placeholder 4">
            <a:extLst>
              <a:ext uri="{FF2B5EF4-FFF2-40B4-BE49-F238E27FC236}">
                <a16:creationId xmlns:a16="http://schemas.microsoft.com/office/drawing/2014/main" id="{15241A11-B0BF-4312-8335-E053E517AC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1552E73-176B-4FDB-86FC-ED97AFFDB5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E3CBF3-0FA8-4848-904D-1ABE6A3E8D61}" type="slidenum">
              <a:rPr lang="en-IN" smtClean="0"/>
              <a:t>‹#›</a:t>
            </a:fld>
            <a:endParaRPr lang="en-IN"/>
          </a:p>
        </p:txBody>
      </p:sp>
    </p:spTree>
    <p:extLst>
      <p:ext uri="{BB962C8B-B14F-4D97-AF65-F5344CB8AC3E}">
        <p14:creationId xmlns:p14="http://schemas.microsoft.com/office/powerpoint/2010/main" val="389668323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直角三角形 6"/>
          <p:cNvSpPr/>
          <p:nvPr userDrawn="1"/>
        </p:nvSpPr>
        <p:spPr>
          <a:xfrm>
            <a:off x="0" y="0"/>
            <a:ext cx="6200547" cy="6858000"/>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65F028-E30D-4F53-9925-D4AE660A6389}" type="datetimeFigureOut">
              <a:rPr lang="zh-CN" altLang="en-US" smtClean="0"/>
              <a:t>2022/9/11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722216-826B-4063-ABC4-8DBFDE739B0E}" type="slidenum">
              <a:rPr lang="zh-CN" altLang="en-US" smtClean="0"/>
              <a:t>‹#›</a:t>
            </a:fld>
            <a:endParaRPr lang="zh-CN" altLang="en-US"/>
          </a:p>
        </p:txBody>
      </p:sp>
    </p:spTree>
    <p:extLst>
      <p:ext uri="{BB962C8B-B14F-4D97-AF65-F5344CB8AC3E}">
        <p14:creationId xmlns:p14="http://schemas.microsoft.com/office/powerpoint/2010/main" val="18550043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040527"/>
      </p:ext>
    </p:extLst>
  </p:cSld>
  <p:clrMap bg1="lt1" tx1="dk1" bg2="lt2" tx2="dk2" accent1="accent1" accent2="accent2" accent3="accent3" accent4="accent4" accent5="accent5" accent6="accent6" hlink="hlink" folHlink="folHlink"/>
  <p:sldLayoutIdLst>
    <p:sldLayoutId id="2147483699" r:id="rId1"/>
  </p:sldLayoutIdLst>
  <p:hf sldNum="0" hdr="0" ftr="0" dt="0"/>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5926849"/>
      </p:ext>
    </p:extLst>
  </p:cSld>
  <p:clrMap bg1="lt1" tx1="dk1" bg2="lt2" tx2="dk2" accent1="accent1" accent2="accent2" accent3="accent3" accent4="accent4" accent5="accent5" accent6="accent6" hlink="hlink" folHlink="folHlink"/>
  <p:sldLayoutIdLst>
    <p:sldLayoutId id="2147483701" r:id="rId1"/>
  </p:sldLayoutIdLst>
  <p:hf sldNum="0" hdr="0" ftr="0" dt="0"/>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1930131"/>
      </p:ext>
    </p:extLst>
  </p:cSld>
  <p:clrMap bg1="lt1" tx1="dk1" bg2="lt2" tx2="dk2" accent1="accent1" accent2="accent2" accent3="accent3" accent4="accent4" accent5="accent5" accent6="accent6" hlink="hlink" folHlink="folHlink"/>
  <p:sldLayoutIdLst>
    <p:sldLayoutId id="2147483703" r:id="rId1"/>
  </p:sldLayoutIdLst>
  <p:hf sldNum="0" hdr="0" ftr="0" dt="0"/>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chemeClr val="bg1"/>
            </a:gs>
            <a:gs pos="100000">
              <a:schemeClr val="bg1">
                <a:lumMod val="95000"/>
              </a:schemeClr>
            </a:gs>
          </a:gsLst>
          <a:lin ang="5400000" scaled="1"/>
          <a:tileRect/>
        </a:gradFill>
        <a:effectLst/>
      </p:bgPr>
    </p:bg>
    <p:spTree>
      <p:nvGrpSpPr>
        <p:cNvPr id="1" name=""/>
        <p:cNvGrpSpPr/>
        <p:nvPr/>
      </p:nvGrpSpPr>
      <p:grpSpPr>
        <a:xfrm>
          <a:off x="0" y="0"/>
          <a:ext cx="0" cy="0"/>
          <a:chOff x="0" y="0"/>
          <a:chExt cx="0" cy="0"/>
        </a:xfrm>
      </p:grpSpPr>
      <p:sp>
        <p:nvSpPr>
          <p:cNvPr id="13" name="等腰三角形 12"/>
          <p:cNvSpPr/>
          <p:nvPr userDrawn="1"/>
        </p:nvSpPr>
        <p:spPr>
          <a:xfrm rot="5400000">
            <a:off x="-59385" y="248571"/>
            <a:ext cx="648906" cy="530135"/>
          </a:xfrm>
          <a:prstGeom prst="triangl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050" name="Picture 2" descr="https://ss1.bdstatic.com/70cFuXSh_Q1YnxGkpoWK1HF6hhy/it/u=3866550819,3492341580&amp;fm=26&amp;gp=0.jpg"/>
          <p:cNvPicPr>
            <a:picLocks noChangeAspect="1" noChangeArrowheads="1"/>
          </p:cNvPicPr>
          <p:nvPr userDrawn="1"/>
        </p:nvPicPr>
        <p:blipFill>
          <a:blip r:embed="rId16" cstate="print">
            <a:grayscl/>
            <a:extLst>
              <a:ext uri="{28A0092B-C50C-407E-A947-70E740481C1C}">
                <a14:useLocalDpi xmlns:a14="http://schemas.microsoft.com/office/drawing/2010/main" val="0"/>
              </a:ext>
            </a:extLst>
          </a:blip>
          <a:srcRect/>
          <a:stretch>
            <a:fillRect/>
          </a:stretch>
        </p:blipFill>
        <p:spPr bwMode="auto">
          <a:xfrm>
            <a:off x="10989084" y="141888"/>
            <a:ext cx="1080668" cy="7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9197858"/>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1587070"/>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Lst>
  <p:transition spd="slow" advTm="3000">
    <p:push dir="u"/>
  </p:transition>
  <p:hf hdr="0" ftr="0" dt="0"/>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chart" Target="../charts/chart14.xml"/><Relationship Id="rId1" Type="http://schemas.openxmlformats.org/officeDocument/2006/relationships/slideLayout" Target="../slideLayouts/slideLayout24.xml"/></Relationships>
</file>

<file path=ppt/slides/_rels/slide100.xml.rels><?xml version="1.0" encoding="UTF-8" standalone="yes"?>
<Relationships xmlns="http://schemas.openxmlformats.org/package/2006/relationships"><Relationship Id="rId3" Type="http://schemas.openxmlformats.org/officeDocument/2006/relationships/chart" Target="../charts/chart124.xml"/><Relationship Id="rId2" Type="http://schemas.openxmlformats.org/officeDocument/2006/relationships/notesSlide" Target="../notesSlides/notesSlide57.xml"/><Relationship Id="rId1" Type="http://schemas.openxmlformats.org/officeDocument/2006/relationships/slideLayout" Target="../slideLayouts/slideLayout192.xml"/></Relationships>
</file>

<file path=ppt/slides/_rels/slide101.xml.rels><?xml version="1.0" encoding="UTF-8" standalone="yes"?>
<Relationships xmlns="http://schemas.openxmlformats.org/package/2006/relationships"><Relationship Id="rId3" Type="http://schemas.openxmlformats.org/officeDocument/2006/relationships/chart" Target="../charts/chart125.xml"/><Relationship Id="rId2" Type="http://schemas.openxmlformats.org/officeDocument/2006/relationships/notesSlide" Target="../notesSlides/notesSlide58.xml"/><Relationship Id="rId1" Type="http://schemas.openxmlformats.org/officeDocument/2006/relationships/slideLayout" Target="../slideLayouts/slideLayout192.xml"/></Relationships>
</file>

<file path=ppt/slides/_rels/slide102.xml.rels><?xml version="1.0" encoding="UTF-8" standalone="yes"?>
<Relationships xmlns="http://schemas.openxmlformats.org/package/2006/relationships"><Relationship Id="rId2" Type="http://schemas.openxmlformats.org/officeDocument/2006/relationships/chart" Target="../charts/chart126.xml"/><Relationship Id="rId1" Type="http://schemas.openxmlformats.org/officeDocument/2006/relationships/slideLayout" Target="../slideLayouts/slideLayout19.xml"/></Relationships>
</file>

<file path=ppt/slides/_rels/slide103.xml.rels><?xml version="1.0" encoding="UTF-8" standalone="yes"?>
<Relationships xmlns="http://schemas.openxmlformats.org/package/2006/relationships"><Relationship Id="rId2" Type="http://schemas.openxmlformats.org/officeDocument/2006/relationships/chart" Target="../charts/chart127.xml"/><Relationship Id="rId1" Type="http://schemas.openxmlformats.org/officeDocument/2006/relationships/slideLayout" Target="../slideLayouts/slideLayout203.xml"/></Relationships>
</file>

<file path=ppt/slides/_rels/slide104.xml.rels><?xml version="1.0" encoding="UTF-8" standalone="yes"?>
<Relationships xmlns="http://schemas.openxmlformats.org/package/2006/relationships"><Relationship Id="rId2" Type="http://schemas.openxmlformats.org/officeDocument/2006/relationships/chart" Target="../charts/chart128.xml"/><Relationship Id="rId1" Type="http://schemas.openxmlformats.org/officeDocument/2006/relationships/slideLayout" Target="../slideLayouts/slideLayout203.xml"/></Relationships>
</file>

<file path=ppt/slides/_rels/slide105.xml.rels><?xml version="1.0" encoding="UTF-8" standalone="yes"?>
<Relationships xmlns="http://schemas.openxmlformats.org/package/2006/relationships"><Relationship Id="rId2" Type="http://schemas.openxmlformats.org/officeDocument/2006/relationships/chart" Target="../charts/chart129.xml"/><Relationship Id="rId1" Type="http://schemas.openxmlformats.org/officeDocument/2006/relationships/slideLayout" Target="../slideLayouts/slideLayout203.xml"/></Relationships>
</file>

<file path=ppt/slides/_rels/slide106.xml.rels><?xml version="1.0" encoding="UTF-8" standalone="yes"?>
<Relationships xmlns="http://schemas.openxmlformats.org/package/2006/relationships"><Relationship Id="rId2" Type="http://schemas.openxmlformats.org/officeDocument/2006/relationships/chart" Target="../charts/chart130.xml"/><Relationship Id="rId1" Type="http://schemas.openxmlformats.org/officeDocument/2006/relationships/slideLayout" Target="../slideLayouts/slideLayout203.xml"/></Relationships>
</file>

<file path=ppt/slides/_rels/slide107.xml.rels><?xml version="1.0" encoding="UTF-8" standalone="yes"?>
<Relationships xmlns="http://schemas.openxmlformats.org/package/2006/relationships"><Relationship Id="rId2" Type="http://schemas.openxmlformats.org/officeDocument/2006/relationships/chart" Target="../charts/chart131.xml"/><Relationship Id="rId1" Type="http://schemas.openxmlformats.org/officeDocument/2006/relationships/slideLayout" Target="../slideLayouts/slideLayout203.xml"/></Relationships>
</file>

<file path=ppt/slides/_rels/slide108.xml.rels><?xml version="1.0" encoding="UTF-8" standalone="yes"?>
<Relationships xmlns="http://schemas.openxmlformats.org/package/2006/relationships"><Relationship Id="rId2" Type="http://schemas.openxmlformats.org/officeDocument/2006/relationships/chart" Target="../charts/chart132.xml"/><Relationship Id="rId1" Type="http://schemas.openxmlformats.org/officeDocument/2006/relationships/slideLayout" Target="../slideLayouts/slideLayout203.xml"/></Relationships>
</file>

<file path=ppt/slides/_rels/slide109.xml.rels><?xml version="1.0" encoding="UTF-8" standalone="yes"?>
<Relationships xmlns="http://schemas.openxmlformats.org/package/2006/relationships"><Relationship Id="rId2" Type="http://schemas.openxmlformats.org/officeDocument/2006/relationships/chart" Target="../charts/chart133.xml"/><Relationship Id="rId1" Type="http://schemas.openxmlformats.org/officeDocument/2006/relationships/slideLayout" Target="../slideLayouts/slideLayout203.xml"/></Relationships>
</file>

<file path=ppt/slides/_rels/slide11.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chart" Target="../charts/chart16.xml"/><Relationship Id="rId1" Type="http://schemas.openxmlformats.org/officeDocument/2006/relationships/slideLayout" Target="../slideLayouts/slideLayout24.xml"/><Relationship Id="rId5" Type="http://schemas.openxmlformats.org/officeDocument/2006/relationships/chart" Target="../charts/chart19.xml"/><Relationship Id="rId4" Type="http://schemas.openxmlformats.org/officeDocument/2006/relationships/chart" Target="../charts/chart18.xml"/></Relationships>
</file>

<file path=ppt/slides/_rels/slide110.xml.rels><?xml version="1.0" encoding="UTF-8" standalone="yes"?>
<Relationships xmlns="http://schemas.openxmlformats.org/package/2006/relationships"><Relationship Id="rId2" Type="http://schemas.openxmlformats.org/officeDocument/2006/relationships/chart" Target="../charts/chart134.xml"/><Relationship Id="rId1" Type="http://schemas.openxmlformats.org/officeDocument/2006/relationships/slideLayout" Target="../slideLayouts/slideLayout203.xml"/></Relationships>
</file>

<file path=ppt/slides/_rels/slide111.xml.rels><?xml version="1.0" encoding="UTF-8" standalone="yes"?>
<Relationships xmlns="http://schemas.openxmlformats.org/package/2006/relationships"><Relationship Id="rId2" Type="http://schemas.openxmlformats.org/officeDocument/2006/relationships/chart" Target="../charts/chart135.xml"/><Relationship Id="rId1" Type="http://schemas.openxmlformats.org/officeDocument/2006/relationships/slideLayout" Target="../slideLayouts/slideLayout203.xml"/></Relationships>
</file>

<file path=ppt/slides/_rels/slide112.xml.rels><?xml version="1.0" encoding="UTF-8" standalone="yes"?>
<Relationships xmlns="http://schemas.openxmlformats.org/package/2006/relationships"><Relationship Id="rId2" Type="http://schemas.openxmlformats.org/officeDocument/2006/relationships/chart" Target="../charts/chart136.xml"/><Relationship Id="rId1" Type="http://schemas.openxmlformats.org/officeDocument/2006/relationships/slideLayout" Target="../slideLayouts/slideLayout203.xml"/></Relationships>
</file>

<file path=ppt/slides/_rels/slide113.xml.rels><?xml version="1.0" encoding="UTF-8" standalone="yes"?>
<Relationships xmlns="http://schemas.openxmlformats.org/package/2006/relationships"><Relationship Id="rId2" Type="http://schemas.openxmlformats.org/officeDocument/2006/relationships/chart" Target="../charts/chart137.xml"/><Relationship Id="rId1" Type="http://schemas.openxmlformats.org/officeDocument/2006/relationships/slideLayout" Target="../slideLayouts/slideLayout203.xml"/></Relationships>
</file>

<file path=ppt/slides/_rels/slide114.xml.rels><?xml version="1.0" encoding="UTF-8" standalone="yes"?>
<Relationships xmlns="http://schemas.openxmlformats.org/package/2006/relationships"><Relationship Id="rId2" Type="http://schemas.openxmlformats.org/officeDocument/2006/relationships/chart" Target="../charts/chart138.xml"/><Relationship Id="rId1" Type="http://schemas.openxmlformats.org/officeDocument/2006/relationships/slideLayout" Target="../slideLayouts/slideLayout203.xml"/></Relationships>
</file>

<file path=ppt/slides/_rels/slide115.xml.rels><?xml version="1.0" encoding="UTF-8" standalone="yes"?>
<Relationships xmlns="http://schemas.openxmlformats.org/package/2006/relationships"><Relationship Id="rId2" Type="http://schemas.openxmlformats.org/officeDocument/2006/relationships/chart" Target="../charts/chart139.xml"/><Relationship Id="rId1" Type="http://schemas.openxmlformats.org/officeDocument/2006/relationships/slideLayout" Target="../slideLayouts/slideLayout203.xml"/></Relationships>
</file>

<file path=ppt/slides/_rels/slide116.xml.rels><?xml version="1.0" encoding="UTF-8" standalone="yes"?>
<Relationships xmlns="http://schemas.openxmlformats.org/package/2006/relationships"><Relationship Id="rId3" Type="http://schemas.openxmlformats.org/officeDocument/2006/relationships/chart" Target="../charts/chart140.xml"/><Relationship Id="rId2" Type="http://schemas.openxmlformats.org/officeDocument/2006/relationships/notesSlide" Target="../notesSlides/notesSlide59.xml"/><Relationship Id="rId1" Type="http://schemas.openxmlformats.org/officeDocument/2006/relationships/slideLayout" Target="../slideLayouts/slideLayout212.xml"/></Relationships>
</file>

<file path=ppt/slides/_rels/slide117.xml.rels><?xml version="1.0" encoding="UTF-8" standalone="yes"?>
<Relationships xmlns="http://schemas.openxmlformats.org/package/2006/relationships"><Relationship Id="rId2" Type="http://schemas.openxmlformats.org/officeDocument/2006/relationships/chart" Target="../charts/chart141.xml"/><Relationship Id="rId1" Type="http://schemas.openxmlformats.org/officeDocument/2006/relationships/slideLayout" Target="../slideLayouts/slideLayout210.xml"/></Relationships>
</file>

<file path=ppt/slides/_rels/slide118.xml.rels><?xml version="1.0" encoding="UTF-8" standalone="yes"?>
<Relationships xmlns="http://schemas.openxmlformats.org/package/2006/relationships"><Relationship Id="rId2" Type="http://schemas.openxmlformats.org/officeDocument/2006/relationships/chart" Target="../charts/chart142.xml"/><Relationship Id="rId1" Type="http://schemas.openxmlformats.org/officeDocument/2006/relationships/slideLayout" Target="../slideLayouts/slideLayout216.xml"/></Relationships>
</file>

<file path=ppt/slides/_rels/slide119.xml.rels><?xml version="1.0" encoding="UTF-8" standalone="yes"?>
<Relationships xmlns="http://schemas.openxmlformats.org/package/2006/relationships"><Relationship Id="rId2" Type="http://schemas.openxmlformats.org/officeDocument/2006/relationships/chart" Target="../charts/chart143.xml"/><Relationship Id="rId1" Type="http://schemas.openxmlformats.org/officeDocument/2006/relationships/slideLayout" Target="../slideLayouts/slideLayout215.xml"/></Relationships>
</file>

<file path=ppt/slides/_rels/slide12.xml.rels><?xml version="1.0" encoding="UTF-8" standalone="yes"?>
<Relationships xmlns="http://schemas.openxmlformats.org/package/2006/relationships"><Relationship Id="rId2" Type="http://schemas.openxmlformats.org/officeDocument/2006/relationships/chart" Target="../charts/chart20.xml"/><Relationship Id="rId1" Type="http://schemas.openxmlformats.org/officeDocument/2006/relationships/slideLayout" Target="../slideLayouts/slideLayout24.xml"/></Relationships>
</file>

<file path=ppt/slides/_rels/slide120.xml.rels><?xml version="1.0" encoding="UTF-8" standalone="yes"?>
<Relationships xmlns="http://schemas.openxmlformats.org/package/2006/relationships"><Relationship Id="rId2" Type="http://schemas.openxmlformats.org/officeDocument/2006/relationships/chart" Target="../charts/chart144.xml"/><Relationship Id="rId1" Type="http://schemas.openxmlformats.org/officeDocument/2006/relationships/slideLayout" Target="../slideLayouts/slideLayout214.xml"/></Relationships>
</file>

<file path=ppt/slides/_rels/slide121.xml.rels><?xml version="1.0" encoding="UTF-8" standalone="yes"?>
<Relationships xmlns="http://schemas.openxmlformats.org/package/2006/relationships"><Relationship Id="rId2" Type="http://schemas.openxmlformats.org/officeDocument/2006/relationships/chart" Target="../charts/chart145.xml"/><Relationship Id="rId1" Type="http://schemas.openxmlformats.org/officeDocument/2006/relationships/slideLayout" Target="../slideLayouts/slideLayout214.xml"/></Relationships>
</file>

<file path=ppt/slides/_rels/slide13.xml.rels><?xml version="1.0" encoding="UTF-8" standalone="yes"?>
<Relationships xmlns="http://schemas.openxmlformats.org/package/2006/relationships"><Relationship Id="rId2" Type="http://schemas.openxmlformats.org/officeDocument/2006/relationships/chart" Target="../charts/chart21.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chart" Target="../charts/chart22.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chart" Target="../charts/chart23.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chart" Target="../charts/chart25.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chart" Target="../charts/chart26.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chart" Target="../charts/chart27.xml"/><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2" Type="http://schemas.openxmlformats.org/officeDocument/2006/relationships/chart" Target="../charts/chart28.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29.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slideLayout" Target="../slideLayouts/slideLayout36.xml"/><Relationship Id="rId1" Type="http://schemas.openxmlformats.org/officeDocument/2006/relationships/themeOverride" Target="../theme/themeOverride1.xml"/></Relationships>
</file>

<file path=ppt/slides/_rels/slide22.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slideLayout" Target="../slideLayouts/slideLayout36.xml"/><Relationship Id="rId1" Type="http://schemas.openxmlformats.org/officeDocument/2006/relationships/themeOverride" Target="../theme/themeOverride2.xml"/></Relationships>
</file>

<file path=ppt/slides/_rels/slide23.xml.rels><?xml version="1.0" encoding="UTF-8" standalone="yes"?>
<Relationships xmlns="http://schemas.openxmlformats.org/package/2006/relationships"><Relationship Id="rId2" Type="http://schemas.openxmlformats.org/officeDocument/2006/relationships/chart" Target="../charts/chart32.xml"/><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2" Type="http://schemas.openxmlformats.org/officeDocument/2006/relationships/chart" Target="../charts/chart33.xml"/><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chart" Target="../charts/chart34.xml"/><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2" Type="http://schemas.openxmlformats.org/officeDocument/2006/relationships/chart" Target="../charts/chart35.xml"/><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2" Type="http://schemas.openxmlformats.org/officeDocument/2006/relationships/chart" Target="../charts/chart36.xml"/><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3" Type="http://schemas.openxmlformats.org/officeDocument/2006/relationships/chart" Target="../charts/chart37.xml"/><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chart" Target="../charts/chart38.xml"/></Relationships>
</file>

<file path=ppt/slides/_rels/slide29.xml.rels><?xml version="1.0" encoding="UTF-8" standalone="yes"?>
<Relationships xmlns="http://schemas.openxmlformats.org/package/2006/relationships"><Relationship Id="rId2" Type="http://schemas.openxmlformats.org/officeDocument/2006/relationships/chart" Target="../charts/chart39.xml"/><Relationship Id="rId1" Type="http://schemas.openxmlformats.org/officeDocument/2006/relationships/slideLayout" Target="../slideLayouts/slideLayout54.xml"/></Relationships>
</file>

<file path=ppt/slides/_rels/slide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30.xml.rels><?xml version="1.0" encoding="UTF-8" standalone="yes"?>
<Relationships xmlns="http://schemas.openxmlformats.org/package/2006/relationships"><Relationship Id="rId2" Type="http://schemas.openxmlformats.org/officeDocument/2006/relationships/chart" Target="../charts/chart40.xml"/><Relationship Id="rId1" Type="http://schemas.openxmlformats.org/officeDocument/2006/relationships/slideLayout" Target="../slideLayouts/slideLayout54.xml"/></Relationships>
</file>

<file path=ppt/slides/_rels/slide31.xml.rels><?xml version="1.0" encoding="UTF-8" standalone="yes"?>
<Relationships xmlns="http://schemas.openxmlformats.org/package/2006/relationships"><Relationship Id="rId2" Type="http://schemas.openxmlformats.org/officeDocument/2006/relationships/chart" Target="../charts/chart41.xml"/><Relationship Id="rId1" Type="http://schemas.openxmlformats.org/officeDocument/2006/relationships/slideLayout" Target="../slideLayouts/slideLayout54.xml"/></Relationships>
</file>

<file path=ppt/slides/_rels/slide32.xml.rels><?xml version="1.0" encoding="UTF-8" standalone="yes"?>
<Relationships xmlns="http://schemas.openxmlformats.org/package/2006/relationships"><Relationship Id="rId2" Type="http://schemas.openxmlformats.org/officeDocument/2006/relationships/chart" Target="../charts/chart42.xml"/><Relationship Id="rId1" Type="http://schemas.openxmlformats.org/officeDocument/2006/relationships/slideLayout" Target="../slideLayouts/slideLayout54.xml"/></Relationships>
</file>

<file path=ppt/slides/_rels/slide33.xml.rels><?xml version="1.0" encoding="UTF-8" standalone="yes"?>
<Relationships xmlns="http://schemas.openxmlformats.org/package/2006/relationships"><Relationship Id="rId2" Type="http://schemas.openxmlformats.org/officeDocument/2006/relationships/chart" Target="../charts/chart43.xml"/><Relationship Id="rId1" Type="http://schemas.openxmlformats.org/officeDocument/2006/relationships/slideLayout" Target="../slideLayouts/slideLayout54.xml"/></Relationships>
</file>

<file path=ppt/slides/_rels/slide34.xml.rels><?xml version="1.0" encoding="UTF-8" standalone="yes"?>
<Relationships xmlns="http://schemas.openxmlformats.org/package/2006/relationships"><Relationship Id="rId2" Type="http://schemas.openxmlformats.org/officeDocument/2006/relationships/chart" Target="../charts/chart44.xml"/><Relationship Id="rId1" Type="http://schemas.openxmlformats.org/officeDocument/2006/relationships/slideLayout" Target="../slideLayouts/slideLayout54.xml"/></Relationships>
</file>

<file path=ppt/slides/_rels/slide35.xml.rels><?xml version="1.0" encoding="UTF-8" standalone="yes"?>
<Relationships xmlns="http://schemas.openxmlformats.org/package/2006/relationships"><Relationship Id="rId2" Type="http://schemas.openxmlformats.org/officeDocument/2006/relationships/chart" Target="../charts/chart45.xml"/><Relationship Id="rId1" Type="http://schemas.openxmlformats.org/officeDocument/2006/relationships/slideLayout" Target="../slideLayouts/slideLayout54.xml"/></Relationships>
</file>

<file path=ppt/slides/_rels/slide36.xml.rels><?xml version="1.0" encoding="UTF-8" standalone="yes"?>
<Relationships xmlns="http://schemas.openxmlformats.org/package/2006/relationships"><Relationship Id="rId3" Type="http://schemas.openxmlformats.org/officeDocument/2006/relationships/chart" Target="../charts/chart46.xml"/><Relationship Id="rId2" Type="http://schemas.openxmlformats.org/officeDocument/2006/relationships/notesSlide" Target="../notesSlides/notesSlide2.xml"/><Relationship Id="rId1" Type="http://schemas.openxmlformats.org/officeDocument/2006/relationships/slideLayout" Target="../slideLayouts/slideLayout55.xml"/></Relationships>
</file>

<file path=ppt/slides/_rels/slide37.xml.rels><?xml version="1.0" encoding="UTF-8" standalone="yes"?>
<Relationships xmlns="http://schemas.openxmlformats.org/package/2006/relationships"><Relationship Id="rId3" Type="http://schemas.openxmlformats.org/officeDocument/2006/relationships/chart" Target="../charts/chart47.xml"/><Relationship Id="rId2" Type="http://schemas.openxmlformats.org/officeDocument/2006/relationships/notesSlide" Target="../notesSlides/notesSlide3.xml"/><Relationship Id="rId1" Type="http://schemas.openxmlformats.org/officeDocument/2006/relationships/slideLayout" Target="../slideLayouts/slideLayout55.xml"/></Relationships>
</file>

<file path=ppt/slides/_rels/slide38.xml.rels><?xml version="1.0" encoding="UTF-8" standalone="yes"?>
<Relationships xmlns="http://schemas.openxmlformats.org/package/2006/relationships"><Relationship Id="rId3" Type="http://schemas.openxmlformats.org/officeDocument/2006/relationships/chart" Target="../charts/chart48.xml"/><Relationship Id="rId2" Type="http://schemas.openxmlformats.org/officeDocument/2006/relationships/notesSlide" Target="../notesSlides/notesSlide4.xml"/><Relationship Id="rId1" Type="http://schemas.openxmlformats.org/officeDocument/2006/relationships/slideLayout" Target="../slideLayouts/slideLayout55.xml"/><Relationship Id="rId4" Type="http://schemas.openxmlformats.org/officeDocument/2006/relationships/chart" Target="../charts/chart49.xml"/></Relationships>
</file>

<file path=ppt/slides/_rels/slide39.xml.rels><?xml version="1.0" encoding="UTF-8" standalone="yes"?>
<Relationships xmlns="http://schemas.openxmlformats.org/package/2006/relationships"><Relationship Id="rId3" Type="http://schemas.openxmlformats.org/officeDocument/2006/relationships/chart" Target="../charts/chart50.xml"/><Relationship Id="rId2" Type="http://schemas.openxmlformats.org/officeDocument/2006/relationships/notesSlide" Target="../notesSlides/notesSlide5.xml"/><Relationship Id="rId1" Type="http://schemas.openxmlformats.org/officeDocument/2006/relationships/slideLayout" Target="../slideLayouts/slideLayout55.xml"/><Relationship Id="rId6" Type="http://schemas.openxmlformats.org/officeDocument/2006/relationships/chart" Target="../charts/chart53.xml"/><Relationship Id="rId5" Type="http://schemas.openxmlformats.org/officeDocument/2006/relationships/chart" Target="../charts/chart52.xml"/><Relationship Id="rId4" Type="http://schemas.openxmlformats.org/officeDocument/2006/relationships/chart" Target="../charts/chart51.xml"/></Relationships>
</file>

<file path=ppt/slides/_rels/slide4.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chart" Target="../charts/chart54.xml"/><Relationship Id="rId2" Type="http://schemas.openxmlformats.org/officeDocument/2006/relationships/notesSlide" Target="../notesSlides/notesSlide6.xml"/><Relationship Id="rId1" Type="http://schemas.openxmlformats.org/officeDocument/2006/relationships/slideLayout" Target="../slideLayouts/slideLayout55.xml"/></Relationships>
</file>

<file path=ppt/slides/_rels/slide41.xml.rels><?xml version="1.0" encoding="UTF-8" standalone="yes"?>
<Relationships xmlns="http://schemas.openxmlformats.org/package/2006/relationships"><Relationship Id="rId3" Type="http://schemas.openxmlformats.org/officeDocument/2006/relationships/chart" Target="../charts/chart55.xml"/><Relationship Id="rId2" Type="http://schemas.openxmlformats.org/officeDocument/2006/relationships/notesSlide" Target="../notesSlides/notesSlide7.xml"/><Relationship Id="rId1" Type="http://schemas.openxmlformats.org/officeDocument/2006/relationships/slideLayout" Target="../slideLayouts/slideLayout55.xml"/></Relationships>
</file>

<file path=ppt/slides/_rels/slide42.xml.rels><?xml version="1.0" encoding="UTF-8" standalone="yes"?>
<Relationships xmlns="http://schemas.openxmlformats.org/package/2006/relationships"><Relationship Id="rId3" Type="http://schemas.openxmlformats.org/officeDocument/2006/relationships/chart" Target="../charts/chart56.xml"/><Relationship Id="rId2" Type="http://schemas.openxmlformats.org/officeDocument/2006/relationships/notesSlide" Target="../notesSlides/notesSlide8.xml"/><Relationship Id="rId1" Type="http://schemas.openxmlformats.org/officeDocument/2006/relationships/slideLayout" Target="../slideLayouts/slideLayout55.xml"/></Relationships>
</file>

<file path=ppt/slides/_rels/slide43.xml.rels><?xml version="1.0" encoding="UTF-8" standalone="yes"?>
<Relationships xmlns="http://schemas.openxmlformats.org/package/2006/relationships"><Relationship Id="rId3" Type="http://schemas.openxmlformats.org/officeDocument/2006/relationships/chart" Target="../charts/chart57.xml"/><Relationship Id="rId2" Type="http://schemas.openxmlformats.org/officeDocument/2006/relationships/notesSlide" Target="../notesSlides/notesSlide9.xml"/><Relationship Id="rId1" Type="http://schemas.openxmlformats.org/officeDocument/2006/relationships/slideLayout" Target="../slideLayouts/slideLayout55.xml"/><Relationship Id="rId4" Type="http://schemas.openxmlformats.org/officeDocument/2006/relationships/chart" Target="../charts/chart58.xml"/></Relationships>
</file>

<file path=ppt/slides/_rels/slide44.xml.rels><?xml version="1.0" encoding="UTF-8" standalone="yes"?>
<Relationships xmlns="http://schemas.openxmlformats.org/package/2006/relationships"><Relationship Id="rId3" Type="http://schemas.openxmlformats.org/officeDocument/2006/relationships/chart" Target="../charts/chart59.xml"/><Relationship Id="rId2" Type="http://schemas.openxmlformats.org/officeDocument/2006/relationships/notesSlide" Target="../notesSlides/notesSlide10.xml"/><Relationship Id="rId1" Type="http://schemas.openxmlformats.org/officeDocument/2006/relationships/slideLayout" Target="../slideLayouts/slideLayout55.xml"/><Relationship Id="rId4" Type="http://schemas.openxmlformats.org/officeDocument/2006/relationships/chart" Target="../charts/chart60.xml"/></Relationships>
</file>

<file path=ppt/slides/_rels/slide45.xml.rels><?xml version="1.0" encoding="UTF-8" standalone="yes"?>
<Relationships xmlns="http://schemas.openxmlformats.org/package/2006/relationships"><Relationship Id="rId3" Type="http://schemas.openxmlformats.org/officeDocument/2006/relationships/chart" Target="../charts/chart61.xml"/><Relationship Id="rId2" Type="http://schemas.openxmlformats.org/officeDocument/2006/relationships/notesSlide" Target="../notesSlides/notesSlide11.xml"/><Relationship Id="rId1" Type="http://schemas.openxmlformats.org/officeDocument/2006/relationships/slideLayout" Target="../slideLayouts/slideLayout55.xml"/></Relationships>
</file>

<file path=ppt/slides/_rels/slide46.xml.rels><?xml version="1.0" encoding="UTF-8" standalone="yes"?>
<Relationships xmlns="http://schemas.openxmlformats.org/package/2006/relationships"><Relationship Id="rId3" Type="http://schemas.openxmlformats.org/officeDocument/2006/relationships/chart" Target="../charts/chart62.xml"/><Relationship Id="rId2" Type="http://schemas.openxmlformats.org/officeDocument/2006/relationships/notesSlide" Target="../notesSlides/notesSlide12.xml"/><Relationship Id="rId1" Type="http://schemas.openxmlformats.org/officeDocument/2006/relationships/slideLayout" Target="../slideLayouts/slideLayout55.xml"/></Relationships>
</file>

<file path=ppt/slides/_rels/slide47.xml.rels><?xml version="1.0" encoding="UTF-8" standalone="yes"?>
<Relationships xmlns="http://schemas.openxmlformats.org/package/2006/relationships"><Relationship Id="rId3" Type="http://schemas.openxmlformats.org/officeDocument/2006/relationships/chart" Target="../charts/chart63.xml"/><Relationship Id="rId2" Type="http://schemas.openxmlformats.org/officeDocument/2006/relationships/notesSlide" Target="../notesSlides/notesSlide13.xml"/><Relationship Id="rId1" Type="http://schemas.openxmlformats.org/officeDocument/2006/relationships/slideLayout" Target="../slideLayouts/slideLayout55.xml"/></Relationships>
</file>

<file path=ppt/slides/_rels/slide48.xml.rels><?xml version="1.0" encoding="UTF-8" standalone="yes"?>
<Relationships xmlns="http://schemas.openxmlformats.org/package/2006/relationships"><Relationship Id="rId3" Type="http://schemas.openxmlformats.org/officeDocument/2006/relationships/chart" Target="../charts/chart64.xml"/><Relationship Id="rId2" Type="http://schemas.openxmlformats.org/officeDocument/2006/relationships/notesSlide" Target="../notesSlides/notesSlide14.xml"/><Relationship Id="rId1" Type="http://schemas.openxmlformats.org/officeDocument/2006/relationships/slideLayout" Target="../slideLayouts/slideLayout55.xml"/></Relationships>
</file>

<file path=ppt/slides/_rels/slide49.xml.rels><?xml version="1.0" encoding="UTF-8" standalone="yes"?>
<Relationships xmlns="http://schemas.openxmlformats.org/package/2006/relationships"><Relationship Id="rId3" Type="http://schemas.openxmlformats.org/officeDocument/2006/relationships/chart" Target="../charts/chart65.xml"/><Relationship Id="rId2" Type="http://schemas.openxmlformats.org/officeDocument/2006/relationships/notesSlide" Target="../notesSlides/notesSlide15.xml"/><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3" Type="http://schemas.openxmlformats.org/officeDocument/2006/relationships/chart" Target="../charts/chart66.xml"/><Relationship Id="rId2" Type="http://schemas.openxmlformats.org/officeDocument/2006/relationships/notesSlide" Target="../notesSlides/notesSlide16.xml"/><Relationship Id="rId1" Type="http://schemas.openxmlformats.org/officeDocument/2006/relationships/slideLayout" Target="../slideLayouts/slideLayout55.xml"/></Relationships>
</file>

<file path=ppt/slides/_rels/slide51.xml.rels><?xml version="1.0" encoding="UTF-8" standalone="yes"?>
<Relationships xmlns="http://schemas.openxmlformats.org/package/2006/relationships"><Relationship Id="rId3" Type="http://schemas.openxmlformats.org/officeDocument/2006/relationships/chart" Target="../charts/chart67.xml"/><Relationship Id="rId2" Type="http://schemas.openxmlformats.org/officeDocument/2006/relationships/notesSlide" Target="../notesSlides/notesSlide17.xml"/><Relationship Id="rId1" Type="http://schemas.openxmlformats.org/officeDocument/2006/relationships/slideLayout" Target="../slideLayouts/slideLayout55.xml"/></Relationships>
</file>

<file path=ppt/slides/_rels/slide52.xml.rels><?xml version="1.0" encoding="UTF-8" standalone="yes"?>
<Relationships xmlns="http://schemas.openxmlformats.org/package/2006/relationships"><Relationship Id="rId3" Type="http://schemas.openxmlformats.org/officeDocument/2006/relationships/chart" Target="../charts/chart68.xml"/><Relationship Id="rId2" Type="http://schemas.openxmlformats.org/officeDocument/2006/relationships/notesSlide" Target="../notesSlides/notesSlide18.xml"/><Relationship Id="rId1" Type="http://schemas.openxmlformats.org/officeDocument/2006/relationships/slideLayout" Target="../slideLayouts/slideLayout55.xml"/></Relationships>
</file>

<file path=ppt/slides/_rels/slide53.xml.rels><?xml version="1.0" encoding="UTF-8" standalone="yes"?>
<Relationships xmlns="http://schemas.openxmlformats.org/package/2006/relationships"><Relationship Id="rId3" Type="http://schemas.openxmlformats.org/officeDocument/2006/relationships/chart" Target="../charts/chart69.xml"/><Relationship Id="rId2" Type="http://schemas.openxmlformats.org/officeDocument/2006/relationships/notesSlide" Target="../notesSlides/notesSlide19.xml"/><Relationship Id="rId1" Type="http://schemas.openxmlformats.org/officeDocument/2006/relationships/slideLayout" Target="../slideLayouts/slideLayout55.xml"/></Relationships>
</file>

<file path=ppt/slides/_rels/slide54.xml.rels><?xml version="1.0" encoding="UTF-8" standalone="yes"?>
<Relationships xmlns="http://schemas.openxmlformats.org/package/2006/relationships"><Relationship Id="rId3" Type="http://schemas.openxmlformats.org/officeDocument/2006/relationships/chart" Target="../charts/chart70.xml"/><Relationship Id="rId2" Type="http://schemas.openxmlformats.org/officeDocument/2006/relationships/notesSlide" Target="../notesSlides/notesSlide20.xml"/><Relationship Id="rId1" Type="http://schemas.openxmlformats.org/officeDocument/2006/relationships/slideLayout" Target="../slideLayouts/slideLayout55.xml"/></Relationships>
</file>

<file path=ppt/slides/_rels/slide55.xml.rels><?xml version="1.0" encoding="UTF-8" standalone="yes"?>
<Relationships xmlns="http://schemas.openxmlformats.org/package/2006/relationships"><Relationship Id="rId3" Type="http://schemas.openxmlformats.org/officeDocument/2006/relationships/chart" Target="../charts/chart71.xml"/><Relationship Id="rId2" Type="http://schemas.openxmlformats.org/officeDocument/2006/relationships/notesSlide" Target="../notesSlides/notesSlide21.xml"/><Relationship Id="rId1" Type="http://schemas.openxmlformats.org/officeDocument/2006/relationships/slideLayout" Target="../slideLayouts/slideLayout55.xml"/></Relationships>
</file>

<file path=ppt/slides/_rels/slide56.xml.rels><?xml version="1.0" encoding="UTF-8" standalone="yes"?>
<Relationships xmlns="http://schemas.openxmlformats.org/package/2006/relationships"><Relationship Id="rId3" Type="http://schemas.openxmlformats.org/officeDocument/2006/relationships/chart" Target="../charts/chart72.xml"/><Relationship Id="rId2" Type="http://schemas.openxmlformats.org/officeDocument/2006/relationships/notesSlide" Target="../notesSlides/notesSlide22.xml"/><Relationship Id="rId1" Type="http://schemas.openxmlformats.org/officeDocument/2006/relationships/slideLayout" Target="../slideLayouts/slideLayout55.xml"/></Relationships>
</file>

<file path=ppt/slides/_rels/slide57.xml.rels><?xml version="1.0" encoding="UTF-8" standalone="yes"?>
<Relationships xmlns="http://schemas.openxmlformats.org/package/2006/relationships"><Relationship Id="rId3" Type="http://schemas.openxmlformats.org/officeDocument/2006/relationships/chart" Target="../charts/chart73.xml"/><Relationship Id="rId2" Type="http://schemas.openxmlformats.org/officeDocument/2006/relationships/notesSlide" Target="../notesSlides/notesSlide23.xml"/><Relationship Id="rId1" Type="http://schemas.openxmlformats.org/officeDocument/2006/relationships/slideLayout" Target="../slideLayouts/slideLayout67.xml"/><Relationship Id="rId4" Type="http://schemas.openxmlformats.org/officeDocument/2006/relationships/chart" Target="../charts/chart74.xml"/></Relationships>
</file>

<file path=ppt/slides/_rels/slide58.xml.rels><?xml version="1.0" encoding="UTF-8" standalone="yes"?>
<Relationships xmlns="http://schemas.openxmlformats.org/package/2006/relationships"><Relationship Id="rId3" Type="http://schemas.openxmlformats.org/officeDocument/2006/relationships/chart" Target="../charts/chart75.xml"/><Relationship Id="rId2" Type="http://schemas.openxmlformats.org/officeDocument/2006/relationships/notesSlide" Target="../notesSlides/notesSlide24.xml"/><Relationship Id="rId1" Type="http://schemas.openxmlformats.org/officeDocument/2006/relationships/slideLayout" Target="../slideLayouts/slideLayout67.xml"/></Relationships>
</file>

<file path=ppt/slides/_rels/slide59.xml.rels><?xml version="1.0" encoding="UTF-8" standalone="yes"?>
<Relationships xmlns="http://schemas.openxmlformats.org/package/2006/relationships"><Relationship Id="rId3" Type="http://schemas.openxmlformats.org/officeDocument/2006/relationships/chart" Target="../charts/chart76.xml"/><Relationship Id="rId2" Type="http://schemas.openxmlformats.org/officeDocument/2006/relationships/notesSlide" Target="../notesSlides/notesSlide25.xml"/><Relationship Id="rId1" Type="http://schemas.openxmlformats.org/officeDocument/2006/relationships/slideLayout" Target="../slideLayouts/slideLayout67.xml"/></Relationships>
</file>

<file path=ppt/slides/_rels/slide6.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3" Type="http://schemas.openxmlformats.org/officeDocument/2006/relationships/chart" Target="../charts/chart77.xml"/><Relationship Id="rId2" Type="http://schemas.openxmlformats.org/officeDocument/2006/relationships/notesSlide" Target="../notesSlides/notesSlide26.xml"/><Relationship Id="rId1" Type="http://schemas.openxmlformats.org/officeDocument/2006/relationships/slideLayout" Target="../slideLayouts/slideLayout67.xml"/></Relationships>
</file>

<file path=ppt/slides/_rels/slide61.xml.rels><?xml version="1.0" encoding="UTF-8" standalone="yes"?>
<Relationships xmlns="http://schemas.openxmlformats.org/package/2006/relationships"><Relationship Id="rId3" Type="http://schemas.openxmlformats.org/officeDocument/2006/relationships/chart" Target="../charts/chart78.xml"/><Relationship Id="rId2" Type="http://schemas.openxmlformats.org/officeDocument/2006/relationships/notesSlide" Target="../notesSlides/notesSlide27.xml"/><Relationship Id="rId1" Type="http://schemas.openxmlformats.org/officeDocument/2006/relationships/slideLayout" Target="../slideLayouts/slideLayout67.xml"/></Relationships>
</file>

<file path=ppt/slides/_rels/slide62.xml.rels><?xml version="1.0" encoding="UTF-8" standalone="yes"?>
<Relationships xmlns="http://schemas.openxmlformats.org/package/2006/relationships"><Relationship Id="rId3" Type="http://schemas.openxmlformats.org/officeDocument/2006/relationships/chart" Target="../charts/chart79.xml"/><Relationship Id="rId2" Type="http://schemas.openxmlformats.org/officeDocument/2006/relationships/notesSlide" Target="../notesSlides/notesSlide28.xml"/><Relationship Id="rId1" Type="http://schemas.openxmlformats.org/officeDocument/2006/relationships/slideLayout" Target="../slideLayouts/slideLayout67.xml"/></Relationships>
</file>

<file path=ppt/slides/_rels/slide63.xml.rels><?xml version="1.0" encoding="UTF-8" standalone="yes"?>
<Relationships xmlns="http://schemas.openxmlformats.org/package/2006/relationships"><Relationship Id="rId3" Type="http://schemas.openxmlformats.org/officeDocument/2006/relationships/chart" Target="../charts/chart80.xml"/><Relationship Id="rId2" Type="http://schemas.openxmlformats.org/officeDocument/2006/relationships/notesSlide" Target="../notesSlides/notesSlide29.xml"/><Relationship Id="rId1" Type="http://schemas.openxmlformats.org/officeDocument/2006/relationships/slideLayout" Target="../slideLayouts/slideLayout67.xml"/><Relationship Id="rId6" Type="http://schemas.openxmlformats.org/officeDocument/2006/relationships/chart" Target="../charts/chart83.xml"/><Relationship Id="rId5" Type="http://schemas.openxmlformats.org/officeDocument/2006/relationships/chart" Target="../charts/chart82.xml"/><Relationship Id="rId4" Type="http://schemas.openxmlformats.org/officeDocument/2006/relationships/chart" Target="../charts/chart81.xml"/></Relationships>
</file>

<file path=ppt/slides/_rels/slide64.xml.rels><?xml version="1.0" encoding="UTF-8" standalone="yes"?>
<Relationships xmlns="http://schemas.openxmlformats.org/package/2006/relationships"><Relationship Id="rId2" Type="http://schemas.openxmlformats.org/officeDocument/2006/relationships/chart" Target="../charts/chart84.xml"/><Relationship Id="rId1" Type="http://schemas.openxmlformats.org/officeDocument/2006/relationships/slideLayout" Target="../slideLayouts/slideLayout73.xml"/></Relationships>
</file>

<file path=ppt/slides/_rels/slide65.xml.rels><?xml version="1.0" encoding="UTF-8" standalone="yes"?>
<Relationships xmlns="http://schemas.openxmlformats.org/package/2006/relationships"><Relationship Id="rId2" Type="http://schemas.openxmlformats.org/officeDocument/2006/relationships/chart" Target="../charts/chart85.xml"/><Relationship Id="rId1" Type="http://schemas.openxmlformats.org/officeDocument/2006/relationships/slideLayout" Target="../slideLayouts/slideLayout73.xml"/></Relationships>
</file>

<file path=ppt/slides/_rels/slide66.xml.rels><?xml version="1.0" encoding="UTF-8" standalone="yes"?>
<Relationships xmlns="http://schemas.openxmlformats.org/package/2006/relationships"><Relationship Id="rId3" Type="http://schemas.openxmlformats.org/officeDocument/2006/relationships/chart" Target="../charts/chart87.xml"/><Relationship Id="rId2" Type="http://schemas.openxmlformats.org/officeDocument/2006/relationships/chart" Target="../charts/chart86.xml"/><Relationship Id="rId1" Type="http://schemas.openxmlformats.org/officeDocument/2006/relationships/slideLayout" Target="../slideLayouts/slideLayout73.xml"/><Relationship Id="rId4" Type="http://schemas.openxmlformats.org/officeDocument/2006/relationships/chart" Target="../charts/chart88.xml"/></Relationships>
</file>

<file path=ppt/slides/_rels/slide67.xml.rels><?xml version="1.0" encoding="UTF-8" standalone="yes"?>
<Relationships xmlns="http://schemas.openxmlformats.org/package/2006/relationships"><Relationship Id="rId2" Type="http://schemas.openxmlformats.org/officeDocument/2006/relationships/chart" Target="../charts/chart89.xml"/><Relationship Id="rId1" Type="http://schemas.openxmlformats.org/officeDocument/2006/relationships/slideLayout" Target="../slideLayouts/slideLayout73.xml"/></Relationships>
</file>

<file path=ppt/slides/_rels/slide68.xml.rels><?xml version="1.0" encoding="UTF-8" standalone="yes"?>
<Relationships xmlns="http://schemas.openxmlformats.org/package/2006/relationships"><Relationship Id="rId3" Type="http://schemas.openxmlformats.org/officeDocument/2006/relationships/chart" Target="../charts/chart90.xml"/><Relationship Id="rId2" Type="http://schemas.openxmlformats.org/officeDocument/2006/relationships/image" Target="../media/image2.jpg"/><Relationship Id="rId1" Type="http://schemas.openxmlformats.org/officeDocument/2006/relationships/slideLayout" Target="../slideLayouts/slideLayout72.xml"/></Relationships>
</file>

<file path=ppt/slides/_rels/slide69.xml.rels><?xml version="1.0" encoding="UTF-8" standalone="yes"?>
<Relationships xmlns="http://schemas.openxmlformats.org/package/2006/relationships"><Relationship Id="rId2" Type="http://schemas.openxmlformats.org/officeDocument/2006/relationships/chart" Target="../charts/chart91.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3" Type="http://schemas.openxmlformats.org/officeDocument/2006/relationships/chart" Target="../charts/chart92.xml"/><Relationship Id="rId2" Type="http://schemas.openxmlformats.org/officeDocument/2006/relationships/notesSlide" Target="../notesSlides/notesSlide30.xml"/><Relationship Id="rId1" Type="http://schemas.openxmlformats.org/officeDocument/2006/relationships/slideLayout" Target="../slideLayouts/slideLayout85.xml"/></Relationships>
</file>

<file path=ppt/slides/_rels/slide71.xml.rels><?xml version="1.0" encoding="UTF-8" standalone="yes"?>
<Relationships xmlns="http://schemas.openxmlformats.org/package/2006/relationships"><Relationship Id="rId3" Type="http://schemas.openxmlformats.org/officeDocument/2006/relationships/chart" Target="../charts/chart93.xml"/><Relationship Id="rId2" Type="http://schemas.openxmlformats.org/officeDocument/2006/relationships/notesSlide" Target="../notesSlides/notesSlide31.xml"/><Relationship Id="rId1" Type="http://schemas.openxmlformats.org/officeDocument/2006/relationships/slideLayout" Target="../slideLayouts/slideLayout93.xml"/></Relationships>
</file>

<file path=ppt/slides/_rels/slide72.xml.rels><?xml version="1.0" encoding="UTF-8" standalone="yes"?>
<Relationships xmlns="http://schemas.openxmlformats.org/package/2006/relationships"><Relationship Id="rId3" Type="http://schemas.openxmlformats.org/officeDocument/2006/relationships/chart" Target="../charts/chart94.xml"/><Relationship Id="rId2" Type="http://schemas.openxmlformats.org/officeDocument/2006/relationships/notesSlide" Target="../notesSlides/notesSlide32.xml"/><Relationship Id="rId1" Type="http://schemas.openxmlformats.org/officeDocument/2006/relationships/slideLayout" Target="../slideLayouts/slideLayout74.xml"/></Relationships>
</file>

<file path=ppt/slides/_rels/slide73.xml.rels><?xml version="1.0" encoding="UTF-8" standalone="yes"?>
<Relationships xmlns="http://schemas.openxmlformats.org/package/2006/relationships"><Relationship Id="rId3" Type="http://schemas.openxmlformats.org/officeDocument/2006/relationships/chart" Target="../charts/chart95.xml"/><Relationship Id="rId2" Type="http://schemas.openxmlformats.org/officeDocument/2006/relationships/notesSlide" Target="../notesSlides/notesSlide33.xml"/><Relationship Id="rId1" Type="http://schemas.openxmlformats.org/officeDocument/2006/relationships/slideLayout" Target="../slideLayouts/slideLayout93.xml"/></Relationships>
</file>

<file path=ppt/slides/_rels/slide74.xml.rels><?xml version="1.0" encoding="UTF-8" standalone="yes"?>
<Relationships xmlns="http://schemas.openxmlformats.org/package/2006/relationships"><Relationship Id="rId3" Type="http://schemas.openxmlformats.org/officeDocument/2006/relationships/chart" Target="../charts/chart96.xml"/><Relationship Id="rId2" Type="http://schemas.openxmlformats.org/officeDocument/2006/relationships/notesSlide" Target="../notesSlides/notesSlide34.xml"/><Relationship Id="rId1" Type="http://schemas.openxmlformats.org/officeDocument/2006/relationships/slideLayout" Target="../slideLayouts/slideLayout93.xml"/></Relationships>
</file>

<file path=ppt/slides/_rels/slide75.xml.rels><?xml version="1.0" encoding="UTF-8" standalone="yes"?>
<Relationships xmlns="http://schemas.openxmlformats.org/package/2006/relationships"><Relationship Id="rId3" Type="http://schemas.openxmlformats.org/officeDocument/2006/relationships/chart" Target="../charts/chart97.xml"/><Relationship Id="rId2" Type="http://schemas.openxmlformats.org/officeDocument/2006/relationships/notesSlide" Target="../notesSlides/notesSlide35.xml"/><Relationship Id="rId1" Type="http://schemas.openxmlformats.org/officeDocument/2006/relationships/slideLayout" Target="../slideLayouts/slideLayout93.xml"/></Relationships>
</file>

<file path=ppt/slides/_rels/slide76.xml.rels><?xml version="1.0" encoding="UTF-8" standalone="yes"?>
<Relationships xmlns="http://schemas.openxmlformats.org/package/2006/relationships"><Relationship Id="rId3" Type="http://schemas.openxmlformats.org/officeDocument/2006/relationships/chart" Target="../charts/chart98.xml"/><Relationship Id="rId2" Type="http://schemas.openxmlformats.org/officeDocument/2006/relationships/notesSlide" Target="../notesSlides/notesSlide36.xml"/><Relationship Id="rId1" Type="http://schemas.openxmlformats.org/officeDocument/2006/relationships/slideLayout" Target="../slideLayouts/slideLayout93.xml"/></Relationships>
</file>

<file path=ppt/slides/_rels/slide77.xml.rels><?xml version="1.0" encoding="UTF-8" standalone="yes"?>
<Relationships xmlns="http://schemas.openxmlformats.org/package/2006/relationships"><Relationship Id="rId3" Type="http://schemas.openxmlformats.org/officeDocument/2006/relationships/chart" Target="../charts/chart99.xml"/><Relationship Id="rId2" Type="http://schemas.openxmlformats.org/officeDocument/2006/relationships/notesSlide" Target="../notesSlides/notesSlide37.xml"/><Relationship Id="rId1" Type="http://schemas.openxmlformats.org/officeDocument/2006/relationships/slideLayout" Target="../slideLayouts/slideLayout75.xml"/></Relationships>
</file>

<file path=ppt/slides/_rels/slide78.xml.rels><?xml version="1.0" encoding="UTF-8" standalone="yes"?>
<Relationships xmlns="http://schemas.openxmlformats.org/package/2006/relationships"><Relationship Id="rId3" Type="http://schemas.openxmlformats.org/officeDocument/2006/relationships/chart" Target="../charts/chart100.xml"/><Relationship Id="rId2" Type="http://schemas.openxmlformats.org/officeDocument/2006/relationships/notesSlide" Target="../notesSlides/notesSlide38.xml"/><Relationship Id="rId1" Type="http://schemas.openxmlformats.org/officeDocument/2006/relationships/slideLayout" Target="../slideLayouts/slideLayout75.xml"/></Relationships>
</file>

<file path=ppt/slides/_rels/slide79.xml.rels><?xml version="1.0" encoding="UTF-8" standalone="yes"?>
<Relationships xmlns="http://schemas.openxmlformats.org/package/2006/relationships"><Relationship Id="rId3" Type="http://schemas.openxmlformats.org/officeDocument/2006/relationships/chart" Target="../charts/chart101.xml"/><Relationship Id="rId2" Type="http://schemas.openxmlformats.org/officeDocument/2006/relationships/notesSlide" Target="../notesSlides/notesSlide39.xml"/><Relationship Id="rId1" Type="http://schemas.openxmlformats.org/officeDocument/2006/relationships/slideLayout" Target="../slideLayouts/slideLayout75.xml"/></Relationships>
</file>

<file path=ppt/slides/_rels/slide8.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24.xml"/></Relationships>
</file>

<file path=ppt/slides/_rels/slide80.xml.rels><?xml version="1.0" encoding="UTF-8" standalone="yes"?>
<Relationships xmlns="http://schemas.openxmlformats.org/package/2006/relationships"><Relationship Id="rId3" Type="http://schemas.openxmlformats.org/officeDocument/2006/relationships/chart" Target="../charts/chart102.xml"/><Relationship Id="rId2" Type="http://schemas.openxmlformats.org/officeDocument/2006/relationships/notesSlide" Target="../notesSlides/notesSlide40.xml"/><Relationship Id="rId1" Type="http://schemas.openxmlformats.org/officeDocument/2006/relationships/slideLayout" Target="../slideLayouts/slideLayout75.xml"/></Relationships>
</file>

<file path=ppt/slides/_rels/slide81.xml.rels><?xml version="1.0" encoding="UTF-8" standalone="yes"?>
<Relationships xmlns="http://schemas.openxmlformats.org/package/2006/relationships"><Relationship Id="rId3" Type="http://schemas.openxmlformats.org/officeDocument/2006/relationships/chart" Target="../charts/chart103.xml"/><Relationship Id="rId2" Type="http://schemas.openxmlformats.org/officeDocument/2006/relationships/notesSlide" Target="../notesSlides/notesSlide41.xml"/><Relationship Id="rId1" Type="http://schemas.openxmlformats.org/officeDocument/2006/relationships/slideLayout" Target="../slideLayouts/slideLayout75.xml"/></Relationships>
</file>

<file path=ppt/slides/_rels/slide82.xml.rels><?xml version="1.0" encoding="UTF-8" standalone="yes"?>
<Relationships xmlns="http://schemas.openxmlformats.org/package/2006/relationships"><Relationship Id="rId3" Type="http://schemas.openxmlformats.org/officeDocument/2006/relationships/chart" Target="../charts/chart104.xml"/><Relationship Id="rId2" Type="http://schemas.openxmlformats.org/officeDocument/2006/relationships/notesSlide" Target="../notesSlides/notesSlide42.xml"/><Relationship Id="rId1" Type="http://schemas.openxmlformats.org/officeDocument/2006/relationships/slideLayout" Target="../slideLayouts/slideLayout75.xml"/></Relationships>
</file>

<file path=ppt/slides/_rels/slide83.xml.rels><?xml version="1.0" encoding="UTF-8" standalone="yes"?>
<Relationships xmlns="http://schemas.openxmlformats.org/package/2006/relationships"><Relationship Id="rId3" Type="http://schemas.openxmlformats.org/officeDocument/2006/relationships/chart" Target="../charts/chart105.xml"/><Relationship Id="rId2" Type="http://schemas.openxmlformats.org/officeDocument/2006/relationships/notesSlide" Target="../notesSlides/notesSlide43.xml"/><Relationship Id="rId1" Type="http://schemas.openxmlformats.org/officeDocument/2006/relationships/slideLayout" Target="../slideLayouts/slideLayout85.xml"/></Relationships>
</file>

<file path=ppt/slides/_rels/slide84.xml.rels><?xml version="1.0" encoding="UTF-8" standalone="yes"?>
<Relationships xmlns="http://schemas.openxmlformats.org/package/2006/relationships"><Relationship Id="rId3" Type="http://schemas.openxmlformats.org/officeDocument/2006/relationships/chart" Target="../charts/chart106.xml"/><Relationship Id="rId2" Type="http://schemas.openxmlformats.org/officeDocument/2006/relationships/notesSlide" Target="../notesSlides/notesSlide44.xml"/><Relationship Id="rId1" Type="http://schemas.openxmlformats.org/officeDocument/2006/relationships/slideLayout" Target="../slideLayouts/slideLayout85.xml"/><Relationship Id="rId4" Type="http://schemas.openxmlformats.org/officeDocument/2006/relationships/chart" Target="../charts/chart107.xml"/></Relationships>
</file>

<file path=ppt/slides/_rels/slide85.xml.rels><?xml version="1.0" encoding="UTF-8" standalone="yes"?>
<Relationships xmlns="http://schemas.openxmlformats.org/package/2006/relationships"><Relationship Id="rId3" Type="http://schemas.openxmlformats.org/officeDocument/2006/relationships/chart" Target="../charts/chart108.xml"/><Relationship Id="rId2" Type="http://schemas.openxmlformats.org/officeDocument/2006/relationships/notesSlide" Target="../notesSlides/notesSlide45.xml"/><Relationship Id="rId1" Type="http://schemas.openxmlformats.org/officeDocument/2006/relationships/slideLayout" Target="../slideLayouts/slideLayout85.xml"/></Relationships>
</file>

<file path=ppt/slides/_rels/slide86.xml.rels><?xml version="1.0" encoding="UTF-8" standalone="yes"?>
<Relationships xmlns="http://schemas.openxmlformats.org/package/2006/relationships"><Relationship Id="rId3" Type="http://schemas.openxmlformats.org/officeDocument/2006/relationships/chart" Target="../charts/chart109.xml"/><Relationship Id="rId2" Type="http://schemas.openxmlformats.org/officeDocument/2006/relationships/notesSlide" Target="../notesSlides/notesSlide46.xml"/><Relationship Id="rId1" Type="http://schemas.openxmlformats.org/officeDocument/2006/relationships/slideLayout" Target="../slideLayouts/slideLayout85.xml"/><Relationship Id="rId4" Type="http://schemas.openxmlformats.org/officeDocument/2006/relationships/chart" Target="../charts/chart110.xml"/></Relationships>
</file>

<file path=ppt/slides/_rels/slide87.xml.rels><?xml version="1.0" encoding="UTF-8" standalone="yes"?>
<Relationships xmlns="http://schemas.openxmlformats.org/package/2006/relationships"><Relationship Id="rId3" Type="http://schemas.openxmlformats.org/officeDocument/2006/relationships/chart" Target="../charts/chart111.xml"/><Relationship Id="rId2" Type="http://schemas.openxmlformats.org/officeDocument/2006/relationships/notesSlide" Target="../notesSlides/notesSlide47.xml"/><Relationship Id="rId1" Type="http://schemas.openxmlformats.org/officeDocument/2006/relationships/slideLayout" Target="../slideLayouts/slideLayout85.xml"/></Relationships>
</file>

<file path=ppt/slides/_rels/slide88.xml.rels><?xml version="1.0" encoding="UTF-8" standalone="yes"?>
<Relationships xmlns="http://schemas.openxmlformats.org/package/2006/relationships"><Relationship Id="rId3" Type="http://schemas.openxmlformats.org/officeDocument/2006/relationships/chart" Target="../charts/chart112.xml"/><Relationship Id="rId2" Type="http://schemas.openxmlformats.org/officeDocument/2006/relationships/notesSlide" Target="../notesSlides/notesSlide48.xml"/><Relationship Id="rId1" Type="http://schemas.openxmlformats.org/officeDocument/2006/relationships/slideLayout" Target="../slideLayouts/slideLayout74.xml"/></Relationships>
</file>

<file path=ppt/slides/_rels/slide89.xml.rels><?xml version="1.0" encoding="UTF-8" standalone="yes"?>
<Relationships xmlns="http://schemas.openxmlformats.org/package/2006/relationships"><Relationship Id="rId3" Type="http://schemas.openxmlformats.org/officeDocument/2006/relationships/chart" Target="../charts/chart113.xml"/><Relationship Id="rId2" Type="http://schemas.openxmlformats.org/officeDocument/2006/relationships/notesSlide" Target="../notesSlides/notesSlide49.xml"/><Relationship Id="rId1" Type="http://schemas.openxmlformats.org/officeDocument/2006/relationships/slideLayout" Target="../slideLayouts/slideLayout74.xml"/></Relationships>
</file>

<file path=ppt/slides/_rels/slide9.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24.xml"/></Relationships>
</file>

<file path=ppt/slides/_rels/slide90.xml.rels><?xml version="1.0" encoding="UTF-8" standalone="yes"?>
<Relationships xmlns="http://schemas.openxmlformats.org/package/2006/relationships"><Relationship Id="rId3" Type="http://schemas.openxmlformats.org/officeDocument/2006/relationships/chart" Target="../charts/chart114.xml"/><Relationship Id="rId2" Type="http://schemas.openxmlformats.org/officeDocument/2006/relationships/notesSlide" Target="../notesSlides/notesSlide50.xml"/><Relationship Id="rId1" Type="http://schemas.openxmlformats.org/officeDocument/2006/relationships/slideLayout" Target="../slideLayouts/slideLayout74.xml"/></Relationships>
</file>

<file path=ppt/slides/_rels/slide91.xml.rels><?xml version="1.0" encoding="UTF-8" standalone="yes"?>
<Relationships xmlns="http://schemas.openxmlformats.org/package/2006/relationships"><Relationship Id="rId3" Type="http://schemas.openxmlformats.org/officeDocument/2006/relationships/chart" Target="../charts/chart115.xml"/><Relationship Id="rId2" Type="http://schemas.openxmlformats.org/officeDocument/2006/relationships/notesSlide" Target="../notesSlides/notesSlide51.xml"/><Relationship Id="rId1" Type="http://schemas.openxmlformats.org/officeDocument/2006/relationships/slideLayout" Target="../slideLayouts/slideLayout85.xml"/></Relationships>
</file>

<file path=ppt/slides/_rels/slide92.xml.rels><?xml version="1.0" encoding="UTF-8" standalone="yes"?>
<Relationships xmlns="http://schemas.openxmlformats.org/package/2006/relationships"><Relationship Id="rId3" Type="http://schemas.openxmlformats.org/officeDocument/2006/relationships/chart" Target="../charts/chart116.xml"/><Relationship Id="rId2" Type="http://schemas.openxmlformats.org/officeDocument/2006/relationships/notesSlide" Target="../notesSlides/notesSlide52.xml"/><Relationship Id="rId1" Type="http://schemas.openxmlformats.org/officeDocument/2006/relationships/slideLayout" Target="../slideLayouts/slideLayout74.xml"/></Relationships>
</file>

<file path=ppt/slides/_rels/slide9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3.xml"/><Relationship Id="rId1" Type="http://schemas.openxmlformats.org/officeDocument/2006/relationships/slideLayout" Target="../slideLayouts/slideLayout74.xml"/><Relationship Id="rId4" Type="http://schemas.openxmlformats.org/officeDocument/2006/relationships/chart" Target="../charts/chart117.xml"/></Relationships>
</file>

<file path=ppt/slides/_rels/slide94.xml.rels><?xml version="1.0" encoding="UTF-8" standalone="yes"?>
<Relationships xmlns="http://schemas.openxmlformats.org/package/2006/relationships"><Relationship Id="rId3" Type="http://schemas.openxmlformats.org/officeDocument/2006/relationships/chart" Target="../charts/chart118.xml"/><Relationship Id="rId2" Type="http://schemas.openxmlformats.org/officeDocument/2006/relationships/notesSlide" Target="../notesSlides/notesSlide54.xml"/><Relationship Id="rId1" Type="http://schemas.openxmlformats.org/officeDocument/2006/relationships/slideLayout" Target="../slideLayouts/slideLayout74.xml"/></Relationships>
</file>

<file path=ppt/slides/_rels/slide95.xml.rels><?xml version="1.0" encoding="UTF-8" standalone="yes"?>
<Relationships xmlns="http://schemas.openxmlformats.org/package/2006/relationships"><Relationship Id="rId2" Type="http://schemas.openxmlformats.org/officeDocument/2006/relationships/chart" Target="../charts/chart119.xml"/><Relationship Id="rId1" Type="http://schemas.openxmlformats.org/officeDocument/2006/relationships/slideLayout" Target="../slideLayouts/slideLayout35.xml"/></Relationships>
</file>

<file path=ppt/slides/_rels/slide96.xml.rels><?xml version="1.0" encoding="UTF-8" standalone="yes"?>
<Relationships xmlns="http://schemas.openxmlformats.org/package/2006/relationships"><Relationship Id="rId2" Type="http://schemas.openxmlformats.org/officeDocument/2006/relationships/chart" Target="../charts/chart120.xml"/><Relationship Id="rId1" Type="http://schemas.openxmlformats.org/officeDocument/2006/relationships/slideLayout" Target="../slideLayouts/slideLayout106.xml"/></Relationships>
</file>

<file path=ppt/slides/_rels/slide97.xml.rels><?xml version="1.0" encoding="UTF-8" standalone="yes"?>
<Relationships xmlns="http://schemas.openxmlformats.org/package/2006/relationships"><Relationship Id="rId3" Type="http://schemas.openxmlformats.org/officeDocument/2006/relationships/chart" Target="../charts/chart121.xml"/><Relationship Id="rId2" Type="http://schemas.openxmlformats.org/officeDocument/2006/relationships/notesSlide" Target="../notesSlides/notesSlide55.xml"/><Relationship Id="rId1" Type="http://schemas.openxmlformats.org/officeDocument/2006/relationships/slideLayout" Target="../slideLayouts/slideLayout125.xml"/></Relationships>
</file>

<file path=ppt/slides/_rels/slide98.xml.rels><?xml version="1.0" encoding="UTF-8" standalone="yes"?>
<Relationships xmlns="http://schemas.openxmlformats.org/package/2006/relationships"><Relationship Id="rId3" Type="http://schemas.openxmlformats.org/officeDocument/2006/relationships/chart" Target="../charts/chart122.xml"/><Relationship Id="rId2" Type="http://schemas.openxmlformats.org/officeDocument/2006/relationships/notesSlide" Target="../notesSlides/notesSlide56.xml"/><Relationship Id="rId1" Type="http://schemas.openxmlformats.org/officeDocument/2006/relationships/slideLayout" Target="../slideLayouts/slideLayout173.xml"/></Relationships>
</file>

<file path=ppt/slides/_rels/slide99.xml.rels><?xml version="1.0" encoding="UTF-8" standalone="yes"?>
<Relationships xmlns="http://schemas.openxmlformats.org/package/2006/relationships"><Relationship Id="rId2" Type="http://schemas.openxmlformats.org/officeDocument/2006/relationships/chart" Target="../charts/chart123.xml"/><Relationship Id="rId1" Type="http://schemas.openxmlformats.org/officeDocument/2006/relationships/slideLayout" Target="../slideLayouts/slideLayout17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8B15280-495D-8D72-7EBA-67152A36BC4E}"/>
              </a:ext>
            </a:extLst>
          </p:cNvPr>
          <p:cNvSpPr>
            <a:spLocks noGrp="1"/>
          </p:cNvSpPr>
          <p:nvPr>
            <p:ph type="title"/>
          </p:nvPr>
        </p:nvSpPr>
        <p:spPr>
          <a:xfrm>
            <a:off x="517092" y="47781"/>
            <a:ext cx="11157817" cy="660511"/>
          </a:xfrm>
        </p:spPr>
        <p:txBody>
          <a:bodyPr/>
          <a:lstStyle/>
          <a:p>
            <a:r>
              <a:rPr lang="zh-CN" altLang="en-US" dirty="0">
                <a:solidFill>
                  <a:srgbClr val="FF0000"/>
                </a:solidFill>
              </a:rPr>
              <a:t>图表使用方法</a:t>
            </a:r>
          </a:p>
        </p:txBody>
      </p:sp>
      <p:pic>
        <p:nvPicPr>
          <p:cNvPr id="5" name="图片 4">
            <a:extLst>
              <a:ext uri="{FF2B5EF4-FFF2-40B4-BE49-F238E27FC236}">
                <a16:creationId xmlns:a16="http://schemas.microsoft.com/office/drawing/2014/main" id="{28CFC2DB-3E2E-BE3B-1484-562369074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 y="749283"/>
            <a:ext cx="11988800" cy="5999239"/>
          </a:xfrm>
          <a:prstGeom prst="rect">
            <a:avLst/>
          </a:prstGeom>
        </p:spPr>
      </p:pic>
    </p:spTree>
    <p:extLst>
      <p:ext uri="{BB962C8B-B14F-4D97-AF65-F5344CB8AC3E}">
        <p14:creationId xmlns:p14="http://schemas.microsoft.com/office/powerpoint/2010/main" val="16145863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E375B5F-02D4-4CCF-8194-60A9B9C34E4D}"/>
              </a:ext>
            </a:extLst>
          </p:cNvPr>
          <p:cNvSpPr txBox="1"/>
          <p:nvPr/>
        </p:nvSpPr>
        <p:spPr>
          <a:xfrm>
            <a:off x="1035242" y="345682"/>
            <a:ext cx="2969895" cy="5355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可视化数据分析图表</a:t>
            </a:r>
          </a:p>
        </p:txBody>
      </p:sp>
      <p:sp>
        <p:nvSpPr>
          <p:cNvPr id="3" name="矩形 2">
            <a:extLst>
              <a:ext uri="{FF2B5EF4-FFF2-40B4-BE49-F238E27FC236}">
                <a16:creationId xmlns:a16="http://schemas.microsoft.com/office/drawing/2014/main" id="{925294B4-CF39-4A94-BFF9-DC0106821065}"/>
              </a:ext>
            </a:extLst>
          </p:cNvPr>
          <p:cNvSpPr/>
          <p:nvPr/>
        </p:nvSpPr>
        <p:spPr>
          <a:xfrm>
            <a:off x="1" y="457200"/>
            <a:ext cx="632459" cy="598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微软雅黑"/>
              <a:cs typeface="+mn-ea"/>
              <a:sym typeface="+mn-lt"/>
            </a:endParaRPr>
          </a:p>
        </p:txBody>
      </p:sp>
      <p:sp>
        <p:nvSpPr>
          <p:cNvPr id="4" name="文本框 3">
            <a:extLst>
              <a:ext uri="{FF2B5EF4-FFF2-40B4-BE49-F238E27FC236}">
                <a16:creationId xmlns:a16="http://schemas.microsoft.com/office/drawing/2014/main" id="{B2A87E23-8816-4DD3-81F7-8D414621D879}"/>
              </a:ext>
            </a:extLst>
          </p:cNvPr>
          <p:cNvSpPr txBox="1"/>
          <p:nvPr/>
        </p:nvSpPr>
        <p:spPr>
          <a:xfrm>
            <a:off x="1035242" y="773090"/>
            <a:ext cx="2578815" cy="393954"/>
          </a:xfrm>
          <a:prstGeom prst="rect">
            <a:avLst/>
          </a:prstGeom>
          <a:noFill/>
        </p:spPr>
        <p:txBody>
          <a:bodyPr wrap="square" rtlCol="0">
            <a:spAutoFit/>
          </a:bodyPr>
          <a:lstStyle/>
          <a:p>
            <a:pPr marL="0" marR="0" lvl="0" indent="0" algn="l" defTabSz="914400" rtl="0" eaLnBrk="1" fontAlgn="auto" latinLnBrk="0" hangingPunct="1">
              <a:lnSpc>
                <a:spcPct val="14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Visual data analysis chart</a:t>
            </a:r>
            <a:endParaRPr kumimoji="0" lang="zh-CN" altLang="en-US" sz="14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endParaRPr>
          </a:p>
        </p:txBody>
      </p:sp>
      <p:sp>
        <p:nvSpPr>
          <p:cNvPr id="5" name="矩形 4">
            <a:extLst>
              <a:ext uri="{FF2B5EF4-FFF2-40B4-BE49-F238E27FC236}">
                <a16:creationId xmlns:a16="http://schemas.microsoft.com/office/drawing/2014/main" id="{925294B4-CF39-4A94-BFF9-DC0106821065}"/>
              </a:ext>
            </a:extLst>
          </p:cNvPr>
          <p:cNvSpPr/>
          <p:nvPr/>
        </p:nvSpPr>
        <p:spPr>
          <a:xfrm>
            <a:off x="765493" y="457200"/>
            <a:ext cx="136716" cy="598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微软雅黑"/>
              <a:cs typeface="+mn-ea"/>
              <a:sym typeface="+mn-lt"/>
            </a:endParaRPr>
          </a:p>
        </p:txBody>
      </p:sp>
      <p:graphicFrame>
        <p:nvGraphicFramePr>
          <p:cNvPr id="6" name="Chart 2"/>
          <p:cNvGraphicFramePr/>
          <p:nvPr>
            <p:extLst>
              <p:ext uri="{D42A27DB-BD31-4B8C-83A1-F6EECF244321}">
                <p14:modId xmlns:p14="http://schemas.microsoft.com/office/powerpoint/2010/main" val="2014754660"/>
              </p:ext>
            </p:extLst>
          </p:nvPr>
        </p:nvGraphicFramePr>
        <p:xfrm>
          <a:off x="848641" y="2555884"/>
          <a:ext cx="2651742" cy="2082990"/>
        </p:xfrm>
        <a:graphic>
          <a:graphicData uri="http://schemas.openxmlformats.org/drawingml/2006/chart">
            <c:chart xmlns:c="http://schemas.openxmlformats.org/drawingml/2006/chart" xmlns:r="http://schemas.openxmlformats.org/officeDocument/2006/relationships" r:id="rId2"/>
          </a:graphicData>
        </a:graphic>
      </p:graphicFrame>
      <p:sp>
        <p:nvSpPr>
          <p:cNvPr id="10" name="矩形 9"/>
          <p:cNvSpPr/>
          <p:nvPr/>
        </p:nvSpPr>
        <p:spPr>
          <a:xfrm>
            <a:off x="1122828" y="1599019"/>
            <a:ext cx="2339102" cy="649665"/>
          </a:xfrm>
          <a:prstGeom prst="rect">
            <a:avLst/>
          </a:prstGeom>
        </p:spPr>
        <p:txBody>
          <a:bodyPr wrap="none">
            <a:spAutoFit/>
          </a:bodyPr>
          <a:lstStyle/>
          <a:p>
            <a:pPr marL="0" marR="0" lvl="0" indent="0" algn="l" defTabSz="914400" rtl="0" eaLnBrk="1" fontAlgn="auto" latinLnBrk="0" hangingPunct="1">
              <a:lnSpc>
                <a:spcPct val="175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市场占有比例：</a:t>
            </a:r>
            <a:endParaRPr kumimoji="0" lang="en-US" altLang="zh-CN" sz="1200" b="1" i="0" u="none" strike="noStrike" kern="1200" cap="none" spc="0" normalizeH="0" baseline="0" noProof="0" dirty="0">
              <a:ln>
                <a:noFill/>
              </a:ln>
              <a:solidFill>
                <a:prstClr val="black"/>
              </a:solidFill>
              <a:effectLst/>
              <a:uLnTx/>
              <a:uFillTx/>
              <a:latin typeface="Arial" panose="020F0502020204030204"/>
              <a:ea typeface="微软雅黑"/>
              <a:cs typeface="+mn-ea"/>
              <a:sym typeface="+mn-lt"/>
            </a:endParaRPr>
          </a:p>
        </p:txBody>
      </p:sp>
      <p:graphicFrame>
        <p:nvGraphicFramePr>
          <p:cNvPr id="11" name="图表 10"/>
          <p:cNvGraphicFramePr/>
          <p:nvPr>
            <p:extLst>
              <p:ext uri="{D42A27DB-BD31-4B8C-83A1-F6EECF244321}">
                <p14:modId xmlns:p14="http://schemas.microsoft.com/office/powerpoint/2010/main" val="3188869627"/>
              </p:ext>
            </p:extLst>
          </p:nvPr>
        </p:nvGraphicFramePr>
        <p:xfrm>
          <a:off x="4809067" y="2184057"/>
          <a:ext cx="6633873" cy="5552364"/>
        </p:xfrm>
        <a:graphic>
          <a:graphicData uri="http://schemas.openxmlformats.org/drawingml/2006/chart">
            <c:chart xmlns:c="http://schemas.openxmlformats.org/drawingml/2006/chart" xmlns:r="http://schemas.openxmlformats.org/officeDocument/2006/relationships" r:id="rId3"/>
          </a:graphicData>
        </a:graphic>
      </p:graphicFrame>
      <p:sp>
        <p:nvSpPr>
          <p:cNvPr id="12" name="išľíďè"/>
          <p:cNvSpPr/>
          <p:nvPr/>
        </p:nvSpPr>
        <p:spPr bwMode="auto">
          <a:xfrm>
            <a:off x="582609" y="5128261"/>
            <a:ext cx="2536640"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tabLst/>
              <a:defRPr/>
            </a:pPr>
            <a:r>
              <a:rPr kumimoji="0" lang="zh-CN" altLang="en-US" sz="1200" b="0" i="0" u="none" strike="noStrike" kern="1200" cap="none" spc="0" normalizeH="0" baseline="0" noProof="0" dirty="0">
                <a:ln>
                  <a:noFill/>
                </a:ln>
                <a:solidFill>
                  <a:srgbClr val="E7E6E6">
                    <a:lumMod val="10000"/>
                  </a:srgbClr>
                </a:solidFill>
                <a:effectLst/>
                <a:uLnTx/>
                <a:uFillTx/>
                <a:latin typeface="Arial" panose="020F0502020204030204"/>
                <a:ea typeface="微软雅黑"/>
                <a:cs typeface="+mn-ea"/>
                <a:sym typeface="+mn-lt"/>
              </a:rPr>
              <a:t>您的内容打在这里，或者通过复制您的文本后，在此框中选择粘贴，并选择只保留文字。输入添加标题内容</a:t>
            </a:r>
            <a:r>
              <a:rPr kumimoji="0" lang="en-US" altLang="zh-CN" sz="1200" b="0" i="0" u="none" strike="noStrike" kern="1200" cap="none" spc="0" normalizeH="0" baseline="0" noProof="0" dirty="0" err="1">
                <a:ln>
                  <a:noFill/>
                </a:ln>
                <a:solidFill>
                  <a:srgbClr val="E7E6E6">
                    <a:lumMod val="10000"/>
                  </a:srgbClr>
                </a:solidFill>
                <a:effectLst/>
                <a:uLnTx/>
                <a:uFillTx/>
                <a:latin typeface="Arial" panose="020F0502020204030204"/>
                <a:ea typeface="微软雅黑"/>
                <a:cs typeface="+mn-ea"/>
                <a:sym typeface="+mn-lt"/>
              </a:rPr>
              <a:t>点击输入标题</a:t>
            </a:r>
            <a:endParaRPr kumimoji="0" lang="zh-CN" altLang="en-US" sz="1200" b="0" i="0" u="none" strike="noStrike" kern="1200" cap="none" spc="0" normalizeH="0" baseline="0" noProof="0" dirty="0">
              <a:ln>
                <a:noFill/>
              </a:ln>
              <a:solidFill>
                <a:srgbClr val="E7E6E6">
                  <a:lumMod val="10000"/>
                </a:srgbClr>
              </a:solidFill>
              <a:effectLst/>
              <a:uLnTx/>
              <a:uFillTx/>
              <a:latin typeface="Arial" panose="020F0502020204030204"/>
              <a:ea typeface="微软雅黑"/>
              <a:cs typeface="+mn-ea"/>
              <a:sym typeface="+mn-lt"/>
            </a:endParaRPr>
          </a:p>
        </p:txBody>
      </p:sp>
      <p:sp>
        <p:nvSpPr>
          <p:cNvPr id="13" name="iSlíďè"/>
          <p:cNvSpPr txBox="1"/>
          <p:nvPr/>
        </p:nvSpPr>
        <p:spPr bwMode="auto">
          <a:xfrm>
            <a:off x="1023700" y="4793889"/>
            <a:ext cx="2195830"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marL="0" marR="0" lvl="0" indent="0" algn="l" defTabSz="913765" rtl="0" eaLnBrk="1" fontAlgn="auto" latinLnBrk="0" hangingPunct="1">
              <a:lnSpc>
                <a:spcPct val="100000"/>
              </a:lnSpc>
              <a:spcBef>
                <a:spcPct val="0"/>
              </a:spcBef>
              <a:spcAft>
                <a:spcPts val="0"/>
              </a:spcAft>
              <a:buClrTx/>
              <a:buSzTx/>
              <a:buFontTx/>
              <a:buNone/>
              <a:tabLst/>
              <a:defRPr/>
            </a:pPr>
            <a:r>
              <a:rPr kumimoji="0" lang="zh-CN" altLang="en-US" sz="1800" b="1" i="0" u="none" strike="noStrike" kern="1200" cap="none" spc="0" normalizeH="0" baseline="0" noProof="0" dirty="0">
                <a:ln>
                  <a:noFill/>
                </a:ln>
                <a:solidFill>
                  <a:srgbClr val="E7E6E6">
                    <a:lumMod val="10000"/>
                  </a:srgbClr>
                </a:solidFill>
                <a:effectLst/>
                <a:uLnTx/>
                <a:uFillTx/>
                <a:latin typeface="Arial" panose="020F0502020204030204"/>
                <a:ea typeface="微软雅黑"/>
                <a:cs typeface="+mn-ea"/>
                <a:sym typeface="+mn-lt"/>
              </a:rPr>
              <a:t>添加标题内容</a:t>
            </a:r>
          </a:p>
        </p:txBody>
      </p:sp>
    </p:spTree>
    <p:extLst>
      <p:ext uri="{BB962C8B-B14F-4D97-AF65-F5344CB8AC3E}">
        <p14:creationId xmlns:p14="http://schemas.microsoft.com/office/powerpoint/2010/main" val="3136272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2" grpId="0"/>
      <p:bldP spid="1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FDA532E9-030D-4907-9C1B-4C61B9721D48}"/>
              </a:ext>
            </a:extLst>
          </p:cNvPr>
          <p:cNvSpPr/>
          <p:nvPr/>
        </p:nvSpPr>
        <p:spPr>
          <a:xfrm>
            <a:off x="386080" y="347270"/>
            <a:ext cx="11430000" cy="6216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aphicFrame>
        <p:nvGraphicFramePr>
          <p:cNvPr id="4" name="차트 5"/>
          <p:cNvGraphicFramePr/>
          <p:nvPr>
            <p:extLst>
              <p:ext uri="{D42A27DB-BD31-4B8C-83A1-F6EECF244321}">
                <p14:modId xmlns:p14="http://schemas.microsoft.com/office/powerpoint/2010/main" val="1130341168"/>
              </p:ext>
            </p:extLst>
          </p:nvPr>
        </p:nvGraphicFramePr>
        <p:xfrm>
          <a:off x="675862" y="1781206"/>
          <a:ext cx="10827854" cy="2734618"/>
        </p:xfrm>
        <a:graphic>
          <a:graphicData uri="http://schemas.openxmlformats.org/drawingml/2006/chart">
            <c:chart xmlns:c="http://schemas.openxmlformats.org/drawingml/2006/chart" xmlns:r="http://schemas.openxmlformats.org/officeDocument/2006/relationships" r:id="rId3"/>
          </a:graphicData>
        </a:graphic>
      </p:graphicFrame>
      <p:sp>
        <p:nvSpPr>
          <p:cNvPr id="13" name="Freeform 5">
            <a:extLst>
              <a:ext uri="{FF2B5EF4-FFF2-40B4-BE49-F238E27FC236}">
                <a16:creationId xmlns:a16="http://schemas.microsoft.com/office/drawing/2014/main" id="{482D5BF6-26DC-4352-B37D-DA913401C219}"/>
              </a:ext>
            </a:extLst>
          </p:cNvPr>
          <p:cNvSpPr>
            <a:spLocks/>
          </p:cNvSpPr>
          <p:nvPr/>
        </p:nvSpPr>
        <p:spPr bwMode="auto">
          <a:xfrm rot="5400000" flipH="1">
            <a:off x="-538552" y="51169"/>
            <a:ext cx="1076854" cy="95440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1C64A2"/>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14" name="文本框 13">
            <a:extLst>
              <a:ext uri="{FF2B5EF4-FFF2-40B4-BE49-F238E27FC236}">
                <a16:creationId xmlns:a16="http://schemas.microsoft.com/office/drawing/2014/main" id="{DF95EF0B-69B0-42CF-8B92-6538D9DB58DC}"/>
              </a:ext>
            </a:extLst>
          </p:cNvPr>
          <p:cNvSpPr txBox="1"/>
          <p:nvPr/>
        </p:nvSpPr>
        <p:spPr>
          <a:xfrm>
            <a:off x="488871" y="352844"/>
            <a:ext cx="1723549" cy="400110"/>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1C64A2"/>
                </a:solidFill>
                <a:effectLst/>
                <a:uLnTx/>
                <a:uFillTx/>
                <a:latin typeface="微软雅黑" panose="020B0503020204020204" pitchFamily="34" charset="-122"/>
                <a:ea typeface="微软雅黑" panose="020B0503020204020204" pitchFamily="34" charset="-122"/>
                <a:cs typeface="+mn-cs"/>
                <a:sym typeface="+mn-lt"/>
              </a:rPr>
              <a:t>输入标题内容</a:t>
            </a:r>
            <a:endParaRPr kumimoji="0" lang="zh-CN" altLang="en-US" sz="2000" b="0" i="0" u="none" strike="noStrike" kern="1200" cap="none" spc="0" normalizeH="0" baseline="0" noProof="0" dirty="0">
              <a:ln>
                <a:noFill/>
              </a:ln>
              <a:solidFill>
                <a:srgbClr val="1C64A2"/>
              </a:solidFill>
              <a:effectLst/>
              <a:uLnTx/>
              <a:uFillTx/>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8016274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fallOver"/>
      </p:transition>
    </mc:Choice>
    <mc:Fallback xmlns="">
      <p:transition spd="slow"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11" presetID="2" presetClass="entr" presetSubtype="8" accel="60000" fill="hold" grpId="0" nodeType="withEffect" p14:presetBounceEnd="40000">
                                      <p:stCondLst>
                                        <p:cond delay="200"/>
                                      </p:stCondLst>
                                      <p:childTnLst>
                                        <p:set>
                                          <p:cBhvr>
                                            <p:cTn id="12" dur="1" fill="hold">
                                              <p:stCondLst>
                                                <p:cond delay="0"/>
                                              </p:stCondLst>
                                            </p:cTn>
                                            <p:tgtEl>
                                              <p:spTgt spid="13"/>
                                            </p:tgtEl>
                                            <p:attrNameLst>
                                              <p:attrName>style.visibility</p:attrName>
                                            </p:attrNameLst>
                                          </p:cBhvr>
                                          <p:to>
                                            <p:strVal val="visible"/>
                                          </p:to>
                                        </p:set>
                                        <p:anim calcmode="lin" valueType="num" p14:bounceEnd="40000">
                                          <p:cBhvr additive="base">
                                            <p:cTn id="13" dur="500" fill="hold"/>
                                            <p:tgtEl>
                                              <p:spTgt spid="13"/>
                                            </p:tgtEl>
                                            <p:attrNameLst>
                                              <p:attrName>ppt_x</p:attrName>
                                            </p:attrNameLst>
                                          </p:cBhvr>
                                          <p:tavLst>
                                            <p:tav tm="0">
                                              <p:val>
                                                <p:strVal val="0-#ppt_w/2"/>
                                              </p:val>
                                            </p:tav>
                                            <p:tav tm="100000">
                                              <p:val>
                                                <p:strVal val="#ppt_x"/>
                                              </p:val>
                                            </p:tav>
                                          </p:tavLst>
                                        </p:anim>
                                        <p:anim calcmode="lin" valueType="num" p14:bounceEnd="40000">
                                          <p:cBhvr additive="base">
                                            <p:cTn id="14" dur="500" fill="hold"/>
                                            <p:tgtEl>
                                              <p:spTgt spid="13"/>
                                            </p:tgtEl>
                                            <p:attrNameLst>
                                              <p:attrName>ppt_y</p:attrName>
                                            </p:attrNameLst>
                                          </p:cBhvr>
                                          <p:tavLst>
                                            <p:tav tm="0">
                                              <p:val>
                                                <p:strVal val="#ppt_y"/>
                                              </p:val>
                                            </p:tav>
                                            <p:tav tm="100000">
                                              <p:val>
                                                <p:strVal val="#ppt_y"/>
                                              </p:val>
                                            </p:tav>
                                          </p:tavLst>
                                        </p:anim>
                                      </p:childTnLst>
                                    </p:cTn>
                                  </p:par>
                                  <p:par>
                                    <p:cTn id="15" presetID="10" presetClass="entr" presetSubtype="0" fill="hold" grpId="0" nodeType="withEffect">
                                      <p:stCondLst>
                                        <p:cond delay="25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13" grpId="0" animBg="1"/>
          <p:bldP spid="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par>
                              <p:cTn id="15" fill="hold">
                                <p:stCondLst>
                                  <p:cond delay="1500"/>
                                </p:stCondLst>
                                <p:childTnLst>
                                  <p:par>
                                    <p:cTn id="16" presetID="2" presetClass="entr" presetSubtype="2"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700" fill="hold"/>
                                            <p:tgtEl>
                                              <p:spTgt spid="12"/>
                                            </p:tgtEl>
                                            <p:attrNameLst>
                                              <p:attrName>ppt_x</p:attrName>
                                            </p:attrNameLst>
                                          </p:cBhvr>
                                          <p:tavLst>
                                            <p:tav tm="0">
                                              <p:val>
                                                <p:strVal val="1+#ppt_w/2"/>
                                              </p:val>
                                            </p:tav>
                                            <p:tav tm="100000">
                                              <p:val>
                                                <p:strVal val="#ppt_x"/>
                                              </p:val>
                                            </p:tav>
                                          </p:tavLst>
                                        </p:anim>
                                        <p:anim calcmode="lin" valueType="num">
                                          <p:cBhvr additive="base">
                                            <p:cTn id="19" dur="700" fill="hold"/>
                                            <p:tgtEl>
                                              <p:spTgt spid="12"/>
                                            </p:tgtEl>
                                            <p:attrNameLst>
                                              <p:attrName>ppt_y</p:attrName>
                                            </p:attrNameLst>
                                          </p:cBhvr>
                                          <p:tavLst>
                                            <p:tav tm="0">
                                              <p:val>
                                                <p:strVal val="#ppt_y"/>
                                              </p:val>
                                            </p:tav>
                                            <p:tav tm="100000">
                                              <p:val>
                                                <p:strVal val="#ppt_y"/>
                                              </p:val>
                                            </p:tav>
                                          </p:tavLst>
                                        </p:anim>
                                      </p:childTnLst>
                                    </p:cTn>
                                  </p:par>
                                  <p:par>
                                    <p:cTn id="20" presetID="2" presetClass="entr" presetSubtype="8" accel="60000" fill="hold" grpId="0" nodeType="withEffect">
                                      <p:stCondLst>
                                        <p:cond delay="20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0-#ppt_w/2"/>
                                              </p:val>
                                            </p:tav>
                                            <p:tav tm="100000">
                                              <p:val>
                                                <p:strVal val="#ppt_x"/>
                                              </p:val>
                                            </p:tav>
                                          </p:tavLst>
                                        </p:anim>
                                        <p:anim calcmode="lin" valueType="num">
                                          <p:cBhvr additive="base">
                                            <p:cTn id="23" dur="500" fill="hold"/>
                                            <p:tgtEl>
                                              <p:spTgt spid="13"/>
                                            </p:tgtEl>
                                            <p:attrNameLst>
                                              <p:attrName>ppt_y</p:attrName>
                                            </p:attrNameLst>
                                          </p:cBhvr>
                                          <p:tavLst>
                                            <p:tav tm="0">
                                              <p:val>
                                                <p:strVal val="#ppt_y"/>
                                              </p:val>
                                            </p:tav>
                                            <p:tav tm="100000">
                                              <p:val>
                                                <p:strVal val="#ppt_y"/>
                                              </p:val>
                                            </p:tav>
                                          </p:tavLst>
                                        </p:anim>
                                      </p:childTnLst>
                                    </p:cTn>
                                  </p:par>
                                  <p:par>
                                    <p:cTn id="24" presetID="10" presetClass="entr" presetSubtype="0" fill="hold" grpId="0" nodeType="withEffect">
                                      <p:stCondLst>
                                        <p:cond delay="25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12" grpId="0"/>
          <p:bldP spid="13" grpId="0" animBg="1"/>
          <p:bldP spid="14" grpId="0"/>
        </p:bldLst>
      </p:timing>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1CB07999-E028-4E19-AD45-0BB7C8F6128D}"/>
              </a:ext>
            </a:extLst>
          </p:cNvPr>
          <p:cNvSpPr/>
          <p:nvPr/>
        </p:nvSpPr>
        <p:spPr>
          <a:xfrm>
            <a:off x="386080" y="347270"/>
            <a:ext cx="11430000" cy="6216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aphicFrame>
        <p:nvGraphicFramePr>
          <p:cNvPr id="13" name="차트 12"/>
          <p:cNvGraphicFramePr/>
          <p:nvPr>
            <p:extLst>
              <p:ext uri="{D42A27DB-BD31-4B8C-83A1-F6EECF244321}">
                <p14:modId xmlns:p14="http://schemas.microsoft.com/office/powerpoint/2010/main" val="3612785721"/>
              </p:ext>
            </p:extLst>
          </p:nvPr>
        </p:nvGraphicFramePr>
        <p:xfrm>
          <a:off x="834887" y="1107078"/>
          <a:ext cx="9426713" cy="5033893"/>
        </p:xfrm>
        <a:graphic>
          <a:graphicData uri="http://schemas.openxmlformats.org/drawingml/2006/chart">
            <c:chart xmlns:c="http://schemas.openxmlformats.org/drawingml/2006/chart" xmlns:r="http://schemas.openxmlformats.org/officeDocument/2006/relationships" r:id="rId3"/>
          </a:graphicData>
        </a:graphic>
      </p:graphicFrame>
      <p:sp>
        <p:nvSpPr>
          <p:cNvPr id="30" name="Freeform 5">
            <a:extLst>
              <a:ext uri="{FF2B5EF4-FFF2-40B4-BE49-F238E27FC236}">
                <a16:creationId xmlns:a16="http://schemas.microsoft.com/office/drawing/2014/main" id="{C1E79DD1-6100-4530-B68B-9AC010EDF296}"/>
              </a:ext>
            </a:extLst>
          </p:cNvPr>
          <p:cNvSpPr>
            <a:spLocks/>
          </p:cNvSpPr>
          <p:nvPr/>
        </p:nvSpPr>
        <p:spPr bwMode="auto">
          <a:xfrm rot="5400000" flipH="1">
            <a:off x="-538552" y="51169"/>
            <a:ext cx="1076854" cy="95440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1C64A2"/>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31" name="文本框 30">
            <a:extLst>
              <a:ext uri="{FF2B5EF4-FFF2-40B4-BE49-F238E27FC236}">
                <a16:creationId xmlns:a16="http://schemas.microsoft.com/office/drawing/2014/main" id="{DFAF35C5-C0B8-4D9E-B16C-242D2CC6A6F5}"/>
              </a:ext>
            </a:extLst>
          </p:cNvPr>
          <p:cNvSpPr txBox="1"/>
          <p:nvPr/>
        </p:nvSpPr>
        <p:spPr>
          <a:xfrm>
            <a:off x="488871" y="352844"/>
            <a:ext cx="1723549" cy="400110"/>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1C64A2"/>
                </a:solidFill>
                <a:effectLst/>
                <a:uLnTx/>
                <a:uFillTx/>
                <a:latin typeface="微软雅黑" panose="020B0503020204020204" pitchFamily="34" charset="-122"/>
                <a:ea typeface="微软雅黑" panose="020B0503020204020204" pitchFamily="34" charset="-122"/>
                <a:cs typeface="+mn-cs"/>
                <a:sym typeface="+mn-lt"/>
              </a:rPr>
              <a:t>输入标题内容</a:t>
            </a:r>
            <a:endParaRPr kumimoji="0" lang="zh-CN" altLang="en-US" sz="2000" b="0" i="0" u="none" strike="noStrike" kern="1200" cap="none" spc="0" normalizeH="0" baseline="0" noProof="0" dirty="0">
              <a:ln>
                <a:noFill/>
              </a:ln>
              <a:solidFill>
                <a:srgbClr val="1C64A2"/>
              </a:solidFill>
              <a:effectLst/>
              <a:uLnTx/>
              <a:uFillTx/>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41015052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fallOver"/>
      </p:transition>
    </mc:Choice>
    <mc:Fallback xmlns="">
      <p:transition spd="slow"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900" decel="100000" fill="hold"/>
                                            <p:tgtEl>
                                              <p:spTgt spid="1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par>
                                    <p:cTn id="11" presetID="2" presetClass="entr" presetSubtype="8" accel="60000" fill="hold" grpId="0" nodeType="withEffect" p14:presetBounceEnd="40000">
                                      <p:stCondLst>
                                        <p:cond delay="200"/>
                                      </p:stCondLst>
                                      <p:childTnLst>
                                        <p:set>
                                          <p:cBhvr>
                                            <p:cTn id="12" dur="1" fill="hold">
                                              <p:stCondLst>
                                                <p:cond delay="0"/>
                                              </p:stCondLst>
                                            </p:cTn>
                                            <p:tgtEl>
                                              <p:spTgt spid="30"/>
                                            </p:tgtEl>
                                            <p:attrNameLst>
                                              <p:attrName>style.visibility</p:attrName>
                                            </p:attrNameLst>
                                          </p:cBhvr>
                                          <p:to>
                                            <p:strVal val="visible"/>
                                          </p:to>
                                        </p:set>
                                        <p:anim calcmode="lin" valueType="num" p14:bounceEnd="40000">
                                          <p:cBhvr additive="base">
                                            <p:cTn id="13" dur="500" fill="hold"/>
                                            <p:tgtEl>
                                              <p:spTgt spid="30"/>
                                            </p:tgtEl>
                                            <p:attrNameLst>
                                              <p:attrName>ppt_x</p:attrName>
                                            </p:attrNameLst>
                                          </p:cBhvr>
                                          <p:tavLst>
                                            <p:tav tm="0">
                                              <p:val>
                                                <p:strVal val="0-#ppt_w/2"/>
                                              </p:val>
                                            </p:tav>
                                            <p:tav tm="100000">
                                              <p:val>
                                                <p:strVal val="#ppt_x"/>
                                              </p:val>
                                            </p:tav>
                                          </p:tavLst>
                                        </p:anim>
                                        <p:anim calcmode="lin" valueType="num" p14:bounceEnd="40000">
                                          <p:cBhvr additive="base">
                                            <p:cTn id="14" dur="500" fill="hold"/>
                                            <p:tgtEl>
                                              <p:spTgt spid="30"/>
                                            </p:tgtEl>
                                            <p:attrNameLst>
                                              <p:attrName>ppt_y</p:attrName>
                                            </p:attrNameLst>
                                          </p:cBhvr>
                                          <p:tavLst>
                                            <p:tav tm="0">
                                              <p:val>
                                                <p:strVal val="#ppt_y"/>
                                              </p:val>
                                            </p:tav>
                                            <p:tav tm="100000">
                                              <p:val>
                                                <p:strVal val="#ppt_y"/>
                                              </p:val>
                                            </p:tav>
                                          </p:tavLst>
                                        </p:anim>
                                      </p:childTnLst>
                                    </p:cTn>
                                  </p:par>
                                  <p:par>
                                    <p:cTn id="15" presetID="10" presetClass="entr" presetSubtype="0" fill="hold" grpId="0" nodeType="withEffect">
                                      <p:stCondLst>
                                        <p:cond delay="25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P spid="30" grpId="0" animBg="1"/>
          <p:bldP spid="3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900" decel="100000" fill="hold"/>
                                            <p:tgtEl>
                                              <p:spTgt spid="1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25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900" decel="100000" fill="hold"/>
                                            <p:tgtEl>
                                              <p:spTgt spid="14"/>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childTnLst>
                              </p:cTn>
                            </p:par>
                            <p:par>
                              <p:cTn id="17" fill="hold">
                                <p:stCondLst>
                                  <p:cond delay="1250"/>
                                </p:stCondLst>
                                <p:childTnLst>
                                  <p:par>
                                    <p:cTn id="18" presetID="16" presetClass="entr" presetSubtype="37"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barn(outVertical)">
                                          <p:cBhvr>
                                            <p:cTn id="20" dur="500"/>
                                            <p:tgtEl>
                                              <p:spTgt spid="15"/>
                                            </p:tgtEl>
                                          </p:cBhvr>
                                        </p:animEffect>
                                      </p:childTnLst>
                                    </p:cTn>
                                  </p:par>
                                  <p:par>
                                    <p:cTn id="21" presetID="37" presetClass="entr" presetSubtype="0" fill="hold" grpId="0" nodeType="withEffect">
                                      <p:stCondLst>
                                        <p:cond delay="25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1000"/>
                                            <p:tgtEl>
                                              <p:spTgt spid="18"/>
                                            </p:tgtEl>
                                          </p:cBhvr>
                                        </p:animEffect>
                                        <p:anim calcmode="lin" valueType="num">
                                          <p:cBhvr>
                                            <p:cTn id="24" dur="1000" fill="hold"/>
                                            <p:tgtEl>
                                              <p:spTgt spid="18"/>
                                            </p:tgtEl>
                                            <p:attrNameLst>
                                              <p:attrName>ppt_x</p:attrName>
                                            </p:attrNameLst>
                                          </p:cBhvr>
                                          <p:tavLst>
                                            <p:tav tm="0">
                                              <p:val>
                                                <p:strVal val="#ppt_x"/>
                                              </p:val>
                                            </p:tav>
                                            <p:tav tm="100000">
                                              <p:val>
                                                <p:strVal val="#ppt_x"/>
                                              </p:val>
                                            </p:tav>
                                          </p:tavLst>
                                        </p:anim>
                                        <p:anim calcmode="lin" valueType="num">
                                          <p:cBhvr>
                                            <p:cTn id="25" dur="900" decel="100000" fill="hold"/>
                                            <p:tgtEl>
                                              <p:spTgt spid="1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childTnLst>
                              </p:cTn>
                            </p:par>
                            <p:par>
                              <p:cTn id="27" fill="hold">
                                <p:stCondLst>
                                  <p:cond delay="2500"/>
                                </p:stCondLst>
                                <p:childTnLst>
                                  <p:par>
                                    <p:cTn id="28" presetID="16" presetClass="entr" presetSubtype="37" fill="hold" nodeType="after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barn(outVertical)">
                                          <p:cBhvr>
                                            <p:cTn id="30" dur="500"/>
                                            <p:tgtEl>
                                              <p:spTgt spid="19"/>
                                            </p:tgtEl>
                                          </p:cBhvr>
                                        </p:animEffect>
                                      </p:childTnLst>
                                    </p:cTn>
                                  </p:par>
                                  <p:par>
                                    <p:cTn id="31" presetID="37" presetClass="entr" presetSubtype="0" fill="hold" grpId="0" nodeType="withEffect">
                                      <p:stCondLst>
                                        <p:cond delay="25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1000"/>
                                            <p:tgtEl>
                                              <p:spTgt spid="22"/>
                                            </p:tgtEl>
                                          </p:cBhvr>
                                        </p:animEffect>
                                        <p:anim calcmode="lin" valueType="num">
                                          <p:cBhvr>
                                            <p:cTn id="34" dur="1000" fill="hold"/>
                                            <p:tgtEl>
                                              <p:spTgt spid="22"/>
                                            </p:tgtEl>
                                            <p:attrNameLst>
                                              <p:attrName>ppt_x</p:attrName>
                                            </p:attrNameLst>
                                          </p:cBhvr>
                                          <p:tavLst>
                                            <p:tav tm="0">
                                              <p:val>
                                                <p:strVal val="#ppt_x"/>
                                              </p:val>
                                            </p:tav>
                                            <p:tav tm="100000">
                                              <p:val>
                                                <p:strVal val="#ppt_x"/>
                                              </p:val>
                                            </p:tav>
                                          </p:tavLst>
                                        </p:anim>
                                        <p:anim calcmode="lin" valueType="num">
                                          <p:cBhvr>
                                            <p:cTn id="35" dur="900" decel="100000" fill="hold"/>
                                            <p:tgtEl>
                                              <p:spTgt spid="22"/>
                                            </p:tgtEl>
                                            <p:attrNameLst>
                                              <p:attrName>ppt_y</p:attrName>
                                            </p:attrNameLst>
                                          </p:cBhvr>
                                          <p:tavLst>
                                            <p:tav tm="0">
                                              <p:val>
                                                <p:strVal val="#ppt_y+1"/>
                                              </p:val>
                                            </p:tav>
                                            <p:tav tm="100000">
                                              <p:val>
                                                <p:strVal val="#ppt_y-.03"/>
                                              </p:val>
                                            </p:tav>
                                          </p:tavLst>
                                        </p:anim>
                                        <p:anim calcmode="lin" valueType="num">
                                          <p:cBhvr>
                                            <p:cTn id="36"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childTnLst>
                              </p:cTn>
                            </p:par>
                            <p:par>
                              <p:cTn id="37" fill="hold">
                                <p:stCondLst>
                                  <p:cond delay="3750"/>
                                </p:stCondLst>
                                <p:childTnLst>
                                  <p:par>
                                    <p:cTn id="38" presetID="16" presetClass="entr" presetSubtype="37" fill="hold" nodeType="after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barn(outVertical)">
                                          <p:cBhvr>
                                            <p:cTn id="40" dur="500"/>
                                            <p:tgtEl>
                                              <p:spTgt spid="23"/>
                                            </p:tgtEl>
                                          </p:cBhvr>
                                        </p:animEffect>
                                      </p:childTnLst>
                                    </p:cTn>
                                  </p:par>
                                  <p:par>
                                    <p:cTn id="41" presetID="37" presetClass="entr" presetSubtype="0" fill="hold" grpId="0" nodeType="withEffect">
                                      <p:stCondLst>
                                        <p:cond delay="25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1000"/>
                                            <p:tgtEl>
                                              <p:spTgt spid="26"/>
                                            </p:tgtEl>
                                          </p:cBhvr>
                                        </p:animEffect>
                                        <p:anim calcmode="lin" valueType="num">
                                          <p:cBhvr>
                                            <p:cTn id="44" dur="1000" fill="hold"/>
                                            <p:tgtEl>
                                              <p:spTgt spid="26"/>
                                            </p:tgtEl>
                                            <p:attrNameLst>
                                              <p:attrName>ppt_x</p:attrName>
                                            </p:attrNameLst>
                                          </p:cBhvr>
                                          <p:tavLst>
                                            <p:tav tm="0">
                                              <p:val>
                                                <p:strVal val="#ppt_x"/>
                                              </p:val>
                                            </p:tav>
                                            <p:tav tm="100000">
                                              <p:val>
                                                <p:strVal val="#ppt_x"/>
                                              </p:val>
                                            </p:tav>
                                          </p:tavLst>
                                        </p:anim>
                                        <p:anim calcmode="lin" valueType="num">
                                          <p:cBhvr>
                                            <p:cTn id="45" dur="900" decel="100000" fill="hold"/>
                                            <p:tgtEl>
                                              <p:spTgt spid="26"/>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26"/>
                                            </p:tgtEl>
                                            <p:attrNameLst>
                                              <p:attrName>ppt_y</p:attrName>
                                            </p:attrNameLst>
                                          </p:cBhvr>
                                          <p:tavLst>
                                            <p:tav tm="0">
                                              <p:val>
                                                <p:strVal val="#ppt_y-.03"/>
                                              </p:val>
                                            </p:tav>
                                            <p:tav tm="100000">
                                              <p:val>
                                                <p:strVal val="#ppt_y"/>
                                              </p:val>
                                            </p:tav>
                                          </p:tavLst>
                                        </p:anim>
                                      </p:childTnLst>
                                    </p:cTn>
                                  </p:par>
                                </p:childTnLst>
                              </p:cTn>
                            </p:par>
                            <p:par>
                              <p:cTn id="47" fill="hold">
                                <p:stCondLst>
                                  <p:cond delay="5000"/>
                                </p:stCondLst>
                                <p:childTnLst>
                                  <p:par>
                                    <p:cTn id="48" presetID="16" presetClass="entr" presetSubtype="37" fill="hold" nodeType="after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barn(outVertical)">
                                          <p:cBhvr>
                                            <p:cTn id="50" dur="500"/>
                                            <p:tgtEl>
                                              <p:spTgt spid="27"/>
                                            </p:tgtEl>
                                          </p:cBhvr>
                                        </p:animEffect>
                                      </p:childTnLst>
                                    </p:cTn>
                                  </p:par>
                                  <p:par>
                                    <p:cTn id="51" presetID="2" presetClass="entr" presetSubtype="8" accel="60000" fill="hold" grpId="0" nodeType="withEffect">
                                      <p:stCondLst>
                                        <p:cond delay="200"/>
                                      </p:stCondLst>
                                      <p:childTnLst>
                                        <p:set>
                                          <p:cBhvr>
                                            <p:cTn id="52" dur="1" fill="hold">
                                              <p:stCondLst>
                                                <p:cond delay="0"/>
                                              </p:stCondLst>
                                            </p:cTn>
                                            <p:tgtEl>
                                              <p:spTgt spid="30"/>
                                            </p:tgtEl>
                                            <p:attrNameLst>
                                              <p:attrName>style.visibility</p:attrName>
                                            </p:attrNameLst>
                                          </p:cBhvr>
                                          <p:to>
                                            <p:strVal val="visible"/>
                                          </p:to>
                                        </p:set>
                                        <p:anim calcmode="lin" valueType="num">
                                          <p:cBhvr additive="base">
                                            <p:cTn id="53" dur="500" fill="hold"/>
                                            <p:tgtEl>
                                              <p:spTgt spid="30"/>
                                            </p:tgtEl>
                                            <p:attrNameLst>
                                              <p:attrName>ppt_x</p:attrName>
                                            </p:attrNameLst>
                                          </p:cBhvr>
                                          <p:tavLst>
                                            <p:tav tm="0">
                                              <p:val>
                                                <p:strVal val="0-#ppt_w/2"/>
                                              </p:val>
                                            </p:tav>
                                            <p:tav tm="100000">
                                              <p:val>
                                                <p:strVal val="#ppt_x"/>
                                              </p:val>
                                            </p:tav>
                                          </p:tavLst>
                                        </p:anim>
                                        <p:anim calcmode="lin" valueType="num">
                                          <p:cBhvr additive="base">
                                            <p:cTn id="54" dur="500" fill="hold"/>
                                            <p:tgtEl>
                                              <p:spTgt spid="30"/>
                                            </p:tgtEl>
                                            <p:attrNameLst>
                                              <p:attrName>ppt_y</p:attrName>
                                            </p:attrNameLst>
                                          </p:cBhvr>
                                          <p:tavLst>
                                            <p:tav tm="0">
                                              <p:val>
                                                <p:strVal val="#ppt_y"/>
                                              </p:val>
                                            </p:tav>
                                            <p:tav tm="100000">
                                              <p:val>
                                                <p:strVal val="#ppt_y"/>
                                              </p:val>
                                            </p:tav>
                                          </p:tavLst>
                                        </p:anim>
                                      </p:childTnLst>
                                    </p:cTn>
                                  </p:par>
                                  <p:par>
                                    <p:cTn id="55" presetID="10" presetClass="entr" presetSubtype="0" fill="hold" grpId="0" nodeType="withEffect">
                                      <p:stCondLst>
                                        <p:cond delay="25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P spid="14" grpId="0" animBg="1"/>
          <p:bldP spid="18" grpId="0" animBg="1"/>
          <p:bldP spid="22" grpId="0" animBg="1"/>
          <p:bldP spid="26" grpId="0" animBg="1"/>
          <p:bldP spid="30" grpId="0" animBg="1"/>
          <p:bldP spid="31" grpId="0"/>
        </p:bldLst>
      </p:timing>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732367" y="1836823"/>
            <a:ext cx="10714567" cy="2971083"/>
          </a:xfrm>
          <a:prstGeom prst="roundRect">
            <a:avLst>
              <a:gd name="adj" fmla="val 6978"/>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latin typeface="冬青黑体简体中文 W3"/>
            </a:endParaRPr>
          </a:p>
        </p:txBody>
      </p:sp>
      <p:sp>
        <p:nvSpPr>
          <p:cNvPr id="3" name="TextBox 307"/>
          <p:cNvSpPr txBox="1"/>
          <p:nvPr/>
        </p:nvSpPr>
        <p:spPr bwMode="auto">
          <a:xfrm>
            <a:off x="8520449" y="1220755"/>
            <a:ext cx="2581156" cy="420564"/>
          </a:xfrm>
          <a:prstGeom prst="rect">
            <a:avLst/>
          </a:prstGeom>
          <a:noFill/>
        </p:spPr>
        <p:txBody>
          <a:bodyPr wrap="none">
            <a:spAutoFit/>
          </a:bodyPr>
          <a:lstStyle>
            <a:defPPr>
              <a:defRPr lang="zh-CN"/>
            </a:defPPr>
            <a:lvl1pPr algn="ctr" fontAlgn="auto">
              <a:spcBef>
                <a:spcPts val="0"/>
              </a:spcBef>
              <a:spcAft>
                <a:spcPts val="0"/>
              </a:spcAft>
              <a:defRPr sz="1600" spc="300">
                <a:solidFill>
                  <a:srgbClr val="EBAC07"/>
                </a:solidFill>
                <a:latin typeface="微软雅黑" pitchFamily="34" charset="-122"/>
                <a:ea typeface="微软雅黑" pitchFamily="34" charset="-122"/>
                <a:cs typeface="Arial" pitchFamily="34" charset="0"/>
              </a:defRPr>
            </a:lvl1pPr>
          </a:lstStyle>
          <a:p>
            <a:pPr defTabSz="914377"/>
            <a:r>
              <a:rPr lang="en-US" altLang="zh-CN" sz="2133" spc="400" dirty="0">
                <a:solidFill>
                  <a:prstClr val="black">
                    <a:lumMod val="50000"/>
                    <a:lumOff val="50000"/>
                  </a:prstClr>
                </a:solidFill>
                <a:latin typeface="冬青黑体简体中文 W3"/>
                <a:ea typeface="+mn-ea"/>
              </a:rPr>
              <a:t>【XXXXXXXXX】</a:t>
            </a:r>
            <a:endParaRPr lang="zh-CN" altLang="en-US" sz="2133" spc="400" dirty="0">
              <a:solidFill>
                <a:prstClr val="black">
                  <a:lumMod val="50000"/>
                  <a:lumOff val="50000"/>
                </a:prstClr>
              </a:solidFill>
              <a:latin typeface="冬青黑体简体中文 W3"/>
              <a:ea typeface="+mn-ea"/>
            </a:endParaRPr>
          </a:p>
        </p:txBody>
      </p:sp>
      <p:graphicFrame>
        <p:nvGraphicFramePr>
          <p:cNvPr id="6" name="图表 5"/>
          <p:cNvGraphicFramePr/>
          <p:nvPr/>
        </p:nvGraphicFramePr>
        <p:xfrm>
          <a:off x="959430" y="1940835"/>
          <a:ext cx="10273141" cy="2832315"/>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309"/>
          <p:cNvSpPr txBox="1"/>
          <p:nvPr/>
        </p:nvSpPr>
        <p:spPr bwMode="auto">
          <a:xfrm>
            <a:off x="8612962" y="2036845"/>
            <a:ext cx="2581156" cy="420564"/>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微软雅黑" pitchFamily="34" charset="-122"/>
                <a:ea typeface="微软雅黑" pitchFamily="34" charset="-122"/>
                <a:cs typeface="Arial" pitchFamily="34" charset="0"/>
              </a:defRPr>
            </a:lvl1pPr>
          </a:lstStyle>
          <a:p>
            <a:pPr algn="r" defTabSz="914377"/>
            <a:r>
              <a:rPr lang="en-US" altLang="zh-CN" sz="2133" spc="400" dirty="0">
                <a:solidFill>
                  <a:srgbClr val="F1654C"/>
                </a:solidFill>
                <a:latin typeface="冬青黑体简体中文 W3"/>
                <a:ea typeface="+mn-ea"/>
              </a:rPr>
              <a:t>【XXXXXXXXX】</a:t>
            </a:r>
            <a:endParaRPr lang="zh-CN" altLang="en-US" sz="2133" spc="400" dirty="0">
              <a:solidFill>
                <a:srgbClr val="F1654C"/>
              </a:solidFill>
              <a:latin typeface="冬青黑体简体中文 W3"/>
              <a:ea typeface="+mn-ea"/>
            </a:endParaRPr>
          </a:p>
        </p:txBody>
      </p:sp>
      <p:sp>
        <p:nvSpPr>
          <p:cNvPr id="8" name="TextBox 310"/>
          <p:cNvSpPr txBox="1"/>
          <p:nvPr/>
        </p:nvSpPr>
        <p:spPr bwMode="auto">
          <a:xfrm>
            <a:off x="8612962" y="2819025"/>
            <a:ext cx="2581156" cy="420564"/>
          </a:xfrm>
          <a:prstGeom prst="rect">
            <a:avLst/>
          </a:prstGeom>
          <a:noFill/>
        </p:spPr>
        <p:txBody>
          <a:bodyPr wrap="none">
            <a:spAutoFit/>
          </a:bodyPr>
          <a:lstStyle>
            <a:defPPr>
              <a:defRPr lang="zh-CN"/>
            </a:defPPr>
            <a:lvl1pPr algn="ctr" fontAlgn="auto">
              <a:spcBef>
                <a:spcPts val="0"/>
              </a:spcBef>
              <a:spcAft>
                <a:spcPts val="0"/>
              </a:spcAft>
              <a:defRPr sz="1600" spc="300">
                <a:solidFill>
                  <a:srgbClr val="EBAC07"/>
                </a:solidFill>
                <a:latin typeface="微软雅黑" pitchFamily="34" charset="-122"/>
                <a:ea typeface="微软雅黑" pitchFamily="34" charset="-122"/>
                <a:cs typeface="Arial" pitchFamily="34" charset="0"/>
              </a:defRPr>
            </a:lvl1pPr>
          </a:lstStyle>
          <a:p>
            <a:pPr algn="r" defTabSz="914377"/>
            <a:r>
              <a:rPr lang="en-US" altLang="zh-CN" sz="2133" spc="400" dirty="0">
                <a:solidFill>
                  <a:srgbClr val="FFC000"/>
                </a:solidFill>
                <a:latin typeface="冬青黑体简体中文 W3"/>
                <a:ea typeface="+mn-ea"/>
              </a:rPr>
              <a:t>【XXXXXXXXX】</a:t>
            </a:r>
            <a:endParaRPr lang="zh-CN" altLang="en-US" sz="2133" spc="400" dirty="0">
              <a:solidFill>
                <a:srgbClr val="FFC000"/>
              </a:solidFill>
              <a:latin typeface="冬青黑体简体中文 W3"/>
              <a:ea typeface="+mn-ea"/>
            </a:endParaRPr>
          </a:p>
        </p:txBody>
      </p:sp>
      <p:sp>
        <p:nvSpPr>
          <p:cNvPr id="9" name="TextBox 311"/>
          <p:cNvSpPr txBox="1"/>
          <p:nvPr/>
        </p:nvSpPr>
        <p:spPr bwMode="auto">
          <a:xfrm>
            <a:off x="8612962" y="3669027"/>
            <a:ext cx="2581156" cy="420564"/>
          </a:xfrm>
          <a:prstGeom prst="rect">
            <a:avLst/>
          </a:prstGeom>
          <a:noFill/>
        </p:spPr>
        <p:txBody>
          <a:bodyPr wrap="none">
            <a:spAutoFit/>
          </a:bodyPr>
          <a:lstStyle>
            <a:defPPr>
              <a:defRPr lang="zh-CN"/>
            </a:defPPr>
            <a:lvl1pPr algn="ctr" fontAlgn="auto">
              <a:spcBef>
                <a:spcPts val="0"/>
              </a:spcBef>
              <a:spcAft>
                <a:spcPts val="0"/>
              </a:spcAft>
              <a:defRPr sz="1600" spc="300">
                <a:solidFill>
                  <a:srgbClr val="8BC925"/>
                </a:solidFill>
                <a:latin typeface="微软雅黑" pitchFamily="34" charset="-122"/>
                <a:ea typeface="微软雅黑" pitchFamily="34" charset="-122"/>
                <a:cs typeface="Arial" pitchFamily="34" charset="0"/>
              </a:defRPr>
            </a:lvl1pPr>
          </a:lstStyle>
          <a:p>
            <a:pPr algn="r" defTabSz="914377"/>
            <a:r>
              <a:rPr lang="en-US" altLang="zh-CN" sz="2133" spc="400" dirty="0">
                <a:solidFill>
                  <a:srgbClr val="00AC65"/>
                </a:solidFill>
                <a:latin typeface="冬青黑体简体中文 W3"/>
                <a:ea typeface="+mn-ea"/>
              </a:rPr>
              <a:t>【XXXXXXXXX】</a:t>
            </a:r>
            <a:endParaRPr lang="zh-CN" altLang="en-US" sz="2133" spc="400" dirty="0">
              <a:solidFill>
                <a:srgbClr val="00AC65"/>
              </a:solidFill>
              <a:latin typeface="冬青黑体简体中文 W3"/>
              <a:ea typeface="+mn-ea"/>
            </a:endParaRPr>
          </a:p>
        </p:txBody>
      </p:sp>
      <p:sp>
        <p:nvSpPr>
          <p:cNvPr id="16" name="任意多边形 15"/>
          <p:cNvSpPr>
            <a:spLocks/>
          </p:cNvSpPr>
          <p:nvPr/>
        </p:nvSpPr>
        <p:spPr bwMode="auto">
          <a:xfrm>
            <a:off x="7226682" y="-1022351"/>
            <a:ext cx="1075945" cy="863600"/>
          </a:xfrm>
          <a:custGeom>
            <a:avLst/>
            <a:gdLst>
              <a:gd name="connsiteX0" fmla="*/ 806959 w 806959"/>
              <a:gd name="connsiteY0" fmla="*/ 1902 h 647700"/>
              <a:gd name="connsiteX1" fmla="*/ 806959 w 806959"/>
              <a:gd name="connsiteY1" fmla="*/ 424194 h 647700"/>
              <a:gd name="connsiteX2" fmla="*/ 590026 w 806959"/>
              <a:gd name="connsiteY2" fmla="*/ 647700 h 647700"/>
              <a:gd name="connsiteX3" fmla="*/ 161159 w 806959"/>
              <a:gd name="connsiteY3" fmla="*/ 647700 h 647700"/>
              <a:gd name="connsiteX4" fmla="*/ 0 w 806959"/>
              <a:gd name="connsiteY4" fmla="*/ 0 h 647700"/>
              <a:gd name="connsiteX5" fmla="*/ 408584 w 806959"/>
              <a:gd name="connsiteY5" fmla="*/ 0 h 647700"/>
              <a:gd name="connsiteX6" fmla="*/ 0 w 806959"/>
              <a:gd name="connsiteY6" fmla="*/ 420964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6959" h="647700">
                <a:moveTo>
                  <a:pt x="806959" y="1902"/>
                </a:moveTo>
                <a:lnTo>
                  <a:pt x="806959" y="424194"/>
                </a:lnTo>
                <a:lnTo>
                  <a:pt x="590026" y="647700"/>
                </a:lnTo>
                <a:lnTo>
                  <a:pt x="161159" y="647700"/>
                </a:lnTo>
                <a:close/>
                <a:moveTo>
                  <a:pt x="0" y="0"/>
                </a:moveTo>
                <a:lnTo>
                  <a:pt x="408584" y="0"/>
                </a:lnTo>
                <a:lnTo>
                  <a:pt x="0" y="420964"/>
                </a:lnTo>
                <a:close/>
              </a:path>
            </a:pathLst>
          </a:custGeom>
          <a:solidFill>
            <a:schemeClr val="accent1"/>
          </a:solidFill>
          <a:ln>
            <a:noFill/>
          </a:ln>
        </p:spPr>
        <p:txBody>
          <a:bodyPr wrap="square">
            <a:noAutofit/>
          </a:bodyPr>
          <a:lstStyle/>
          <a:p>
            <a:pPr defTabSz="914377"/>
            <a:endParaRPr lang="zh-CN" altLang="en-US" sz="2133">
              <a:solidFill>
                <a:prstClr val="black"/>
              </a:solidFill>
              <a:latin typeface="冬青黑体简体中文 W3"/>
            </a:endParaRPr>
          </a:p>
        </p:txBody>
      </p:sp>
      <p:sp>
        <p:nvSpPr>
          <p:cNvPr id="17" name="灯片编号占位符 16"/>
          <p:cNvSpPr>
            <a:spLocks noGrp="1"/>
          </p:cNvSpPr>
          <p:nvPr>
            <p:ph type="sldNum" sz="quarter" idx="12"/>
          </p:nvPr>
        </p:nvSpPr>
        <p:spPr/>
        <p:txBody>
          <a:bodyPr/>
          <a:lstStyle/>
          <a:p>
            <a:pPr defTabSz="914377"/>
            <a:fld id="{5DE872C3-2ED1-43FB-B3C4-BA6F078D7CD3}" type="slidenum">
              <a:rPr lang="en-US">
                <a:solidFill>
                  <a:prstClr val="white"/>
                </a:solidFill>
                <a:latin typeface="冬青黑体简体中文 W3"/>
              </a:rPr>
              <a:pPr defTabSz="914377"/>
              <a:t>102</a:t>
            </a:fld>
            <a:endParaRPr lang="en-US" dirty="0">
              <a:solidFill>
                <a:prstClr val="white"/>
              </a:solidFill>
              <a:latin typeface="冬青黑体简体中文 W3"/>
            </a:endParaRPr>
          </a:p>
        </p:txBody>
      </p:sp>
    </p:spTree>
    <p:extLst>
      <p:ext uri="{BB962C8B-B14F-4D97-AF65-F5344CB8AC3E}">
        <p14:creationId xmlns:p14="http://schemas.microsoft.com/office/powerpoint/2010/main" val="39682713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表 5"/>
          <p:cNvGraphicFramePr/>
          <p:nvPr>
            <p:extLst>
              <p:ext uri="{D42A27DB-BD31-4B8C-83A1-F6EECF244321}">
                <p14:modId xmlns:p14="http://schemas.microsoft.com/office/powerpoint/2010/main" val="2809367239"/>
              </p:ext>
            </p:extLst>
          </p:nvPr>
        </p:nvGraphicFramePr>
        <p:xfrm>
          <a:off x="602429" y="1174018"/>
          <a:ext cx="10958733" cy="4073234"/>
        </p:xfrm>
        <a:graphic>
          <a:graphicData uri="http://schemas.openxmlformats.org/drawingml/2006/chart">
            <c:chart xmlns:c="http://schemas.openxmlformats.org/drawingml/2006/chart" xmlns:r="http://schemas.openxmlformats.org/officeDocument/2006/relationships" r:id="rId2"/>
          </a:graphicData>
        </a:graphic>
      </p:graphicFrame>
      <p:sp>
        <p:nvSpPr>
          <p:cNvPr id="7" name="文本框 6"/>
          <p:cNvSpPr txBox="1"/>
          <p:nvPr/>
        </p:nvSpPr>
        <p:spPr>
          <a:xfrm>
            <a:off x="3547785" y="200297"/>
            <a:ext cx="433952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可编辑柱型图</a:t>
            </a:r>
          </a:p>
        </p:txBody>
      </p:sp>
      <p:sp>
        <p:nvSpPr>
          <p:cNvPr id="9" name="矩形 8"/>
          <p:cNvSpPr/>
          <p:nvPr/>
        </p:nvSpPr>
        <p:spPr>
          <a:xfrm>
            <a:off x="5678729" y="0"/>
            <a:ext cx="77638" cy="20029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p:nvSpPr>
        <p:spPr>
          <a:xfrm>
            <a:off x="648256" y="5456213"/>
            <a:ext cx="10912906" cy="923330"/>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请在此处输入您的文本内容如需修改请点击此处进行修改请在此处输入您的文本内容如需修改请点击此处进行修改请在此处输入您的文本内容如需修改请点击此处进行修改请在此处输入您的文本内容如需修改请点击此处进行修改请在此处输入您的文本内容如需修改请点击此处进行修改请在此处输入您的文本内容如需修改请点击此处进行修改请在此处输入您的文本内容如需修改请点击此处进行修改请在此处输入您的文本内容如需修改请点击此处进行修改</a:t>
            </a:r>
          </a:p>
        </p:txBody>
      </p:sp>
    </p:spTree>
    <p:extLst>
      <p:ext uri="{BB962C8B-B14F-4D97-AF65-F5344CB8AC3E}">
        <p14:creationId xmlns:p14="http://schemas.microsoft.com/office/powerpoint/2010/main" val="2249473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表 6"/>
          <p:cNvGraphicFramePr/>
          <p:nvPr>
            <p:extLst>
              <p:ext uri="{D42A27DB-BD31-4B8C-83A1-F6EECF244321}">
                <p14:modId xmlns:p14="http://schemas.microsoft.com/office/powerpoint/2010/main" val="384407262"/>
              </p:ext>
            </p:extLst>
          </p:nvPr>
        </p:nvGraphicFramePr>
        <p:xfrm>
          <a:off x="639547" y="1228362"/>
          <a:ext cx="10801350" cy="3848100"/>
        </p:xfrm>
        <a:graphic>
          <a:graphicData uri="http://schemas.openxmlformats.org/drawingml/2006/chart">
            <c:chart xmlns:c="http://schemas.openxmlformats.org/drawingml/2006/chart" xmlns:r="http://schemas.openxmlformats.org/officeDocument/2006/relationships" r:id="rId2"/>
          </a:graphicData>
        </a:graphic>
      </p:graphicFrame>
      <p:sp>
        <p:nvSpPr>
          <p:cNvPr id="23" name="矩形 22"/>
          <p:cNvSpPr/>
          <p:nvPr/>
        </p:nvSpPr>
        <p:spPr>
          <a:xfrm>
            <a:off x="639547" y="5294039"/>
            <a:ext cx="10912906" cy="890693"/>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请在此处输入您的文本内容如需修改请点击此处进行修改请在此处输入您的文本内容如需修改请点击此处进行修改请在此处输入您的文本内容如需修改请点击此处进行修改请在此处输入您的文本内容如需修改请点击此处进行修改请在此处输入您的文本内容如需修改请点击此处进行修改请在此处输入您的文本内容如需修改请点击此处进行修改请在此处输入您的文本内容如需修改请点击此处进行修改请在此处输入您的文本内容如需修改请点击此处进行修改</a:t>
            </a:r>
          </a:p>
        </p:txBody>
      </p:sp>
      <p:sp>
        <p:nvSpPr>
          <p:cNvPr id="11" name="文本框 10"/>
          <p:cNvSpPr txBox="1"/>
          <p:nvPr/>
        </p:nvSpPr>
        <p:spPr>
          <a:xfrm>
            <a:off x="3341806" y="200297"/>
            <a:ext cx="475148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可编辑柱型图</a:t>
            </a:r>
          </a:p>
        </p:txBody>
      </p:sp>
      <p:sp>
        <p:nvSpPr>
          <p:cNvPr id="12" name="矩形 11"/>
          <p:cNvSpPr/>
          <p:nvPr/>
        </p:nvSpPr>
        <p:spPr>
          <a:xfrm>
            <a:off x="5678729" y="0"/>
            <a:ext cx="77638" cy="20029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0910744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表 6"/>
          <p:cNvGraphicFramePr/>
          <p:nvPr>
            <p:extLst>
              <p:ext uri="{D42A27DB-BD31-4B8C-83A1-F6EECF244321}">
                <p14:modId xmlns:p14="http://schemas.microsoft.com/office/powerpoint/2010/main" val="4020147688"/>
              </p:ext>
            </p:extLst>
          </p:nvPr>
        </p:nvGraphicFramePr>
        <p:xfrm>
          <a:off x="695325" y="1089025"/>
          <a:ext cx="10801350" cy="4223204"/>
        </p:xfrm>
        <a:graphic>
          <a:graphicData uri="http://schemas.openxmlformats.org/drawingml/2006/chart">
            <c:chart xmlns:c="http://schemas.openxmlformats.org/drawingml/2006/chart" xmlns:r="http://schemas.openxmlformats.org/officeDocument/2006/relationships" r:id="rId2"/>
          </a:graphicData>
        </a:graphic>
      </p:graphicFrame>
      <p:sp>
        <p:nvSpPr>
          <p:cNvPr id="23" name="矩形 22"/>
          <p:cNvSpPr/>
          <p:nvPr/>
        </p:nvSpPr>
        <p:spPr>
          <a:xfrm>
            <a:off x="691799" y="5407251"/>
            <a:ext cx="10912906" cy="890693"/>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请在此处输入您的文本内容如需修改请点击此处进行修改请在此处输入您的文本内容如需修改请点击此处进行修改请在此处输入您的文本内容如需修改请点击此处进行修改请在此处输入您的文本内容如需修改请点击此处进行修改请在此处输入您的文本内容如需修改请点击此处进行修改请在此处输入您的文本内容如需修改请点击此处进行修改请在此处输入您的文本内容如需修改请点击此处进行修改请在此处输入您的文本内容如需修改请点击此处进行修改</a:t>
            </a:r>
          </a:p>
        </p:txBody>
      </p:sp>
      <p:sp>
        <p:nvSpPr>
          <p:cNvPr id="11" name="文本框 10"/>
          <p:cNvSpPr txBox="1"/>
          <p:nvPr/>
        </p:nvSpPr>
        <p:spPr>
          <a:xfrm>
            <a:off x="3341806" y="200297"/>
            <a:ext cx="475148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可编辑柱型图</a:t>
            </a:r>
          </a:p>
        </p:txBody>
      </p:sp>
      <p:sp>
        <p:nvSpPr>
          <p:cNvPr id="12" name="矩形 11"/>
          <p:cNvSpPr/>
          <p:nvPr/>
        </p:nvSpPr>
        <p:spPr>
          <a:xfrm>
            <a:off x="5678729" y="0"/>
            <a:ext cx="77638" cy="20029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3462468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表 5"/>
          <p:cNvGraphicFramePr/>
          <p:nvPr>
            <p:extLst>
              <p:ext uri="{D42A27DB-BD31-4B8C-83A1-F6EECF244321}">
                <p14:modId xmlns:p14="http://schemas.microsoft.com/office/powerpoint/2010/main" val="3749174440"/>
              </p:ext>
            </p:extLst>
          </p:nvPr>
        </p:nvGraphicFramePr>
        <p:xfrm>
          <a:off x="616634" y="928469"/>
          <a:ext cx="10958733" cy="4287965"/>
        </p:xfrm>
        <a:graphic>
          <a:graphicData uri="http://schemas.openxmlformats.org/drawingml/2006/chart">
            <c:chart xmlns:c="http://schemas.openxmlformats.org/drawingml/2006/chart" xmlns:r="http://schemas.openxmlformats.org/officeDocument/2006/relationships" r:id="rId2"/>
          </a:graphicData>
        </a:graphic>
      </p:graphicFrame>
      <p:sp>
        <p:nvSpPr>
          <p:cNvPr id="14" name="文本框 13"/>
          <p:cNvSpPr txBox="1"/>
          <p:nvPr/>
        </p:nvSpPr>
        <p:spPr>
          <a:xfrm>
            <a:off x="3341806" y="200297"/>
            <a:ext cx="475148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可编辑柱型图</a:t>
            </a:r>
          </a:p>
        </p:txBody>
      </p:sp>
      <p:sp>
        <p:nvSpPr>
          <p:cNvPr id="15" name="矩形 14"/>
          <p:cNvSpPr/>
          <p:nvPr/>
        </p:nvSpPr>
        <p:spPr>
          <a:xfrm>
            <a:off x="5678729" y="0"/>
            <a:ext cx="77638" cy="20029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矩形 15"/>
          <p:cNvSpPr/>
          <p:nvPr/>
        </p:nvSpPr>
        <p:spPr>
          <a:xfrm>
            <a:off x="691799" y="5407251"/>
            <a:ext cx="10912906" cy="890693"/>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请在此处输入您的文本内容如需修改请点击此处进行修改请在此处输入您的文本内容如需修改请点击此处进行修改请在此处输入您的文本内容如需修改请点击此处进行修改请在此处输入您的文本内容如需修改请点击此处进行修改请在此处输入您的文本内容如需修改请点击此处进行修改请在此处输入您的文本内容如需修改请点击此处进行修改请在此处输入您的文本内容如需修改请点击此处进行修改请在此处输入您的文本内容如需修改请点击此处进行修改</a:t>
            </a:r>
          </a:p>
        </p:txBody>
      </p:sp>
    </p:spTree>
    <p:extLst>
      <p:ext uri="{BB962C8B-B14F-4D97-AF65-F5344CB8AC3E}">
        <p14:creationId xmlns:p14="http://schemas.microsoft.com/office/powerpoint/2010/main" val="4205746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表 5"/>
          <p:cNvGraphicFramePr/>
          <p:nvPr>
            <p:extLst>
              <p:ext uri="{D42A27DB-BD31-4B8C-83A1-F6EECF244321}">
                <p14:modId xmlns:p14="http://schemas.microsoft.com/office/powerpoint/2010/main" val="1358260159"/>
              </p:ext>
            </p:extLst>
          </p:nvPr>
        </p:nvGraphicFramePr>
        <p:xfrm>
          <a:off x="602429" y="1120057"/>
          <a:ext cx="10958733" cy="4234942"/>
        </p:xfrm>
        <a:graphic>
          <a:graphicData uri="http://schemas.openxmlformats.org/drawingml/2006/chart">
            <c:chart xmlns:c="http://schemas.openxmlformats.org/drawingml/2006/chart" xmlns:r="http://schemas.openxmlformats.org/officeDocument/2006/relationships" r:id="rId2"/>
          </a:graphicData>
        </a:graphic>
      </p:graphicFrame>
      <p:sp>
        <p:nvSpPr>
          <p:cNvPr id="10" name="矩形 9"/>
          <p:cNvSpPr/>
          <p:nvPr/>
        </p:nvSpPr>
        <p:spPr>
          <a:xfrm>
            <a:off x="648256" y="5442085"/>
            <a:ext cx="10912906" cy="890693"/>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请在此处输入您的文本内容如需修改请点击此处进行修改请在此处输入您的文本内容如需修改请点击此处进行修改请在此处输入您的文本内容如需修改请点击此处进行修改请在此处输入您的文本内容如需修改请点击此处进行修改请在此处输入您的文本内容如需修改请点击此处进行修改请在此处输入您的文本内容如需修改请点击此处进行修改请在此处输入您的文本内容如需修改请点击此处进行修改请在此处输入您的文本内容如需修改请点击此处进行修改</a:t>
            </a:r>
          </a:p>
        </p:txBody>
      </p:sp>
      <p:sp>
        <p:nvSpPr>
          <p:cNvPr id="14" name="文本框 13"/>
          <p:cNvSpPr txBox="1"/>
          <p:nvPr/>
        </p:nvSpPr>
        <p:spPr>
          <a:xfrm>
            <a:off x="3341806" y="200297"/>
            <a:ext cx="475148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可编辑柱型图</a:t>
            </a:r>
          </a:p>
        </p:txBody>
      </p:sp>
      <p:sp>
        <p:nvSpPr>
          <p:cNvPr id="15" name="矩形 14"/>
          <p:cNvSpPr/>
          <p:nvPr/>
        </p:nvSpPr>
        <p:spPr>
          <a:xfrm>
            <a:off x="5678729" y="0"/>
            <a:ext cx="77638" cy="20029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68586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表 5"/>
          <p:cNvGraphicFramePr/>
          <p:nvPr>
            <p:extLst>
              <p:ext uri="{D42A27DB-BD31-4B8C-83A1-F6EECF244321}">
                <p14:modId xmlns:p14="http://schemas.microsoft.com/office/powerpoint/2010/main" val="2996080688"/>
              </p:ext>
            </p:extLst>
          </p:nvPr>
        </p:nvGraphicFramePr>
        <p:xfrm>
          <a:off x="616634" y="928469"/>
          <a:ext cx="10958733" cy="4131211"/>
        </p:xfrm>
        <a:graphic>
          <a:graphicData uri="http://schemas.openxmlformats.org/drawingml/2006/chart">
            <c:chart xmlns:c="http://schemas.openxmlformats.org/drawingml/2006/chart" xmlns:r="http://schemas.openxmlformats.org/officeDocument/2006/relationships" r:id="rId2"/>
          </a:graphicData>
        </a:graphic>
      </p:graphicFrame>
      <p:sp>
        <p:nvSpPr>
          <p:cNvPr id="10" name="矩形 9"/>
          <p:cNvSpPr/>
          <p:nvPr/>
        </p:nvSpPr>
        <p:spPr>
          <a:xfrm>
            <a:off x="639547" y="5363709"/>
            <a:ext cx="10912906" cy="890693"/>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请在此处输入您的文本内容如需修改请点击此处进行修改请在此处输入您的文本内容如需修改请点击此处进行修改请在此处输入您的文本内容如需修改请点击此处进行修改请在此处输入您的文本内容如需修改请点击此处进行修改请在此处输入您的文本内容如需修改请点击此处进行修改请在此处输入您的文本内容如需修改请点击此处进行修改请在此处输入您的文本内容如需修改请点击此处进行修改请在此处输入您的文本内容如需修改请点击此处进行修改</a:t>
            </a:r>
          </a:p>
        </p:txBody>
      </p:sp>
      <p:sp>
        <p:nvSpPr>
          <p:cNvPr id="14" name="文本框 13"/>
          <p:cNvSpPr txBox="1"/>
          <p:nvPr/>
        </p:nvSpPr>
        <p:spPr>
          <a:xfrm>
            <a:off x="3341806" y="200297"/>
            <a:ext cx="475148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可编辑柱型图</a:t>
            </a:r>
          </a:p>
        </p:txBody>
      </p:sp>
      <p:sp>
        <p:nvSpPr>
          <p:cNvPr id="15" name="矩形 14"/>
          <p:cNvSpPr/>
          <p:nvPr/>
        </p:nvSpPr>
        <p:spPr>
          <a:xfrm>
            <a:off x="5678729" y="0"/>
            <a:ext cx="77638" cy="20029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196871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表 5"/>
          <p:cNvGraphicFramePr/>
          <p:nvPr>
            <p:extLst>
              <p:ext uri="{D42A27DB-BD31-4B8C-83A1-F6EECF244321}">
                <p14:modId xmlns:p14="http://schemas.microsoft.com/office/powerpoint/2010/main" val="4106570393"/>
              </p:ext>
            </p:extLst>
          </p:nvPr>
        </p:nvGraphicFramePr>
        <p:xfrm>
          <a:off x="593720" y="963304"/>
          <a:ext cx="10958733" cy="4427302"/>
        </p:xfrm>
        <a:graphic>
          <a:graphicData uri="http://schemas.openxmlformats.org/drawingml/2006/chart">
            <c:chart xmlns:c="http://schemas.openxmlformats.org/drawingml/2006/chart" xmlns:r="http://schemas.openxmlformats.org/officeDocument/2006/relationships" r:id="rId2"/>
          </a:graphicData>
        </a:graphic>
      </p:graphicFrame>
      <p:sp>
        <p:nvSpPr>
          <p:cNvPr id="10" name="矩形 9"/>
          <p:cNvSpPr/>
          <p:nvPr/>
        </p:nvSpPr>
        <p:spPr>
          <a:xfrm>
            <a:off x="639547" y="5529171"/>
            <a:ext cx="10912906" cy="890693"/>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请在此处输入您的文本内容如需修改请点击此处进行修改请在此处输入您的文本内容如需修改请点击此处进行修改请在此处输入您的文本内容如需修改请点击此处进行修改请在此处输入您的文本内容如需修改请点击此处进行修改请在此处输入您的文本内容如需修改请点击此处进行修改请在此处输入您的文本内容如需修改请点击此处进行修改请在此处输入您的文本内容如需修改请点击此处进行修改请在此处输入您的文本内容如需修改请点击此处进行修改</a:t>
            </a:r>
          </a:p>
        </p:txBody>
      </p:sp>
      <p:sp>
        <p:nvSpPr>
          <p:cNvPr id="14" name="文本框 13"/>
          <p:cNvSpPr txBox="1"/>
          <p:nvPr/>
        </p:nvSpPr>
        <p:spPr>
          <a:xfrm>
            <a:off x="3341806" y="200297"/>
            <a:ext cx="475148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可编辑柱型图</a:t>
            </a:r>
          </a:p>
        </p:txBody>
      </p:sp>
      <p:sp>
        <p:nvSpPr>
          <p:cNvPr id="15" name="矩形 14"/>
          <p:cNvSpPr/>
          <p:nvPr/>
        </p:nvSpPr>
        <p:spPr>
          <a:xfrm>
            <a:off x="5678729" y="0"/>
            <a:ext cx="77638" cy="20029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4589358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E375B5F-02D4-4CCF-8194-60A9B9C34E4D}"/>
              </a:ext>
            </a:extLst>
          </p:cNvPr>
          <p:cNvSpPr txBox="1"/>
          <p:nvPr/>
        </p:nvSpPr>
        <p:spPr>
          <a:xfrm>
            <a:off x="1035242" y="345682"/>
            <a:ext cx="2969895" cy="5355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可视化数据分析图表</a:t>
            </a:r>
          </a:p>
        </p:txBody>
      </p:sp>
      <p:sp>
        <p:nvSpPr>
          <p:cNvPr id="3" name="矩形 2">
            <a:extLst>
              <a:ext uri="{FF2B5EF4-FFF2-40B4-BE49-F238E27FC236}">
                <a16:creationId xmlns:a16="http://schemas.microsoft.com/office/drawing/2014/main" id="{925294B4-CF39-4A94-BFF9-DC0106821065}"/>
              </a:ext>
            </a:extLst>
          </p:cNvPr>
          <p:cNvSpPr/>
          <p:nvPr/>
        </p:nvSpPr>
        <p:spPr>
          <a:xfrm>
            <a:off x="1" y="457200"/>
            <a:ext cx="632459" cy="598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微软雅黑"/>
              <a:cs typeface="+mn-ea"/>
              <a:sym typeface="+mn-lt"/>
            </a:endParaRPr>
          </a:p>
        </p:txBody>
      </p:sp>
      <p:sp>
        <p:nvSpPr>
          <p:cNvPr id="4" name="文本框 3">
            <a:extLst>
              <a:ext uri="{FF2B5EF4-FFF2-40B4-BE49-F238E27FC236}">
                <a16:creationId xmlns:a16="http://schemas.microsoft.com/office/drawing/2014/main" id="{B2A87E23-8816-4DD3-81F7-8D414621D879}"/>
              </a:ext>
            </a:extLst>
          </p:cNvPr>
          <p:cNvSpPr txBox="1"/>
          <p:nvPr/>
        </p:nvSpPr>
        <p:spPr>
          <a:xfrm>
            <a:off x="1035242" y="773090"/>
            <a:ext cx="2578815" cy="393954"/>
          </a:xfrm>
          <a:prstGeom prst="rect">
            <a:avLst/>
          </a:prstGeom>
          <a:noFill/>
        </p:spPr>
        <p:txBody>
          <a:bodyPr wrap="square" rtlCol="0">
            <a:spAutoFit/>
          </a:bodyPr>
          <a:lstStyle/>
          <a:p>
            <a:pPr marL="0" marR="0" lvl="0" indent="0" algn="l" defTabSz="914400" rtl="0" eaLnBrk="1" fontAlgn="auto" latinLnBrk="0" hangingPunct="1">
              <a:lnSpc>
                <a:spcPct val="14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Visual data analysis chart</a:t>
            </a:r>
            <a:endParaRPr kumimoji="0" lang="zh-CN" altLang="en-US" sz="14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endParaRPr>
          </a:p>
        </p:txBody>
      </p:sp>
      <p:sp>
        <p:nvSpPr>
          <p:cNvPr id="5" name="矩形 4">
            <a:extLst>
              <a:ext uri="{FF2B5EF4-FFF2-40B4-BE49-F238E27FC236}">
                <a16:creationId xmlns:a16="http://schemas.microsoft.com/office/drawing/2014/main" id="{925294B4-CF39-4A94-BFF9-DC0106821065}"/>
              </a:ext>
            </a:extLst>
          </p:cNvPr>
          <p:cNvSpPr/>
          <p:nvPr/>
        </p:nvSpPr>
        <p:spPr>
          <a:xfrm>
            <a:off x="765493" y="457200"/>
            <a:ext cx="136716" cy="598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微软雅黑"/>
              <a:cs typeface="+mn-ea"/>
              <a:sym typeface="+mn-lt"/>
            </a:endParaRPr>
          </a:p>
        </p:txBody>
      </p:sp>
      <p:graphicFrame>
        <p:nvGraphicFramePr>
          <p:cNvPr id="6" name="Chart 61"/>
          <p:cNvGraphicFramePr/>
          <p:nvPr>
            <p:extLst>
              <p:ext uri="{D42A27DB-BD31-4B8C-83A1-F6EECF244321}">
                <p14:modId xmlns:p14="http://schemas.microsoft.com/office/powerpoint/2010/main" val="3901660933"/>
              </p:ext>
            </p:extLst>
          </p:nvPr>
        </p:nvGraphicFramePr>
        <p:xfrm>
          <a:off x="794611" y="1662995"/>
          <a:ext cx="2495157" cy="2640917"/>
        </p:xfrm>
        <a:graphic>
          <a:graphicData uri="http://schemas.openxmlformats.org/drawingml/2006/chart">
            <c:chart xmlns:c="http://schemas.openxmlformats.org/drawingml/2006/chart" xmlns:r="http://schemas.openxmlformats.org/officeDocument/2006/relationships" r:id="rId2"/>
          </a:graphicData>
        </a:graphic>
      </p:graphicFrame>
      <p:grpSp>
        <p:nvGrpSpPr>
          <p:cNvPr id="9" name="Group 25"/>
          <p:cNvGrpSpPr/>
          <p:nvPr/>
        </p:nvGrpSpPr>
        <p:grpSpPr>
          <a:xfrm>
            <a:off x="1056122" y="4527026"/>
            <a:ext cx="1972137" cy="1193766"/>
            <a:chOff x="764014" y="1586048"/>
            <a:chExt cx="1544637" cy="895324"/>
          </a:xfrm>
        </p:grpSpPr>
        <p:sp>
          <p:nvSpPr>
            <p:cNvPr id="10" name="Text Placeholder 3"/>
            <p:cNvSpPr txBox="1">
              <a:spLocks/>
            </p:cNvSpPr>
            <p:nvPr/>
          </p:nvSpPr>
          <p:spPr>
            <a:xfrm>
              <a:off x="1054214" y="1586048"/>
              <a:ext cx="964239"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添加标题内容</a:t>
              </a:r>
              <a:endParaRPr kumimoji="0" lang="en-US" sz="2133" b="1" i="0" u="none" strike="noStrike" kern="1200" cap="none" spc="0" normalizeH="0" baseline="0" noProof="0" dirty="0">
                <a:ln>
                  <a:noFill/>
                </a:ln>
                <a:solidFill>
                  <a:prstClr val="black"/>
                </a:solidFill>
                <a:effectLst/>
                <a:uLnTx/>
                <a:uFillTx/>
                <a:latin typeface="Arial" panose="020F0502020204030204"/>
                <a:ea typeface="微软雅黑"/>
                <a:cs typeface="+mn-ea"/>
                <a:sym typeface="+mn-lt"/>
              </a:endParaRPr>
            </a:p>
          </p:txBody>
        </p:sp>
        <p:sp>
          <p:nvSpPr>
            <p:cNvPr id="11" name="Text Placeholder 3"/>
            <p:cNvSpPr txBox="1">
              <a:spLocks/>
            </p:cNvSpPr>
            <p:nvPr/>
          </p:nvSpPr>
          <p:spPr>
            <a:xfrm>
              <a:off x="764014" y="1866012"/>
              <a:ext cx="1544637" cy="615360"/>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zh-CN" altLang="en-US" sz="1333"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您的内容打在这里，或者通过复制您的文本后，在此框中选择粘贴，并选择只保留文字。</a:t>
              </a:r>
              <a:endParaRPr kumimoji="0" lang="en-US" sz="1333"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endParaRPr>
            </a:p>
          </p:txBody>
        </p:sp>
      </p:grpSp>
      <p:graphicFrame>
        <p:nvGraphicFramePr>
          <p:cNvPr id="12" name="Chart 35"/>
          <p:cNvGraphicFramePr/>
          <p:nvPr>
            <p:extLst>
              <p:ext uri="{D42A27DB-BD31-4B8C-83A1-F6EECF244321}">
                <p14:modId xmlns:p14="http://schemas.microsoft.com/office/powerpoint/2010/main" val="1240229087"/>
              </p:ext>
            </p:extLst>
          </p:nvPr>
        </p:nvGraphicFramePr>
        <p:xfrm>
          <a:off x="3505200" y="1662995"/>
          <a:ext cx="2495157" cy="2640917"/>
        </p:xfrm>
        <a:graphic>
          <a:graphicData uri="http://schemas.openxmlformats.org/drawingml/2006/chart">
            <c:chart xmlns:c="http://schemas.openxmlformats.org/drawingml/2006/chart" xmlns:r="http://schemas.openxmlformats.org/officeDocument/2006/relationships" r:id="rId3"/>
          </a:graphicData>
        </a:graphic>
      </p:graphicFrame>
      <p:grpSp>
        <p:nvGrpSpPr>
          <p:cNvPr id="15" name="Group 25"/>
          <p:cNvGrpSpPr/>
          <p:nvPr/>
        </p:nvGrpSpPr>
        <p:grpSpPr>
          <a:xfrm>
            <a:off x="3760230" y="4527026"/>
            <a:ext cx="1972137" cy="1193766"/>
            <a:chOff x="764014" y="1586048"/>
            <a:chExt cx="1544637" cy="895324"/>
          </a:xfrm>
        </p:grpSpPr>
        <p:sp>
          <p:nvSpPr>
            <p:cNvPr id="16" name="Text Placeholder 3"/>
            <p:cNvSpPr txBox="1">
              <a:spLocks/>
            </p:cNvSpPr>
            <p:nvPr/>
          </p:nvSpPr>
          <p:spPr>
            <a:xfrm>
              <a:off x="1054214" y="1586048"/>
              <a:ext cx="964239"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添加标题内容</a:t>
              </a:r>
              <a:endParaRPr kumimoji="0" lang="en-US" sz="2133" b="1" i="0" u="none" strike="noStrike" kern="1200" cap="none" spc="0" normalizeH="0" baseline="0" noProof="0" dirty="0">
                <a:ln>
                  <a:noFill/>
                </a:ln>
                <a:solidFill>
                  <a:prstClr val="black"/>
                </a:solidFill>
                <a:effectLst/>
                <a:uLnTx/>
                <a:uFillTx/>
                <a:latin typeface="Arial" panose="020F0502020204030204"/>
                <a:ea typeface="微软雅黑"/>
                <a:cs typeface="+mn-ea"/>
                <a:sym typeface="+mn-lt"/>
              </a:endParaRPr>
            </a:p>
          </p:txBody>
        </p:sp>
        <p:sp>
          <p:nvSpPr>
            <p:cNvPr id="17" name="Text Placeholder 3"/>
            <p:cNvSpPr txBox="1">
              <a:spLocks/>
            </p:cNvSpPr>
            <p:nvPr/>
          </p:nvSpPr>
          <p:spPr>
            <a:xfrm>
              <a:off x="764014" y="1866012"/>
              <a:ext cx="1544637" cy="615360"/>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zh-CN" altLang="en-US" sz="1333"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您的内容打在这里，或者通过复制您的文本后，在此框中选择粘贴，并选择只保留文字。</a:t>
              </a:r>
              <a:endParaRPr kumimoji="0" lang="en-US" sz="1333"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endParaRPr>
            </a:p>
          </p:txBody>
        </p:sp>
      </p:grpSp>
      <p:graphicFrame>
        <p:nvGraphicFramePr>
          <p:cNvPr id="18" name="Chart 42"/>
          <p:cNvGraphicFramePr/>
          <p:nvPr>
            <p:extLst>
              <p:ext uri="{D42A27DB-BD31-4B8C-83A1-F6EECF244321}">
                <p14:modId xmlns:p14="http://schemas.microsoft.com/office/powerpoint/2010/main" val="1844709023"/>
              </p:ext>
            </p:extLst>
          </p:nvPr>
        </p:nvGraphicFramePr>
        <p:xfrm>
          <a:off x="6190090" y="1662995"/>
          <a:ext cx="2495157" cy="2640917"/>
        </p:xfrm>
        <a:graphic>
          <a:graphicData uri="http://schemas.openxmlformats.org/drawingml/2006/chart">
            <c:chart xmlns:c="http://schemas.openxmlformats.org/drawingml/2006/chart" xmlns:r="http://schemas.openxmlformats.org/officeDocument/2006/relationships" r:id="rId4"/>
          </a:graphicData>
        </a:graphic>
      </p:graphicFrame>
      <p:grpSp>
        <p:nvGrpSpPr>
          <p:cNvPr id="21" name="Group 25"/>
          <p:cNvGrpSpPr/>
          <p:nvPr/>
        </p:nvGrpSpPr>
        <p:grpSpPr>
          <a:xfrm>
            <a:off x="6464338" y="4527025"/>
            <a:ext cx="1972137" cy="1193767"/>
            <a:chOff x="764014" y="1586048"/>
            <a:chExt cx="1544637" cy="895325"/>
          </a:xfrm>
        </p:grpSpPr>
        <p:sp>
          <p:nvSpPr>
            <p:cNvPr id="22" name="Text Placeholder 3"/>
            <p:cNvSpPr txBox="1">
              <a:spLocks/>
            </p:cNvSpPr>
            <p:nvPr/>
          </p:nvSpPr>
          <p:spPr>
            <a:xfrm>
              <a:off x="1054216" y="1586048"/>
              <a:ext cx="964239"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添加标题内容</a:t>
              </a:r>
              <a:endParaRPr kumimoji="0" lang="en-US" sz="2133" b="1" i="0" u="none" strike="noStrike" kern="1200" cap="none" spc="0" normalizeH="0" baseline="0" noProof="0" dirty="0">
                <a:ln>
                  <a:noFill/>
                </a:ln>
                <a:solidFill>
                  <a:prstClr val="black"/>
                </a:solidFill>
                <a:effectLst/>
                <a:uLnTx/>
                <a:uFillTx/>
                <a:latin typeface="Arial" panose="020F0502020204030204"/>
                <a:ea typeface="微软雅黑"/>
                <a:cs typeface="+mn-ea"/>
                <a:sym typeface="+mn-lt"/>
              </a:endParaRPr>
            </a:p>
          </p:txBody>
        </p:sp>
        <p:sp>
          <p:nvSpPr>
            <p:cNvPr id="23" name="Text Placeholder 3"/>
            <p:cNvSpPr txBox="1">
              <a:spLocks/>
            </p:cNvSpPr>
            <p:nvPr/>
          </p:nvSpPr>
          <p:spPr>
            <a:xfrm>
              <a:off x="764014" y="1866013"/>
              <a:ext cx="1544637" cy="615360"/>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zh-CN" altLang="en-US" sz="1333"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您的内容打在这里，或者通过复制您的文本后，在此框中选择粘贴，并选择只保留文字。</a:t>
              </a:r>
              <a:endParaRPr kumimoji="0" lang="en-US" sz="1333"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endParaRPr>
            </a:p>
          </p:txBody>
        </p:sp>
      </p:grpSp>
      <p:graphicFrame>
        <p:nvGraphicFramePr>
          <p:cNvPr id="24" name="Chart 53"/>
          <p:cNvGraphicFramePr/>
          <p:nvPr>
            <p:extLst>
              <p:ext uri="{D42A27DB-BD31-4B8C-83A1-F6EECF244321}">
                <p14:modId xmlns:p14="http://schemas.microsoft.com/office/powerpoint/2010/main" val="3941834934"/>
              </p:ext>
            </p:extLst>
          </p:nvPr>
        </p:nvGraphicFramePr>
        <p:xfrm>
          <a:off x="8906934" y="1662995"/>
          <a:ext cx="2495157" cy="2640917"/>
        </p:xfrm>
        <a:graphic>
          <a:graphicData uri="http://schemas.openxmlformats.org/drawingml/2006/chart">
            <c:chart xmlns:c="http://schemas.openxmlformats.org/drawingml/2006/chart" xmlns:r="http://schemas.openxmlformats.org/officeDocument/2006/relationships" r:id="rId5"/>
          </a:graphicData>
        </a:graphic>
      </p:graphicFrame>
      <p:grpSp>
        <p:nvGrpSpPr>
          <p:cNvPr id="27" name="Group 25"/>
          <p:cNvGrpSpPr/>
          <p:nvPr/>
        </p:nvGrpSpPr>
        <p:grpSpPr>
          <a:xfrm>
            <a:off x="9168445" y="4527025"/>
            <a:ext cx="1972137" cy="1193767"/>
            <a:chOff x="764014" y="1586048"/>
            <a:chExt cx="1544637" cy="895325"/>
          </a:xfrm>
        </p:grpSpPr>
        <p:sp>
          <p:nvSpPr>
            <p:cNvPr id="28" name="Text Placeholder 3"/>
            <p:cNvSpPr txBox="1">
              <a:spLocks/>
            </p:cNvSpPr>
            <p:nvPr/>
          </p:nvSpPr>
          <p:spPr>
            <a:xfrm>
              <a:off x="1054216" y="1586048"/>
              <a:ext cx="964239"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添加标题内容</a:t>
              </a:r>
              <a:endParaRPr kumimoji="0" lang="en-US" sz="2133" b="1" i="0" u="none" strike="noStrike" kern="1200" cap="none" spc="0" normalizeH="0" baseline="0" noProof="0" dirty="0">
                <a:ln>
                  <a:noFill/>
                </a:ln>
                <a:solidFill>
                  <a:prstClr val="black"/>
                </a:solidFill>
                <a:effectLst/>
                <a:uLnTx/>
                <a:uFillTx/>
                <a:latin typeface="Arial" panose="020F0502020204030204"/>
                <a:ea typeface="微软雅黑"/>
                <a:cs typeface="+mn-ea"/>
                <a:sym typeface="+mn-lt"/>
              </a:endParaRPr>
            </a:p>
          </p:txBody>
        </p:sp>
        <p:sp>
          <p:nvSpPr>
            <p:cNvPr id="29" name="Text Placeholder 3"/>
            <p:cNvSpPr txBox="1">
              <a:spLocks/>
            </p:cNvSpPr>
            <p:nvPr/>
          </p:nvSpPr>
          <p:spPr>
            <a:xfrm>
              <a:off x="764014" y="1866013"/>
              <a:ext cx="1544637" cy="615360"/>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zh-CN" altLang="en-US" sz="1333"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您的内容打在这里，或者通过复制您的文本后，在此框中选择粘贴，并选择只保留文字。</a:t>
              </a:r>
              <a:endParaRPr kumimoji="0" lang="en-US" sz="1333"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endParaRPr>
            </a:p>
          </p:txBody>
        </p:sp>
      </p:grpSp>
    </p:spTree>
    <p:extLst>
      <p:ext uri="{BB962C8B-B14F-4D97-AF65-F5344CB8AC3E}">
        <p14:creationId xmlns:p14="http://schemas.microsoft.com/office/powerpoint/2010/main" val="527193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edge">
                                      <p:cBhvr>
                                        <p:cTn id="7" dur="2000"/>
                                        <p:tgtEl>
                                          <p:spTgt spid="6"/>
                                        </p:tgtEl>
                                      </p:cBhvr>
                                    </p:animEffect>
                                  </p:childTnLst>
                                </p:cTn>
                              </p:par>
                            </p:childTnLst>
                          </p:cTn>
                        </p:par>
                        <p:par>
                          <p:cTn id="8" fill="hold">
                            <p:stCondLst>
                              <p:cond delay="2000"/>
                            </p:stCondLst>
                            <p:childTnLst>
                              <p:par>
                                <p:cTn id="9" presetID="2" presetClass="entr" presetSubtype="4" accel="50000" decel="5000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par>
                          <p:cTn id="13" fill="hold">
                            <p:stCondLst>
                              <p:cond delay="2500"/>
                            </p:stCondLst>
                            <p:childTnLst>
                              <p:par>
                                <p:cTn id="14" presetID="20" presetClass="entr" presetSubtype="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edge">
                                      <p:cBhvr>
                                        <p:cTn id="16" dur="2000"/>
                                        <p:tgtEl>
                                          <p:spTgt spid="12"/>
                                        </p:tgtEl>
                                      </p:cBhvr>
                                    </p:animEffect>
                                  </p:childTnLst>
                                </p:cTn>
                              </p:par>
                            </p:childTnLst>
                          </p:cTn>
                        </p:par>
                        <p:par>
                          <p:cTn id="17" fill="hold">
                            <p:stCondLst>
                              <p:cond delay="4500"/>
                            </p:stCondLst>
                            <p:childTnLst>
                              <p:par>
                                <p:cTn id="18" presetID="2" presetClass="entr" presetSubtype="4" accel="50000" decel="50000"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ppt_x"/>
                                          </p:val>
                                        </p:tav>
                                        <p:tav tm="100000">
                                          <p:val>
                                            <p:strVal val="#ppt_x"/>
                                          </p:val>
                                        </p:tav>
                                      </p:tavLst>
                                    </p:anim>
                                    <p:anim calcmode="lin" valueType="num">
                                      <p:cBhvr additive="base">
                                        <p:cTn id="21" dur="500" fill="hold"/>
                                        <p:tgtEl>
                                          <p:spTgt spid="15"/>
                                        </p:tgtEl>
                                        <p:attrNameLst>
                                          <p:attrName>ppt_y</p:attrName>
                                        </p:attrNameLst>
                                      </p:cBhvr>
                                      <p:tavLst>
                                        <p:tav tm="0">
                                          <p:val>
                                            <p:strVal val="1+#ppt_h/2"/>
                                          </p:val>
                                        </p:tav>
                                        <p:tav tm="100000">
                                          <p:val>
                                            <p:strVal val="#ppt_y"/>
                                          </p:val>
                                        </p:tav>
                                      </p:tavLst>
                                    </p:anim>
                                  </p:childTnLst>
                                </p:cTn>
                              </p:par>
                            </p:childTnLst>
                          </p:cTn>
                        </p:par>
                        <p:par>
                          <p:cTn id="22" fill="hold">
                            <p:stCondLst>
                              <p:cond delay="5000"/>
                            </p:stCondLst>
                            <p:childTnLst>
                              <p:par>
                                <p:cTn id="23" presetID="20" presetClass="entr" presetSubtype="0"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edge">
                                      <p:cBhvr>
                                        <p:cTn id="25" dur="2000"/>
                                        <p:tgtEl>
                                          <p:spTgt spid="18"/>
                                        </p:tgtEl>
                                      </p:cBhvr>
                                    </p:animEffect>
                                  </p:childTnLst>
                                </p:cTn>
                              </p:par>
                            </p:childTnLst>
                          </p:cTn>
                        </p:par>
                        <p:par>
                          <p:cTn id="26" fill="hold">
                            <p:stCondLst>
                              <p:cond delay="7000"/>
                            </p:stCondLst>
                            <p:childTnLst>
                              <p:par>
                                <p:cTn id="27" presetID="2" presetClass="entr" presetSubtype="4" accel="50000" decel="50000" fill="hold" nodeType="after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ppt_x"/>
                                          </p:val>
                                        </p:tav>
                                        <p:tav tm="100000">
                                          <p:val>
                                            <p:strVal val="#ppt_x"/>
                                          </p:val>
                                        </p:tav>
                                      </p:tavLst>
                                    </p:anim>
                                    <p:anim calcmode="lin" valueType="num">
                                      <p:cBhvr additive="base">
                                        <p:cTn id="30" dur="500" fill="hold"/>
                                        <p:tgtEl>
                                          <p:spTgt spid="21"/>
                                        </p:tgtEl>
                                        <p:attrNameLst>
                                          <p:attrName>ppt_y</p:attrName>
                                        </p:attrNameLst>
                                      </p:cBhvr>
                                      <p:tavLst>
                                        <p:tav tm="0">
                                          <p:val>
                                            <p:strVal val="1+#ppt_h/2"/>
                                          </p:val>
                                        </p:tav>
                                        <p:tav tm="100000">
                                          <p:val>
                                            <p:strVal val="#ppt_y"/>
                                          </p:val>
                                        </p:tav>
                                      </p:tavLst>
                                    </p:anim>
                                  </p:childTnLst>
                                </p:cTn>
                              </p:par>
                            </p:childTnLst>
                          </p:cTn>
                        </p:par>
                        <p:par>
                          <p:cTn id="31" fill="hold">
                            <p:stCondLst>
                              <p:cond delay="7500"/>
                            </p:stCondLst>
                            <p:childTnLst>
                              <p:par>
                                <p:cTn id="32" presetID="20" presetClass="entr" presetSubtype="0"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edge">
                                      <p:cBhvr>
                                        <p:cTn id="34" dur="2000"/>
                                        <p:tgtEl>
                                          <p:spTgt spid="24"/>
                                        </p:tgtEl>
                                      </p:cBhvr>
                                    </p:animEffect>
                                  </p:childTnLst>
                                </p:cTn>
                              </p:par>
                            </p:childTnLst>
                          </p:cTn>
                        </p:par>
                        <p:par>
                          <p:cTn id="35" fill="hold">
                            <p:stCondLst>
                              <p:cond delay="9500"/>
                            </p:stCondLst>
                            <p:childTnLst>
                              <p:par>
                                <p:cTn id="36" presetID="2" presetClass="entr" presetSubtype="4" accel="50000" decel="50000"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 calcmode="lin" valueType="num">
                                      <p:cBhvr additive="base">
                                        <p:cTn id="38" dur="500" fill="hold"/>
                                        <p:tgtEl>
                                          <p:spTgt spid="27"/>
                                        </p:tgtEl>
                                        <p:attrNameLst>
                                          <p:attrName>ppt_x</p:attrName>
                                        </p:attrNameLst>
                                      </p:cBhvr>
                                      <p:tavLst>
                                        <p:tav tm="0">
                                          <p:val>
                                            <p:strVal val="#ppt_x"/>
                                          </p:val>
                                        </p:tav>
                                        <p:tav tm="100000">
                                          <p:val>
                                            <p:strVal val="#ppt_x"/>
                                          </p:val>
                                        </p:tav>
                                      </p:tavLst>
                                    </p:anim>
                                    <p:anim calcmode="lin" valueType="num">
                                      <p:cBhvr additive="base">
                                        <p:cTn id="39"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Graphic spid="6" grpId="0">
        <p:bldAsOne/>
      </p:bldGraphic>
      <p:bldGraphic spid="12" grpId="0">
        <p:bldAsOne/>
      </p:bldGraphic>
      <p:bldGraphic spid="18" grpId="0">
        <p:bldAsOne/>
      </p:bldGraphic>
      <p:bldGraphic spid="24" grpId="0">
        <p:bldAsOne/>
      </p:bldGraphic>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表 6"/>
          <p:cNvGraphicFramePr/>
          <p:nvPr>
            <p:extLst>
              <p:ext uri="{D42A27DB-BD31-4B8C-83A1-F6EECF244321}">
                <p14:modId xmlns:p14="http://schemas.microsoft.com/office/powerpoint/2010/main" val="3377011404"/>
              </p:ext>
            </p:extLst>
          </p:nvPr>
        </p:nvGraphicFramePr>
        <p:xfrm>
          <a:off x="593725" y="1089025"/>
          <a:ext cx="6416675" cy="5203825"/>
        </p:xfrm>
        <a:graphic>
          <a:graphicData uri="http://schemas.openxmlformats.org/drawingml/2006/chart">
            <c:chart xmlns:c="http://schemas.openxmlformats.org/drawingml/2006/chart" xmlns:r="http://schemas.openxmlformats.org/officeDocument/2006/relationships" r:id="rId2"/>
          </a:graphicData>
        </a:graphic>
      </p:graphicFrame>
      <p:grpSp>
        <p:nvGrpSpPr>
          <p:cNvPr id="10" name="组合 9"/>
          <p:cNvGrpSpPr/>
          <p:nvPr/>
        </p:nvGrpSpPr>
        <p:grpSpPr>
          <a:xfrm>
            <a:off x="7503881" y="1267278"/>
            <a:ext cx="4270107" cy="1006398"/>
            <a:chOff x="7315199" y="1644648"/>
            <a:chExt cx="4270107" cy="1006398"/>
          </a:xfrm>
        </p:grpSpPr>
        <p:sp>
          <p:nvSpPr>
            <p:cNvPr id="8" name="文本框 7"/>
            <p:cNvSpPr txBox="1"/>
            <p:nvPr/>
          </p:nvSpPr>
          <p:spPr>
            <a:xfrm>
              <a:off x="7315199" y="1644648"/>
              <a:ext cx="230196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4F81BD"/>
                  </a:solidFill>
                  <a:effectLst/>
                  <a:uLnTx/>
                  <a:uFillTx/>
                  <a:latin typeface="微软雅黑" panose="020B0503020204020204" pitchFamily="34" charset="-122"/>
                  <a:ea typeface="微软雅黑" panose="020B0503020204020204" pitchFamily="34" charset="-122"/>
                  <a:cs typeface="+mn-cs"/>
                </a:rPr>
                <a:t>此处输入标题</a:t>
              </a:r>
            </a:p>
          </p:txBody>
        </p:sp>
        <p:sp>
          <p:nvSpPr>
            <p:cNvPr id="9" name="矩形 8"/>
            <p:cNvSpPr/>
            <p:nvPr/>
          </p:nvSpPr>
          <p:spPr>
            <a:xfrm>
              <a:off x="7315199" y="2004715"/>
              <a:ext cx="4270107" cy="646331"/>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请在此处输入您的文本内容如需修改请点击此处进行修改请在此处输入您的文本内容如需修改请点击此处进行</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26" name="文本框 25"/>
          <p:cNvSpPr txBox="1"/>
          <p:nvPr/>
        </p:nvSpPr>
        <p:spPr>
          <a:xfrm>
            <a:off x="3341806" y="200297"/>
            <a:ext cx="475148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可编辑柱型图</a:t>
            </a:r>
          </a:p>
        </p:txBody>
      </p:sp>
      <p:sp>
        <p:nvSpPr>
          <p:cNvPr id="27" name="矩形 26"/>
          <p:cNvSpPr/>
          <p:nvPr/>
        </p:nvSpPr>
        <p:spPr>
          <a:xfrm>
            <a:off x="5678729" y="0"/>
            <a:ext cx="77638" cy="20029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28" name="组合 27"/>
          <p:cNvGrpSpPr/>
          <p:nvPr/>
        </p:nvGrpSpPr>
        <p:grpSpPr>
          <a:xfrm>
            <a:off x="7503881" y="4044531"/>
            <a:ext cx="4270107" cy="1006398"/>
            <a:chOff x="7315199" y="1644648"/>
            <a:chExt cx="4270107" cy="1006398"/>
          </a:xfrm>
        </p:grpSpPr>
        <p:sp>
          <p:nvSpPr>
            <p:cNvPr id="29" name="文本框 28"/>
            <p:cNvSpPr txBox="1"/>
            <p:nvPr/>
          </p:nvSpPr>
          <p:spPr>
            <a:xfrm>
              <a:off x="7315199" y="1644648"/>
              <a:ext cx="230196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9BBB59"/>
                  </a:solidFill>
                  <a:effectLst/>
                  <a:uLnTx/>
                  <a:uFillTx/>
                  <a:latin typeface="微软雅黑" panose="020B0503020204020204" pitchFamily="34" charset="-122"/>
                  <a:ea typeface="微软雅黑" panose="020B0503020204020204" pitchFamily="34" charset="-122"/>
                  <a:cs typeface="+mn-cs"/>
                </a:rPr>
                <a:t>此处输入标题</a:t>
              </a:r>
            </a:p>
          </p:txBody>
        </p:sp>
        <p:sp>
          <p:nvSpPr>
            <p:cNvPr id="30" name="矩形 29"/>
            <p:cNvSpPr/>
            <p:nvPr/>
          </p:nvSpPr>
          <p:spPr>
            <a:xfrm>
              <a:off x="7315199" y="2004715"/>
              <a:ext cx="4270107" cy="646331"/>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请在此处输入您的文本内容如需修改请点击此处进行修改请在此处输入您的文本内容如需修改请点击此处进行</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31" name="组合 30"/>
          <p:cNvGrpSpPr/>
          <p:nvPr/>
        </p:nvGrpSpPr>
        <p:grpSpPr>
          <a:xfrm>
            <a:off x="7503881" y="2633743"/>
            <a:ext cx="4270107" cy="1006398"/>
            <a:chOff x="7315199" y="1644648"/>
            <a:chExt cx="4270107" cy="1006398"/>
          </a:xfrm>
        </p:grpSpPr>
        <p:sp>
          <p:nvSpPr>
            <p:cNvPr id="32" name="文本框 31"/>
            <p:cNvSpPr txBox="1"/>
            <p:nvPr/>
          </p:nvSpPr>
          <p:spPr>
            <a:xfrm>
              <a:off x="7315199" y="1644648"/>
              <a:ext cx="230196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C0504D"/>
                  </a:solidFill>
                  <a:effectLst/>
                  <a:uLnTx/>
                  <a:uFillTx/>
                  <a:latin typeface="微软雅黑" panose="020B0503020204020204" pitchFamily="34" charset="-122"/>
                  <a:ea typeface="微软雅黑" panose="020B0503020204020204" pitchFamily="34" charset="-122"/>
                  <a:cs typeface="+mn-cs"/>
                </a:rPr>
                <a:t>此处输入标题</a:t>
              </a:r>
            </a:p>
          </p:txBody>
        </p:sp>
        <p:sp>
          <p:nvSpPr>
            <p:cNvPr id="33" name="矩形 32"/>
            <p:cNvSpPr/>
            <p:nvPr/>
          </p:nvSpPr>
          <p:spPr>
            <a:xfrm>
              <a:off x="7315199" y="2004715"/>
              <a:ext cx="4270107" cy="646331"/>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请在此处输入您的文本内容如需修改请点击此处进行修改请在此处输入您的文本内容如需修改请点击此处进行</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34" name="组合 33"/>
          <p:cNvGrpSpPr/>
          <p:nvPr/>
        </p:nvGrpSpPr>
        <p:grpSpPr>
          <a:xfrm>
            <a:off x="7503881" y="5410996"/>
            <a:ext cx="4270107" cy="1006398"/>
            <a:chOff x="7315199" y="1644648"/>
            <a:chExt cx="4270107" cy="1006398"/>
          </a:xfrm>
        </p:grpSpPr>
        <p:sp>
          <p:nvSpPr>
            <p:cNvPr id="35" name="文本框 34"/>
            <p:cNvSpPr txBox="1"/>
            <p:nvPr/>
          </p:nvSpPr>
          <p:spPr>
            <a:xfrm>
              <a:off x="7315199" y="1644648"/>
              <a:ext cx="230196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8064A2"/>
                  </a:solidFill>
                  <a:effectLst/>
                  <a:uLnTx/>
                  <a:uFillTx/>
                  <a:latin typeface="微软雅黑" panose="020B0503020204020204" pitchFamily="34" charset="-122"/>
                  <a:ea typeface="微软雅黑" panose="020B0503020204020204" pitchFamily="34" charset="-122"/>
                  <a:cs typeface="+mn-cs"/>
                </a:rPr>
                <a:t>此处输入标题</a:t>
              </a:r>
            </a:p>
          </p:txBody>
        </p:sp>
        <p:sp>
          <p:nvSpPr>
            <p:cNvPr id="36" name="矩形 35"/>
            <p:cNvSpPr/>
            <p:nvPr/>
          </p:nvSpPr>
          <p:spPr>
            <a:xfrm>
              <a:off x="7315199" y="2004715"/>
              <a:ext cx="4270107" cy="646331"/>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请在此处输入您的文本内容如需修改请点击此处进行修改请在此处输入您的文本内容如需修改请点击此处进行</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Tree>
    <p:extLst>
      <p:ext uri="{BB962C8B-B14F-4D97-AF65-F5344CB8AC3E}">
        <p14:creationId xmlns:p14="http://schemas.microsoft.com/office/powerpoint/2010/main" val="11154278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图表 22"/>
          <p:cNvGraphicFramePr/>
          <p:nvPr>
            <p:extLst>
              <p:ext uri="{D42A27DB-BD31-4B8C-83A1-F6EECF244321}">
                <p14:modId xmlns:p14="http://schemas.microsoft.com/office/powerpoint/2010/main" val="4107563401"/>
              </p:ext>
            </p:extLst>
          </p:nvPr>
        </p:nvGraphicFramePr>
        <p:xfrm>
          <a:off x="660491" y="1247978"/>
          <a:ext cx="6543675" cy="5234918"/>
        </p:xfrm>
        <a:graphic>
          <a:graphicData uri="http://schemas.openxmlformats.org/drawingml/2006/chart">
            <c:chart xmlns:c="http://schemas.openxmlformats.org/drawingml/2006/chart" xmlns:r="http://schemas.openxmlformats.org/officeDocument/2006/relationships" r:id="rId2"/>
          </a:graphicData>
        </a:graphic>
      </p:graphicFrame>
      <p:sp>
        <p:nvSpPr>
          <p:cNvPr id="34" name="文本框 33"/>
          <p:cNvSpPr txBox="1"/>
          <p:nvPr/>
        </p:nvSpPr>
        <p:spPr>
          <a:xfrm>
            <a:off x="3341806" y="200297"/>
            <a:ext cx="475148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可编辑柱型图</a:t>
            </a:r>
          </a:p>
        </p:txBody>
      </p:sp>
      <p:sp>
        <p:nvSpPr>
          <p:cNvPr id="35" name="矩形 34"/>
          <p:cNvSpPr/>
          <p:nvPr/>
        </p:nvSpPr>
        <p:spPr>
          <a:xfrm>
            <a:off x="5678729" y="0"/>
            <a:ext cx="77638" cy="20029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36" name="组合 35"/>
          <p:cNvGrpSpPr/>
          <p:nvPr/>
        </p:nvGrpSpPr>
        <p:grpSpPr>
          <a:xfrm>
            <a:off x="7521298" y="1215026"/>
            <a:ext cx="4270107" cy="1006398"/>
            <a:chOff x="7315199" y="1644648"/>
            <a:chExt cx="4270107" cy="1006398"/>
          </a:xfrm>
        </p:grpSpPr>
        <p:sp>
          <p:nvSpPr>
            <p:cNvPr id="37" name="文本框 36"/>
            <p:cNvSpPr txBox="1"/>
            <p:nvPr/>
          </p:nvSpPr>
          <p:spPr>
            <a:xfrm>
              <a:off x="7315199" y="1644648"/>
              <a:ext cx="230196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09F68"/>
                  </a:solidFill>
                  <a:effectLst/>
                  <a:uLnTx/>
                  <a:uFillTx/>
                  <a:latin typeface="微软雅黑" panose="020B0503020204020204" pitchFamily="34" charset="-122"/>
                  <a:ea typeface="微软雅黑" panose="020B0503020204020204" pitchFamily="34" charset="-122"/>
                  <a:cs typeface="+mn-cs"/>
                </a:rPr>
                <a:t>此处输入标题</a:t>
              </a:r>
            </a:p>
          </p:txBody>
        </p:sp>
        <p:sp>
          <p:nvSpPr>
            <p:cNvPr id="38" name="矩形 37"/>
            <p:cNvSpPr/>
            <p:nvPr/>
          </p:nvSpPr>
          <p:spPr>
            <a:xfrm>
              <a:off x="7315199" y="2004715"/>
              <a:ext cx="4270107" cy="646331"/>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请在此处输入您的文本内容如需修改请点击此处进行修改请在此处输入您的文本内容如需修改请点击此处进行</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39" name="组合 38"/>
          <p:cNvGrpSpPr/>
          <p:nvPr/>
        </p:nvGrpSpPr>
        <p:grpSpPr>
          <a:xfrm>
            <a:off x="7521298" y="3992279"/>
            <a:ext cx="4270107" cy="1006398"/>
            <a:chOff x="7315199" y="1644648"/>
            <a:chExt cx="4270107" cy="1006398"/>
          </a:xfrm>
        </p:grpSpPr>
        <p:sp>
          <p:nvSpPr>
            <p:cNvPr id="40" name="文本框 39"/>
            <p:cNvSpPr txBox="1"/>
            <p:nvPr/>
          </p:nvSpPr>
          <p:spPr>
            <a:xfrm>
              <a:off x="7315199" y="1644648"/>
              <a:ext cx="230196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94C375"/>
                  </a:solidFill>
                  <a:effectLst/>
                  <a:uLnTx/>
                  <a:uFillTx/>
                  <a:latin typeface="微软雅黑" panose="020B0503020204020204" pitchFamily="34" charset="-122"/>
                  <a:ea typeface="微软雅黑" panose="020B0503020204020204" pitchFamily="34" charset="-122"/>
                  <a:cs typeface="+mn-cs"/>
                </a:rPr>
                <a:t>此处输入标题</a:t>
              </a:r>
            </a:p>
          </p:txBody>
        </p:sp>
        <p:sp>
          <p:nvSpPr>
            <p:cNvPr id="41" name="矩形 40"/>
            <p:cNvSpPr/>
            <p:nvPr/>
          </p:nvSpPr>
          <p:spPr>
            <a:xfrm>
              <a:off x="7315199" y="2004715"/>
              <a:ext cx="4270107" cy="646331"/>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请在此处输入您的文本内容如需修改请点击此处进行修改请在此处输入您的文本内容如需修改请点击此处进行</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42" name="组合 41"/>
          <p:cNvGrpSpPr/>
          <p:nvPr/>
        </p:nvGrpSpPr>
        <p:grpSpPr>
          <a:xfrm>
            <a:off x="7521298" y="2581491"/>
            <a:ext cx="4270107" cy="1006398"/>
            <a:chOff x="7315199" y="1644648"/>
            <a:chExt cx="4270107" cy="1006398"/>
          </a:xfrm>
        </p:grpSpPr>
        <p:sp>
          <p:nvSpPr>
            <p:cNvPr id="43" name="文本框 42"/>
            <p:cNvSpPr txBox="1"/>
            <p:nvPr/>
          </p:nvSpPr>
          <p:spPr>
            <a:xfrm>
              <a:off x="7315199" y="1644648"/>
              <a:ext cx="230196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DA5DF"/>
                  </a:solidFill>
                  <a:effectLst/>
                  <a:uLnTx/>
                  <a:uFillTx/>
                  <a:latin typeface="微软雅黑" panose="020B0503020204020204" pitchFamily="34" charset="-122"/>
                  <a:ea typeface="微软雅黑" panose="020B0503020204020204" pitchFamily="34" charset="-122"/>
                  <a:cs typeface="+mn-cs"/>
                </a:rPr>
                <a:t>此处输入标题</a:t>
              </a:r>
            </a:p>
          </p:txBody>
        </p:sp>
        <p:sp>
          <p:nvSpPr>
            <p:cNvPr id="44" name="矩形 43"/>
            <p:cNvSpPr/>
            <p:nvPr/>
          </p:nvSpPr>
          <p:spPr>
            <a:xfrm>
              <a:off x="7315199" y="2004715"/>
              <a:ext cx="4270107" cy="646331"/>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请在此处输入您的文本内容如需修改请点击此处进行修改请在此处输入您的文本内容如需修改请点击此处进行</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45" name="组合 44"/>
          <p:cNvGrpSpPr/>
          <p:nvPr/>
        </p:nvGrpSpPr>
        <p:grpSpPr>
          <a:xfrm>
            <a:off x="7521298" y="5358744"/>
            <a:ext cx="4270107" cy="1006398"/>
            <a:chOff x="7315199" y="1644648"/>
            <a:chExt cx="4270107" cy="1006398"/>
          </a:xfrm>
        </p:grpSpPr>
        <p:sp>
          <p:nvSpPr>
            <p:cNvPr id="46" name="文本框 45"/>
            <p:cNvSpPr txBox="1"/>
            <p:nvPr/>
          </p:nvSpPr>
          <p:spPr>
            <a:xfrm>
              <a:off x="7315199" y="1644648"/>
              <a:ext cx="230196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935DBB"/>
                  </a:solidFill>
                  <a:effectLst/>
                  <a:uLnTx/>
                  <a:uFillTx/>
                  <a:latin typeface="微软雅黑" panose="020B0503020204020204" pitchFamily="34" charset="-122"/>
                  <a:ea typeface="微软雅黑" panose="020B0503020204020204" pitchFamily="34" charset="-122"/>
                  <a:cs typeface="+mn-cs"/>
                </a:rPr>
                <a:t>此处输入标题</a:t>
              </a:r>
            </a:p>
          </p:txBody>
        </p:sp>
        <p:sp>
          <p:nvSpPr>
            <p:cNvPr id="47" name="矩形 46"/>
            <p:cNvSpPr/>
            <p:nvPr/>
          </p:nvSpPr>
          <p:spPr>
            <a:xfrm>
              <a:off x="7315199" y="2004715"/>
              <a:ext cx="4270107" cy="646331"/>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请在此处输入您的文本内容如需修改请点击此处进行修改请在此处输入您的文本内容如需修改请点击此处进行</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Tree>
    <p:extLst>
      <p:ext uri="{BB962C8B-B14F-4D97-AF65-F5344CB8AC3E}">
        <p14:creationId xmlns:p14="http://schemas.microsoft.com/office/powerpoint/2010/main" val="24977455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图表 17"/>
          <p:cNvGraphicFramePr/>
          <p:nvPr>
            <p:extLst>
              <p:ext uri="{D42A27DB-BD31-4B8C-83A1-F6EECF244321}">
                <p14:modId xmlns:p14="http://schemas.microsoft.com/office/powerpoint/2010/main" val="4183097920"/>
              </p:ext>
            </p:extLst>
          </p:nvPr>
        </p:nvGraphicFramePr>
        <p:xfrm>
          <a:off x="643073" y="1256687"/>
          <a:ext cx="6543675" cy="5234918"/>
        </p:xfrm>
        <a:graphic>
          <a:graphicData uri="http://schemas.openxmlformats.org/drawingml/2006/chart">
            <c:chart xmlns:c="http://schemas.openxmlformats.org/drawingml/2006/chart" xmlns:r="http://schemas.openxmlformats.org/officeDocument/2006/relationships" r:id="rId2"/>
          </a:graphicData>
        </a:graphic>
      </p:graphicFrame>
      <p:sp>
        <p:nvSpPr>
          <p:cNvPr id="34" name="文本框 33"/>
          <p:cNvSpPr txBox="1"/>
          <p:nvPr/>
        </p:nvSpPr>
        <p:spPr>
          <a:xfrm>
            <a:off x="3341806" y="200297"/>
            <a:ext cx="475148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可编辑柱型图</a:t>
            </a:r>
          </a:p>
        </p:txBody>
      </p:sp>
      <p:sp>
        <p:nvSpPr>
          <p:cNvPr id="35" name="矩形 34"/>
          <p:cNvSpPr/>
          <p:nvPr/>
        </p:nvSpPr>
        <p:spPr>
          <a:xfrm>
            <a:off x="5678729" y="0"/>
            <a:ext cx="77638" cy="20029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36" name="组合 35"/>
          <p:cNvGrpSpPr/>
          <p:nvPr/>
        </p:nvGrpSpPr>
        <p:grpSpPr>
          <a:xfrm>
            <a:off x="7521298" y="1215026"/>
            <a:ext cx="4270107" cy="1006398"/>
            <a:chOff x="7315199" y="1644648"/>
            <a:chExt cx="4270107" cy="1006398"/>
          </a:xfrm>
        </p:grpSpPr>
        <p:sp>
          <p:nvSpPr>
            <p:cNvPr id="37" name="文本框 36"/>
            <p:cNvSpPr txBox="1"/>
            <p:nvPr/>
          </p:nvSpPr>
          <p:spPr>
            <a:xfrm>
              <a:off x="7315199" y="1644648"/>
              <a:ext cx="230196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09F68"/>
                  </a:solidFill>
                  <a:effectLst/>
                  <a:uLnTx/>
                  <a:uFillTx/>
                  <a:latin typeface="微软雅黑" panose="020B0503020204020204" pitchFamily="34" charset="-122"/>
                  <a:ea typeface="微软雅黑" panose="020B0503020204020204" pitchFamily="34" charset="-122"/>
                  <a:cs typeface="+mn-cs"/>
                </a:rPr>
                <a:t>此处输入标题</a:t>
              </a:r>
            </a:p>
          </p:txBody>
        </p:sp>
        <p:sp>
          <p:nvSpPr>
            <p:cNvPr id="38" name="矩形 37"/>
            <p:cNvSpPr/>
            <p:nvPr/>
          </p:nvSpPr>
          <p:spPr>
            <a:xfrm>
              <a:off x="7315199" y="2004715"/>
              <a:ext cx="4270107" cy="646331"/>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请在此处输入您的文本内容如需修改请点击此处进行修改请在此处输入您的文本内容如需修改请点击此处进行</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39" name="组合 38"/>
          <p:cNvGrpSpPr/>
          <p:nvPr/>
        </p:nvGrpSpPr>
        <p:grpSpPr>
          <a:xfrm>
            <a:off x="7521298" y="3992279"/>
            <a:ext cx="4270107" cy="1006398"/>
            <a:chOff x="7315199" y="1644648"/>
            <a:chExt cx="4270107" cy="1006398"/>
          </a:xfrm>
        </p:grpSpPr>
        <p:sp>
          <p:nvSpPr>
            <p:cNvPr id="40" name="文本框 39"/>
            <p:cNvSpPr txBox="1"/>
            <p:nvPr/>
          </p:nvSpPr>
          <p:spPr>
            <a:xfrm>
              <a:off x="7315199" y="1644648"/>
              <a:ext cx="230196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94C375"/>
                  </a:solidFill>
                  <a:effectLst/>
                  <a:uLnTx/>
                  <a:uFillTx/>
                  <a:latin typeface="微软雅黑" panose="020B0503020204020204" pitchFamily="34" charset="-122"/>
                  <a:ea typeface="微软雅黑" panose="020B0503020204020204" pitchFamily="34" charset="-122"/>
                  <a:cs typeface="+mn-cs"/>
                </a:rPr>
                <a:t>此处输入标题</a:t>
              </a:r>
            </a:p>
          </p:txBody>
        </p:sp>
        <p:sp>
          <p:nvSpPr>
            <p:cNvPr id="41" name="矩形 40"/>
            <p:cNvSpPr/>
            <p:nvPr/>
          </p:nvSpPr>
          <p:spPr>
            <a:xfrm>
              <a:off x="7315199" y="2004715"/>
              <a:ext cx="4270107" cy="646331"/>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请在此处输入您的文本内容如需修改请点击此处进行修改请在此处输入您的文本内容如需修改请点击此处进行</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42" name="组合 41"/>
          <p:cNvGrpSpPr/>
          <p:nvPr/>
        </p:nvGrpSpPr>
        <p:grpSpPr>
          <a:xfrm>
            <a:off x="7521298" y="2581491"/>
            <a:ext cx="4270107" cy="1006398"/>
            <a:chOff x="7315199" y="1644648"/>
            <a:chExt cx="4270107" cy="1006398"/>
          </a:xfrm>
        </p:grpSpPr>
        <p:sp>
          <p:nvSpPr>
            <p:cNvPr id="43" name="文本框 42"/>
            <p:cNvSpPr txBox="1"/>
            <p:nvPr/>
          </p:nvSpPr>
          <p:spPr>
            <a:xfrm>
              <a:off x="7315199" y="1644648"/>
              <a:ext cx="230196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DA5DF"/>
                  </a:solidFill>
                  <a:effectLst/>
                  <a:uLnTx/>
                  <a:uFillTx/>
                  <a:latin typeface="微软雅黑" panose="020B0503020204020204" pitchFamily="34" charset="-122"/>
                  <a:ea typeface="微软雅黑" panose="020B0503020204020204" pitchFamily="34" charset="-122"/>
                  <a:cs typeface="+mn-cs"/>
                </a:rPr>
                <a:t>此处输入标题</a:t>
              </a:r>
            </a:p>
          </p:txBody>
        </p:sp>
        <p:sp>
          <p:nvSpPr>
            <p:cNvPr id="44" name="矩形 43"/>
            <p:cNvSpPr/>
            <p:nvPr/>
          </p:nvSpPr>
          <p:spPr>
            <a:xfrm>
              <a:off x="7315199" y="2004715"/>
              <a:ext cx="4270107" cy="646331"/>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请在此处输入您的文本内容如需修改请点击此处进行修改请在此处输入您的文本内容如需修改请点击此处进行</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45" name="组合 44"/>
          <p:cNvGrpSpPr/>
          <p:nvPr/>
        </p:nvGrpSpPr>
        <p:grpSpPr>
          <a:xfrm>
            <a:off x="7521298" y="5358744"/>
            <a:ext cx="4270107" cy="1006398"/>
            <a:chOff x="7315199" y="1644648"/>
            <a:chExt cx="4270107" cy="1006398"/>
          </a:xfrm>
        </p:grpSpPr>
        <p:sp>
          <p:nvSpPr>
            <p:cNvPr id="46" name="文本框 45"/>
            <p:cNvSpPr txBox="1"/>
            <p:nvPr/>
          </p:nvSpPr>
          <p:spPr>
            <a:xfrm>
              <a:off x="7315199" y="1644648"/>
              <a:ext cx="230196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935DBB"/>
                  </a:solidFill>
                  <a:effectLst/>
                  <a:uLnTx/>
                  <a:uFillTx/>
                  <a:latin typeface="微软雅黑" panose="020B0503020204020204" pitchFamily="34" charset="-122"/>
                  <a:ea typeface="微软雅黑" panose="020B0503020204020204" pitchFamily="34" charset="-122"/>
                  <a:cs typeface="+mn-cs"/>
                </a:rPr>
                <a:t>此处输入标题</a:t>
              </a:r>
            </a:p>
          </p:txBody>
        </p:sp>
        <p:sp>
          <p:nvSpPr>
            <p:cNvPr id="47" name="矩形 46"/>
            <p:cNvSpPr/>
            <p:nvPr/>
          </p:nvSpPr>
          <p:spPr>
            <a:xfrm>
              <a:off x="7315199" y="2004715"/>
              <a:ext cx="4270107" cy="646331"/>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请在此处输入您的文本内容如需修改请点击此处进行修改请在此处输入您的文本内容如需修改请点击此处进行</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Tree>
    <p:extLst>
      <p:ext uri="{BB962C8B-B14F-4D97-AF65-F5344CB8AC3E}">
        <p14:creationId xmlns:p14="http://schemas.microsoft.com/office/powerpoint/2010/main" val="37020397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表 6"/>
          <p:cNvGraphicFramePr/>
          <p:nvPr>
            <p:extLst>
              <p:ext uri="{D42A27DB-BD31-4B8C-83A1-F6EECF244321}">
                <p14:modId xmlns:p14="http://schemas.microsoft.com/office/powerpoint/2010/main" val="2598334482"/>
              </p:ext>
            </p:extLst>
          </p:nvPr>
        </p:nvGraphicFramePr>
        <p:xfrm>
          <a:off x="677908" y="1210945"/>
          <a:ext cx="6416675" cy="5203825"/>
        </p:xfrm>
        <a:graphic>
          <a:graphicData uri="http://schemas.openxmlformats.org/drawingml/2006/chart">
            <c:chart xmlns:c="http://schemas.openxmlformats.org/drawingml/2006/chart" xmlns:r="http://schemas.openxmlformats.org/officeDocument/2006/relationships" r:id="rId2"/>
          </a:graphicData>
        </a:graphic>
      </p:graphicFrame>
      <p:sp>
        <p:nvSpPr>
          <p:cNvPr id="21" name="文本框 20"/>
          <p:cNvSpPr txBox="1"/>
          <p:nvPr/>
        </p:nvSpPr>
        <p:spPr>
          <a:xfrm>
            <a:off x="3341806" y="200297"/>
            <a:ext cx="475148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可编辑柱型图</a:t>
            </a:r>
          </a:p>
        </p:txBody>
      </p:sp>
      <p:sp>
        <p:nvSpPr>
          <p:cNvPr id="22" name="矩形 21"/>
          <p:cNvSpPr/>
          <p:nvPr/>
        </p:nvSpPr>
        <p:spPr>
          <a:xfrm>
            <a:off x="5678729" y="0"/>
            <a:ext cx="77638" cy="20029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38" name="组合 37"/>
          <p:cNvGrpSpPr/>
          <p:nvPr/>
        </p:nvGrpSpPr>
        <p:grpSpPr>
          <a:xfrm>
            <a:off x="7503881" y="1336946"/>
            <a:ext cx="4270107" cy="1006398"/>
            <a:chOff x="7315199" y="1644648"/>
            <a:chExt cx="4270107" cy="1006398"/>
          </a:xfrm>
        </p:grpSpPr>
        <p:sp>
          <p:nvSpPr>
            <p:cNvPr id="39" name="文本框 38"/>
            <p:cNvSpPr txBox="1"/>
            <p:nvPr/>
          </p:nvSpPr>
          <p:spPr>
            <a:xfrm>
              <a:off x="7315199" y="1644648"/>
              <a:ext cx="230196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578AC8"/>
                  </a:solidFill>
                  <a:effectLst/>
                  <a:uLnTx/>
                  <a:uFillTx/>
                  <a:latin typeface="微软雅黑" panose="020B0503020204020204" pitchFamily="34" charset="-122"/>
                  <a:ea typeface="微软雅黑" panose="020B0503020204020204" pitchFamily="34" charset="-122"/>
                  <a:cs typeface="+mn-cs"/>
                </a:rPr>
                <a:t>此处输入标题</a:t>
              </a:r>
            </a:p>
          </p:txBody>
        </p:sp>
        <p:sp>
          <p:nvSpPr>
            <p:cNvPr id="40" name="矩形 39"/>
            <p:cNvSpPr/>
            <p:nvPr/>
          </p:nvSpPr>
          <p:spPr>
            <a:xfrm>
              <a:off x="7315199" y="2004715"/>
              <a:ext cx="4270107" cy="646331"/>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请在此处输入您的文本内容如需修改请点击此处进行修改请在此处输入您的文本内容如需修改请点击此处进行</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41" name="组合 40"/>
          <p:cNvGrpSpPr/>
          <p:nvPr/>
        </p:nvGrpSpPr>
        <p:grpSpPr>
          <a:xfrm>
            <a:off x="7503881" y="4114199"/>
            <a:ext cx="4270107" cy="1006398"/>
            <a:chOff x="7315199" y="1644648"/>
            <a:chExt cx="4270107" cy="1006398"/>
          </a:xfrm>
        </p:grpSpPr>
        <p:sp>
          <p:nvSpPr>
            <p:cNvPr id="42" name="文本框 41"/>
            <p:cNvSpPr txBox="1"/>
            <p:nvPr/>
          </p:nvSpPr>
          <p:spPr>
            <a:xfrm>
              <a:off x="7315199" y="1644648"/>
              <a:ext cx="230196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94C375"/>
                  </a:solidFill>
                  <a:effectLst/>
                  <a:uLnTx/>
                  <a:uFillTx/>
                  <a:latin typeface="微软雅黑" panose="020B0503020204020204" pitchFamily="34" charset="-122"/>
                  <a:ea typeface="微软雅黑" panose="020B0503020204020204" pitchFamily="34" charset="-122"/>
                  <a:cs typeface="+mn-cs"/>
                </a:rPr>
                <a:t>此处输入标题</a:t>
              </a:r>
            </a:p>
          </p:txBody>
        </p:sp>
        <p:sp>
          <p:nvSpPr>
            <p:cNvPr id="43" name="矩形 42"/>
            <p:cNvSpPr/>
            <p:nvPr/>
          </p:nvSpPr>
          <p:spPr>
            <a:xfrm>
              <a:off x="7315199" y="2004715"/>
              <a:ext cx="4270107" cy="646331"/>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请在此处输入您的文本内容如需修改请点击此处进行修改请在此处输入您的文本内容如需修改请点击此处进行</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44" name="组合 43"/>
          <p:cNvGrpSpPr/>
          <p:nvPr/>
        </p:nvGrpSpPr>
        <p:grpSpPr>
          <a:xfrm>
            <a:off x="7503881" y="2703411"/>
            <a:ext cx="4270107" cy="1006398"/>
            <a:chOff x="7315199" y="1644648"/>
            <a:chExt cx="4270107" cy="1006398"/>
          </a:xfrm>
        </p:grpSpPr>
        <p:sp>
          <p:nvSpPr>
            <p:cNvPr id="45" name="文本框 44"/>
            <p:cNvSpPr txBox="1"/>
            <p:nvPr/>
          </p:nvSpPr>
          <p:spPr>
            <a:xfrm>
              <a:off x="7315199" y="1644648"/>
              <a:ext cx="230196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55E5A"/>
                  </a:solidFill>
                  <a:effectLst/>
                  <a:uLnTx/>
                  <a:uFillTx/>
                  <a:latin typeface="微软雅黑" panose="020B0503020204020204" pitchFamily="34" charset="-122"/>
                  <a:ea typeface="微软雅黑" panose="020B0503020204020204" pitchFamily="34" charset="-122"/>
                  <a:cs typeface="+mn-cs"/>
                </a:rPr>
                <a:t>此处输入标题</a:t>
              </a:r>
            </a:p>
          </p:txBody>
        </p:sp>
        <p:sp>
          <p:nvSpPr>
            <p:cNvPr id="46" name="矩形 45"/>
            <p:cNvSpPr/>
            <p:nvPr/>
          </p:nvSpPr>
          <p:spPr>
            <a:xfrm>
              <a:off x="7315199" y="2004715"/>
              <a:ext cx="4270107" cy="646331"/>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请在此处输入您的文本内容如需修改请点击此处进行修改请在此处输入您的文本内容如需修改请点击此处进行</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47" name="组合 46"/>
          <p:cNvGrpSpPr/>
          <p:nvPr/>
        </p:nvGrpSpPr>
        <p:grpSpPr>
          <a:xfrm>
            <a:off x="7503881" y="5480664"/>
            <a:ext cx="4270107" cy="1006398"/>
            <a:chOff x="7315199" y="1644648"/>
            <a:chExt cx="4270107" cy="1006398"/>
          </a:xfrm>
        </p:grpSpPr>
        <p:sp>
          <p:nvSpPr>
            <p:cNvPr id="48" name="文本框 47"/>
            <p:cNvSpPr txBox="1"/>
            <p:nvPr/>
          </p:nvSpPr>
          <p:spPr>
            <a:xfrm>
              <a:off x="7315199" y="1644648"/>
              <a:ext cx="230196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935DBB"/>
                  </a:solidFill>
                  <a:effectLst/>
                  <a:uLnTx/>
                  <a:uFillTx/>
                  <a:latin typeface="微软雅黑" panose="020B0503020204020204" pitchFamily="34" charset="-122"/>
                  <a:ea typeface="微软雅黑" panose="020B0503020204020204" pitchFamily="34" charset="-122"/>
                  <a:cs typeface="+mn-cs"/>
                </a:rPr>
                <a:t>此处输入标题</a:t>
              </a:r>
            </a:p>
          </p:txBody>
        </p:sp>
        <p:sp>
          <p:nvSpPr>
            <p:cNvPr id="49" name="矩形 48"/>
            <p:cNvSpPr/>
            <p:nvPr/>
          </p:nvSpPr>
          <p:spPr>
            <a:xfrm>
              <a:off x="7315199" y="2004715"/>
              <a:ext cx="4270107" cy="646331"/>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请在此处输入您的文本内容如需修改请点击此处进行修改请在此处输入您的文本内容如需修改请点击此处进行</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Tree>
    <p:extLst>
      <p:ext uri="{BB962C8B-B14F-4D97-AF65-F5344CB8AC3E}">
        <p14:creationId xmlns:p14="http://schemas.microsoft.com/office/powerpoint/2010/main" val="3884500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表 6"/>
          <p:cNvGraphicFramePr/>
          <p:nvPr>
            <p:extLst>
              <p:ext uri="{D42A27DB-BD31-4B8C-83A1-F6EECF244321}">
                <p14:modId xmlns:p14="http://schemas.microsoft.com/office/powerpoint/2010/main" val="1759260245"/>
              </p:ext>
            </p:extLst>
          </p:nvPr>
        </p:nvGraphicFramePr>
        <p:xfrm>
          <a:off x="686616" y="1210945"/>
          <a:ext cx="6416675" cy="5203825"/>
        </p:xfrm>
        <a:graphic>
          <a:graphicData uri="http://schemas.openxmlformats.org/drawingml/2006/chart">
            <c:chart xmlns:c="http://schemas.openxmlformats.org/drawingml/2006/chart" xmlns:r="http://schemas.openxmlformats.org/officeDocument/2006/relationships" r:id="rId2"/>
          </a:graphicData>
        </a:graphic>
      </p:graphicFrame>
      <p:sp>
        <p:nvSpPr>
          <p:cNvPr id="21" name="文本框 20"/>
          <p:cNvSpPr txBox="1"/>
          <p:nvPr/>
        </p:nvSpPr>
        <p:spPr>
          <a:xfrm>
            <a:off x="3341806" y="200297"/>
            <a:ext cx="475148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可编辑柱型图</a:t>
            </a:r>
          </a:p>
        </p:txBody>
      </p:sp>
      <p:sp>
        <p:nvSpPr>
          <p:cNvPr id="22" name="矩形 21"/>
          <p:cNvSpPr/>
          <p:nvPr/>
        </p:nvSpPr>
        <p:spPr>
          <a:xfrm>
            <a:off x="5678729" y="0"/>
            <a:ext cx="77638" cy="20029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38" name="组合 37"/>
          <p:cNvGrpSpPr/>
          <p:nvPr/>
        </p:nvGrpSpPr>
        <p:grpSpPr>
          <a:xfrm>
            <a:off x="7503881" y="1336946"/>
            <a:ext cx="4270107" cy="1006398"/>
            <a:chOff x="7315199" y="1644648"/>
            <a:chExt cx="4270107" cy="1006398"/>
          </a:xfrm>
        </p:grpSpPr>
        <p:sp>
          <p:nvSpPr>
            <p:cNvPr id="39" name="文本框 38"/>
            <p:cNvSpPr txBox="1"/>
            <p:nvPr/>
          </p:nvSpPr>
          <p:spPr>
            <a:xfrm>
              <a:off x="7315199" y="1644648"/>
              <a:ext cx="230196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578AC8"/>
                  </a:solidFill>
                  <a:effectLst/>
                  <a:uLnTx/>
                  <a:uFillTx/>
                  <a:latin typeface="微软雅黑" panose="020B0503020204020204" pitchFamily="34" charset="-122"/>
                  <a:ea typeface="微软雅黑" panose="020B0503020204020204" pitchFamily="34" charset="-122"/>
                  <a:cs typeface="+mn-cs"/>
                </a:rPr>
                <a:t>此处输入标题</a:t>
              </a:r>
            </a:p>
          </p:txBody>
        </p:sp>
        <p:sp>
          <p:nvSpPr>
            <p:cNvPr id="40" name="矩形 39"/>
            <p:cNvSpPr/>
            <p:nvPr/>
          </p:nvSpPr>
          <p:spPr>
            <a:xfrm>
              <a:off x="7315199" y="2004715"/>
              <a:ext cx="4270107" cy="646331"/>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请在此处输入您的文本内容如需修改请点击此处进行修改请在此处输入您的文本内容如需修改请点击此处进行</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41" name="组合 40"/>
          <p:cNvGrpSpPr/>
          <p:nvPr/>
        </p:nvGrpSpPr>
        <p:grpSpPr>
          <a:xfrm>
            <a:off x="7503881" y="4114199"/>
            <a:ext cx="4270107" cy="1006398"/>
            <a:chOff x="7315199" y="1644648"/>
            <a:chExt cx="4270107" cy="1006398"/>
          </a:xfrm>
        </p:grpSpPr>
        <p:sp>
          <p:nvSpPr>
            <p:cNvPr id="42" name="文本框 41"/>
            <p:cNvSpPr txBox="1"/>
            <p:nvPr/>
          </p:nvSpPr>
          <p:spPr>
            <a:xfrm>
              <a:off x="7315199" y="1644648"/>
              <a:ext cx="230196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94C375"/>
                  </a:solidFill>
                  <a:effectLst/>
                  <a:uLnTx/>
                  <a:uFillTx/>
                  <a:latin typeface="微软雅黑" panose="020B0503020204020204" pitchFamily="34" charset="-122"/>
                  <a:ea typeface="微软雅黑" panose="020B0503020204020204" pitchFamily="34" charset="-122"/>
                  <a:cs typeface="+mn-cs"/>
                </a:rPr>
                <a:t>此处输入标题</a:t>
              </a:r>
            </a:p>
          </p:txBody>
        </p:sp>
        <p:sp>
          <p:nvSpPr>
            <p:cNvPr id="43" name="矩形 42"/>
            <p:cNvSpPr/>
            <p:nvPr/>
          </p:nvSpPr>
          <p:spPr>
            <a:xfrm>
              <a:off x="7315199" y="2004715"/>
              <a:ext cx="4270107" cy="646331"/>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请在此处输入您的文本内容如需修改请点击此处进行修改请在此处输入您的文本内容如需修改请点击此处进行</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44" name="组合 43"/>
          <p:cNvGrpSpPr/>
          <p:nvPr/>
        </p:nvGrpSpPr>
        <p:grpSpPr>
          <a:xfrm>
            <a:off x="7503881" y="2703411"/>
            <a:ext cx="4270107" cy="1006398"/>
            <a:chOff x="7315199" y="1644648"/>
            <a:chExt cx="4270107" cy="1006398"/>
          </a:xfrm>
        </p:grpSpPr>
        <p:sp>
          <p:nvSpPr>
            <p:cNvPr id="45" name="文本框 44"/>
            <p:cNvSpPr txBox="1"/>
            <p:nvPr/>
          </p:nvSpPr>
          <p:spPr>
            <a:xfrm>
              <a:off x="7315199" y="1644648"/>
              <a:ext cx="230196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55E5A"/>
                  </a:solidFill>
                  <a:effectLst/>
                  <a:uLnTx/>
                  <a:uFillTx/>
                  <a:latin typeface="微软雅黑" panose="020B0503020204020204" pitchFamily="34" charset="-122"/>
                  <a:ea typeface="微软雅黑" panose="020B0503020204020204" pitchFamily="34" charset="-122"/>
                  <a:cs typeface="+mn-cs"/>
                </a:rPr>
                <a:t>此处输入标题</a:t>
              </a:r>
            </a:p>
          </p:txBody>
        </p:sp>
        <p:sp>
          <p:nvSpPr>
            <p:cNvPr id="46" name="矩形 45"/>
            <p:cNvSpPr/>
            <p:nvPr/>
          </p:nvSpPr>
          <p:spPr>
            <a:xfrm>
              <a:off x="7315199" y="2004715"/>
              <a:ext cx="4270107" cy="646331"/>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请在此处输入您的文本内容如需修改请点击此处进行修改请在此处输入您的文本内容如需修改请点击此处进行</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47" name="组合 46"/>
          <p:cNvGrpSpPr/>
          <p:nvPr/>
        </p:nvGrpSpPr>
        <p:grpSpPr>
          <a:xfrm>
            <a:off x="7503881" y="5480664"/>
            <a:ext cx="4270107" cy="1006398"/>
            <a:chOff x="7315199" y="1644648"/>
            <a:chExt cx="4270107" cy="1006398"/>
          </a:xfrm>
        </p:grpSpPr>
        <p:sp>
          <p:nvSpPr>
            <p:cNvPr id="48" name="文本框 47"/>
            <p:cNvSpPr txBox="1"/>
            <p:nvPr/>
          </p:nvSpPr>
          <p:spPr>
            <a:xfrm>
              <a:off x="7315199" y="1644648"/>
              <a:ext cx="230196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935DBB"/>
                  </a:solidFill>
                  <a:effectLst/>
                  <a:uLnTx/>
                  <a:uFillTx/>
                  <a:latin typeface="微软雅黑" panose="020B0503020204020204" pitchFamily="34" charset="-122"/>
                  <a:ea typeface="微软雅黑" panose="020B0503020204020204" pitchFamily="34" charset="-122"/>
                  <a:cs typeface="+mn-cs"/>
                </a:rPr>
                <a:t>此处输入标题</a:t>
              </a:r>
            </a:p>
          </p:txBody>
        </p:sp>
        <p:sp>
          <p:nvSpPr>
            <p:cNvPr id="49" name="矩形 48"/>
            <p:cNvSpPr/>
            <p:nvPr/>
          </p:nvSpPr>
          <p:spPr>
            <a:xfrm>
              <a:off x="7315199" y="2004715"/>
              <a:ext cx="4270107" cy="646331"/>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请在此处输入您的文本内容如需修改请点击此处进行修改请在此处输入您的文本内容如需修改请点击此处进行</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Tree>
    <p:extLst>
      <p:ext uri="{BB962C8B-B14F-4D97-AF65-F5344CB8AC3E}">
        <p14:creationId xmlns:p14="http://schemas.microsoft.com/office/powerpoint/2010/main" val="23006084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表 6"/>
          <p:cNvGraphicFramePr/>
          <p:nvPr>
            <p:extLst>
              <p:ext uri="{D42A27DB-BD31-4B8C-83A1-F6EECF244321}">
                <p14:modId xmlns:p14="http://schemas.microsoft.com/office/powerpoint/2010/main" val="1274400151"/>
              </p:ext>
            </p:extLst>
          </p:nvPr>
        </p:nvGraphicFramePr>
        <p:xfrm>
          <a:off x="582113" y="1210945"/>
          <a:ext cx="6416675" cy="5203825"/>
        </p:xfrm>
        <a:graphic>
          <a:graphicData uri="http://schemas.openxmlformats.org/drawingml/2006/chart">
            <c:chart xmlns:c="http://schemas.openxmlformats.org/drawingml/2006/chart" xmlns:r="http://schemas.openxmlformats.org/officeDocument/2006/relationships" r:id="rId2"/>
          </a:graphicData>
        </a:graphic>
      </p:graphicFrame>
      <p:sp>
        <p:nvSpPr>
          <p:cNvPr id="20" name="文本框 19"/>
          <p:cNvSpPr txBox="1"/>
          <p:nvPr/>
        </p:nvSpPr>
        <p:spPr>
          <a:xfrm>
            <a:off x="3341806" y="200297"/>
            <a:ext cx="475148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可编辑柱型图</a:t>
            </a:r>
          </a:p>
        </p:txBody>
      </p:sp>
      <p:sp>
        <p:nvSpPr>
          <p:cNvPr id="21" name="矩形 20"/>
          <p:cNvSpPr/>
          <p:nvPr/>
        </p:nvSpPr>
        <p:spPr>
          <a:xfrm>
            <a:off x="5678729" y="0"/>
            <a:ext cx="77638" cy="20029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22" name="组合 21"/>
          <p:cNvGrpSpPr/>
          <p:nvPr/>
        </p:nvGrpSpPr>
        <p:grpSpPr>
          <a:xfrm>
            <a:off x="7390669" y="1458866"/>
            <a:ext cx="4270107" cy="1006398"/>
            <a:chOff x="7315199" y="1644648"/>
            <a:chExt cx="4270107" cy="1006398"/>
          </a:xfrm>
        </p:grpSpPr>
        <p:sp>
          <p:nvSpPr>
            <p:cNvPr id="25" name="文本框 24"/>
            <p:cNvSpPr txBox="1"/>
            <p:nvPr/>
          </p:nvSpPr>
          <p:spPr>
            <a:xfrm>
              <a:off x="7315199" y="1644648"/>
              <a:ext cx="230196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578AC8"/>
                  </a:solidFill>
                  <a:effectLst/>
                  <a:uLnTx/>
                  <a:uFillTx/>
                  <a:latin typeface="微软雅黑" panose="020B0503020204020204" pitchFamily="34" charset="-122"/>
                  <a:ea typeface="微软雅黑" panose="020B0503020204020204" pitchFamily="34" charset="-122"/>
                  <a:cs typeface="+mn-cs"/>
                </a:rPr>
                <a:t>此处输入标题</a:t>
              </a:r>
            </a:p>
          </p:txBody>
        </p:sp>
        <p:sp>
          <p:nvSpPr>
            <p:cNvPr id="38" name="矩形 37"/>
            <p:cNvSpPr/>
            <p:nvPr/>
          </p:nvSpPr>
          <p:spPr>
            <a:xfrm>
              <a:off x="7315199" y="2004715"/>
              <a:ext cx="4270107" cy="646331"/>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请在此处输入您的文本内容如需修改请点击此处进行修改请在此处输入您的文本内容如需修改请点击此处进行</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39" name="组合 38"/>
          <p:cNvGrpSpPr/>
          <p:nvPr/>
        </p:nvGrpSpPr>
        <p:grpSpPr>
          <a:xfrm>
            <a:off x="7390669" y="4236119"/>
            <a:ext cx="4270107" cy="1006398"/>
            <a:chOff x="7315199" y="1644648"/>
            <a:chExt cx="4270107" cy="1006398"/>
          </a:xfrm>
        </p:grpSpPr>
        <p:sp>
          <p:nvSpPr>
            <p:cNvPr id="40" name="文本框 39"/>
            <p:cNvSpPr txBox="1"/>
            <p:nvPr/>
          </p:nvSpPr>
          <p:spPr>
            <a:xfrm>
              <a:off x="7315199" y="1644648"/>
              <a:ext cx="230196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94C375"/>
                  </a:solidFill>
                  <a:effectLst/>
                  <a:uLnTx/>
                  <a:uFillTx/>
                  <a:latin typeface="微软雅黑" panose="020B0503020204020204" pitchFamily="34" charset="-122"/>
                  <a:ea typeface="微软雅黑" panose="020B0503020204020204" pitchFamily="34" charset="-122"/>
                  <a:cs typeface="+mn-cs"/>
                </a:rPr>
                <a:t>此处输入标题</a:t>
              </a:r>
            </a:p>
          </p:txBody>
        </p:sp>
        <p:sp>
          <p:nvSpPr>
            <p:cNvPr id="41" name="矩形 40"/>
            <p:cNvSpPr/>
            <p:nvPr/>
          </p:nvSpPr>
          <p:spPr>
            <a:xfrm>
              <a:off x="7315199" y="2004715"/>
              <a:ext cx="4270107" cy="646331"/>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请在此处输入您的文本内容如需修改请点击此处进行修改请在此处输入您的文本内容如需修改请点击此处进行</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42" name="组合 41"/>
          <p:cNvGrpSpPr/>
          <p:nvPr/>
        </p:nvGrpSpPr>
        <p:grpSpPr>
          <a:xfrm>
            <a:off x="7390669" y="2825331"/>
            <a:ext cx="4270107" cy="1006398"/>
            <a:chOff x="7315199" y="1644648"/>
            <a:chExt cx="4270107" cy="1006398"/>
          </a:xfrm>
        </p:grpSpPr>
        <p:sp>
          <p:nvSpPr>
            <p:cNvPr id="43" name="文本框 42"/>
            <p:cNvSpPr txBox="1"/>
            <p:nvPr/>
          </p:nvSpPr>
          <p:spPr>
            <a:xfrm>
              <a:off x="7315199" y="1644648"/>
              <a:ext cx="230196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55E5A"/>
                  </a:solidFill>
                  <a:effectLst/>
                  <a:uLnTx/>
                  <a:uFillTx/>
                  <a:latin typeface="微软雅黑" panose="020B0503020204020204" pitchFamily="34" charset="-122"/>
                  <a:ea typeface="微软雅黑" panose="020B0503020204020204" pitchFamily="34" charset="-122"/>
                  <a:cs typeface="+mn-cs"/>
                </a:rPr>
                <a:t>此处输入标题</a:t>
              </a:r>
            </a:p>
          </p:txBody>
        </p:sp>
        <p:sp>
          <p:nvSpPr>
            <p:cNvPr id="44" name="矩形 43"/>
            <p:cNvSpPr/>
            <p:nvPr/>
          </p:nvSpPr>
          <p:spPr>
            <a:xfrm>
              <a:off x="7315199" y="2004715"/>
              <a:ext cx="4270107" cy="646331"/>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请在此处输入您的文本内容如需修改请点击此处进行修改请在此处输入您的文本内容如需修改请点击此处进行</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45" name="组合 44"/>
          <p:cNvGrpSpPr/>
          <p:nvPr/>
        </p:nvGrpSpPr>
        <p:grpSpPr>
          <a:xfrm>
            <a:off x="7390669" y="5602584"/>
            <a:ext cx="4270107" cy="1006398"/>
            <a:chOff x="7315199" y="1644648"/>
            <a:chExt cx="4270107" cy="1006398"/>
          </a:xfrm>
        </p:grpSpPr>
        <p:sp>
          <p:nvSpPr>
            <p:cNvPr id="46" name="文本框 45"/>
            <p:cNvSpPr txBox="1"/>
            <p:nvPr/>
          </p:nvSpPr>
          <p:spPr>
            <a:xfrm>
              <a:off x="7315199" y="1644648"/>
              <a:ext cx="230196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935DBB"/>
                  </a:solidFill>
                  <a:effectLst/>
                  <a:uLnTx/>
                  <a:uFillTx/>
                  <a:latin typeface="微软雅黑" panose="020B0503020204020204" pitchFamily="34" charset="-122"/>
                  <a:ea typeface="微软雅黑" panose="020B0503020204020204" pitchFamily="34" charset="-122"/>
                  <a:cs typeface="+mn-cs"/>
                </a:rPr>
                <a:t>此处输入标题</a:t>
              </a:r>
            </a:p>
          </p:txBody>
        </p:sp>
        <p:sp>
          <p:nvSpPr>
            <p:cNvPr id="47" name="矩形 46"/>
            <p:cNvSpPr/>
            <p:nvPr/>
          </p:nvSpPr>
          <p:spPr>
            <a:xfrm>
              <a:off x="7315199" y="2004715"/>
              <a:ext cx="4270107" cy="646331"/>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请在此处输入您的文本内容如需修改请点击此处进行修改请在此处输入您的文本内容如需修改请点击此处进行</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Tree>
    <p:extLst>
      <p:ext uri="{BB962C8B-B14F-4D97-AF65-F5344CB8AC3E}">
        <p14:creationId xmlns:p14="http://schemas.microsoft.com/office/powerpoint/2010/main" val="12299897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Medical Infographic 22</a:t>
            </a:r>
            <a:endParaRPr lang="en-US" dirty="0"/>
          </a:p>
        </p:txBody>
      </p:sp>
      <p:sp>
        <p:nvSpPr>
          <p:cNvPr id="119" name="Text Placeholder 118"/>
          <p:cNvSpPr>
            <a:spLocks noGrp="1"/>
          </p:cNvSpPr>
          <p:nvPr>
            <p:ph type="body" sz="half" idx="2"/>
          </p:nvPr>
        </p:nvSpPr>
        <p:spPr/>
        <p:txBody>
          <a:bodyPr/>
          <a:lstStyle/>
          <a:p>
            <a:r>
              <a:rPr lang="en-US"/>
              <a:t>Medical Infographic 22</a:t>
            </a:r>
            <a:endParaRPr lang="en-US" dirty="0"/>
          </a:p>
        </p:txBody>
      </p:sp>
      <p:sp>
        <p:nvSpPr>
          <p:cNvPr id="1031" name="Freeform 7"/>
          <p:cNvSpPr>
            <a:spLocks/>
          </p:cNvSpPr>
          <p:nvPr/>
        </p:nvSpPr>
        <p:spPr bwMode="auto">
          <a:xfrm>
            <a:off x="1333799" y="2500399"/>
            <a:ext cx="864883" cy="935595"/>
          </a:xfrm>
          <a:custGeom>
            <a:avLst/>
            <a:gdLst/>
            <a:ahLst/>
            <a:cxnLst>
              <a:cxn ang="0">
                <a:pos x="0" y="344"/>
              </a:cxn>
              <a:cxn ang="0">
                <a:pos x="0" y="0"/>
              </a:cxn>
              <a:cxn ang="0">
                <a:pos x="318" y="0"/>
              </a:cxn>
              <a:cxn ang="0">
                <a:pos x="318" y="344"/>
              </a:cxn>
            </a:cxnLst>
            <a:rect l="0" t="0" r="r" b="b"/>
            <a:pathLst>
              <a:path w="318" h="344">
                <a:moveTo>
                  <a:pt x="0" y="344"/>
                </a:moveTo>
                <a:lnTo>
                  <a:pt x="0" y="0"/>
                </a:lnTo>
                <a:lnTo>
                  <a:pt x="318" y="0"/>
                </a:lnTo>
                <a:lnTo>
                  <a:pt x="318" y="344"/>
                </a:lnTo>
              </a:path>
            </a:pathLst>
          </a:custGeom>
          <a:no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2190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57" name="Chart 56"/>
          <p:cNvGraphicFramePr/>
          <p:nvPr/>
        </p:nvGraphicFramePr>
        <p:xfrm>
          <a:off x="1244601" y="1651788"/>
          <a:ext cx="10003888" cy="484958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60025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7">
                                            <p:graphicEl>
                                              <a:chart seriesIdx="-3" categoryIdx="-3" bldStep="gridLegend"/>
                                            </p:graphicEl>
                                          </p:spTgt>
                                        </p:tgtEl>
                                        <p:attrNameLst>
                                          <p:attrName>style.visibility</p:attrName>
                                        </p:attrNameLst>
                                      </p:cBhvr>
                                      <p:to>
                                        <p:strVal val="visible"/>
                                      </p:to>
                                    </p:set>
                                    <p:animEffect transition="in" filter="fade">
                                      <p:cBhvr>
                                        <p:cTn id="7" dur="500"/>
                                        <p:tgtEl>
                                          <p:spTgt spid="57">
                                            <p:graphicEl>
                                              <a:chart seriesIdx="-3" categoryIdx="-3" bldStep="gridLegend"/>
                                            </p:graphicEl>
                                          </p:spTgt>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57">
                                            <p:graphicEl>
                                              <a:chart seriesIdx="0" categoryIdx="-4" bldStep="series"/>
                                            </p:graphicEl>
                                          </p:spTgt>
                                        </p:tgtEl>
                                        <p:attrNameLst>
                                          <p:attrName>style.visibility</p:attrName>
                                        </p:attrNameLst>
                                      </p:cBhvr>
                                      <p:to>
                                        <p:strVal val="visible"/>
                                      </p:to>
                                    </p:set>
                                    <p:animEffect transition="in" filter="slide(fromBottom)">
                                      <p:cBhvr>
                                        <p:cTn id="11" dur="500"/>
                                        <p:tgtEl>
                                          <p:spTgt spid="57">
                                            <p:graphicEl>
                                              <a:chart seriesIdx="0" categoryIdx="-4" bldStep="series"/>
                                            </p:graphicEl>
                                          </p:spTgt>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57">
                                            <p:graphicEl>
                                              <a:chart seriesIdx="1" categoryIdx="-4" bldStep="series"/>
                                            </p:graphicEl>
                                          </p:spTgt>
                                        </p:tgtEl>
                                        <p:attrNameLst>
                                          <p:attrName>style.visibility</p:attrName>
                                        </p:attrNameLst>
                                      </p:cBhvr>
                                      <p:to>
                                        <p:strVal val="visible"/>
                                      </p:to>
                                    </p:set>
                                    <p:animEffect transition="in" filter="slide(fromBottom)">
                                      <p:cBhvr>
                                        <p:cTn id="15" dur="500"/>
                                        <p:tgtEl>
                                          <p:spTgt spid="57">
                                            <p:graphicEl>
                                              <a:chart seriesIdx="1" categoryIdx="-4" bldStep="series"/>
                                            </p:graphicEl>
                                          </p:spTgt>
                                        </p:tgtEl>
                                      </p:cBhvr>
                                    </p:animEffect>
                                  </p:childTnLst>
                                </p:cTn>
                              </p:par>
                            </p:childTnLst>
                          </p:cTn>
                        </p:par>
                        <p:par>
                          <p:cTn id="16" fill="hold">
                            <p:stCondLst>
                              <p:cond delay="1500"/>
                            </p:stCondLst>
                            <p:childTnLst>
                              <p:par>
                                <p:cTn id="17" presetID="12" presetClass="entr" presetSubtype="4" fill="hold" grpId="0" nodeType="afterEffect">
                                  <p:stCondLst>
                                    <p:cond delay="0"/>
                                  </p:stCondLst>
                                  <p:childTnLst>
                                    <p:set>
                                      <p:cBhvr>
                                        <p:cTn id="18" dur="1" fill="hold">
                                          <p:stCondLst>
                                            <p:cond delay="0"/>
                                          </p:stCondLst>
                                        </p:cTn>
                                        <p:tgtEl>
                                          <p:spTgt spid="57">
                                            <p:graphicEl>
                                              <a:chart seriesIdx="2" categoryIdx="-4" bldStep="series"/>
                                            </p:graphicEl>
                                          </p:spTgt>
                                        </p:tgtEl>
                                        <p:attrNameLst>
                                          <p:attrName>style.visibility</p:attrName>
                                        </p:attrNameLst>
                                      </p:cBhvr>
                                      <p:to>
                                        <p:strVal val="visible"/>
                                      </p:to>
                                    </p:set>
                                    <p:animEffect transition="in" filter="slide(fromBottom)">
                                      <p:cBhvr>
                                        <p:cTn id="19" dur="500"/>
                                        <p:tgtEl>
                                          <p:spTgt spid="57">
                                            <p:graphicEl>
                                              <a:chart seriesIdx="2" categoryIdx="-4" bldStep="series"/>
                                            </p:graphicEl>
                                          </p:spTgt>
                                        </p:tgtEl>
                                      </p:cBhvr>
                                    </p:animEffect>
                                  </p:childTnLst>
                                </p:cTn>
                              </p:par>
                            </p:childTnLst>
                          </p:cTn>
                        </p:par>
                        <p:par>
                          <p:cTn id="20" fill="hold">
                            <p:stCondLst>
                              <p:cond delay="2000"/>
                            </p:stCondLst>
                            <p:childTnLst>
                              <p:par>
                                <p:cTn id="21" presetID="12" presetClass="entr" presetSubtype="4" fill="hold" grpId="0" nodeType="afterEffect">
                                  <p:stCondLst>
                                    <p:cond delay="0"/>
                                  </p:stCondLst>
                                  <p:childTnLst>
                                    <p:set>
                                      <p:cBhvr>
                                        <p:cTn id="22" dur="1" fill="hold">
                                          <p:stCondLst>
                                            <p:cond delay="0"/>
                                          </p:stCondLst>
                                        </p:cTn>
                                        <p:tgtEl>
                                          <p:spTgt spid="57">
                                            <p:graphicEl>
                                              <a:chart seriesIdx="3" categoryIdx="-4" bldStep="series"/>
                                            </p:graphicEl>
                                          </p:spTgt>
                                        </p:tgtEl>
                                        <p:attrNameLst>
                                          <p:attrName>style.visibility</p:attrName>
                                        </p:attrNameLst>
                                      </p:cBhvr>
                                      <p:to>
                                        <p:strVal val="visible"/>
                                      </p:to>
                                    </p:set>
                                    <p:animEffect transition="in" filter="slide(fromBottom)">
                                      <p:cBhvr>
                                        <p:cTn id="23" dur="500"/>
                                        <p:tgtEl>
                                          <p:spTgt spid="57">
                                            <p:graphicEl>
                                              <a:chart seriesIdx="3" categoryIdx="-4" bldStep="series"/>
                                            </p:graphicEl>
                                          </p:spTgt>
                                        </p:tgtEl>
                                      </p:cBhvr>
                                    </p:animEffect>
                                  </p:childTnLst>
                                </p:cTn>
                              </p:par>
                            </p:childTnLst>
                          </p:cTn>
                        </p:par>
                        <p:par>
                          <p:cTn id="24" fill="hold">
                            <p:stCondLst>
                              <p:cond delay="2500"/>
                            </p:stCondLst>
                            <p:childTnLst>
                              <p:par>
                                <p:cTn id="25" presetID="12" presetClass="entr" presetSubtype="4" fill="hold" grpId="0" nodeType="afterEffect">
                                  <p:stCondLst>
                                    <p:cond delay="0"/>
                                  </p:stCondLst>
                                  <p:childTnLst>
                                    <p:set>
                                      <p:cBhvr>
                                        <p:cTn id="26" dur="1" fill="hold">
                                          <p:stCondLst>
                                            <p:cond delay="0"/>
                                          </p:stCondLst>
                                        </p:cTn>
                                        <p:tgtEl>
                                          <p:spTgt spid="57">
                                            <p:graphicEl>
                                              <a:chart seriesIdx="4" categoryIdx="-4" bldStep="series"/>
                                            </p:graphicEl>
                                          </p:spTgt>
                                        </p:tgtEl>
                                        <p:attrNameLst>
                                          <p:attrName>style.visibility</p:attrName>
                                        </p:attrNameLst>
                                      </p:cBhvr>
                                      <p:to>
                                        <p:strVal val="visible"/>
                                      </p:to>
                                    </p:set>
                                    <p:animEffect transition="in" filter="slide(fromBottom)">
                                      <p:cBhvr>
                                        <p:cTn id="27" dur="500"/>
                                        <p:tgtEl>
                                          <p:spTgt spid="57">
                                            <p:graphicEl>
                                              <a:chart seriesIdx="4"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7" grpId="0">
        <p:bldSub>
          <a:bldChart bld="series"/>
        </p:bldSub>
      </p:bldGraphic>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ea typeface="+mn-ea"/>
                <a:cs typeface="+mn-ea"/>
                <a:sym typeface="+mn-lt"/>
              </a:rPr>
              <a:t>3D Cylinder Bar</a:t>
            </a:r>
          </a:p>
        </p:txBody>
      </p:sp>
      <p:graphicFrame>
        <p:nvGraphicFramePr>
          <p:cNvPr id="3" name="Chart 2"/>
          <p:cNvGraphicFramePr/>
          <p:nvPr/>
        </p:nvGraphicFramePr>
        <p:xfrm>
          <a:off x="711201" y="1808265"/>
          <a:ext cx="10642601" cy="315955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84887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graphicEl>
                                              <a:chart seriesIdx="-3" categoryIdx="-3" bldStep="gridLegend"/>
                                            </p:graphicEl>
                                          </p:spTgt>
                                        </p:tgtEl>
                                        <p:attrNameLst>
                                          <p:attrName>style.visibility</p:attrName>
                                        </p:attrNameLst>
                                      </p:cBhvr>
                                      <p:to>
                                        <p:strVal val="visible"/>
                                      </p:to>
                                    </p:set>
                                    <p:animEffect transition="in" filter="wipe(left)">
                                      <p:cBhvr>
                                        <p:cTn id="7" dur="500"/>
                                        <p:tgtEl>
                                          <p:spTgt spid="3">
                                            <p:graphicEl>
                                              <a:chart seriesIdx="-3" categoryIdx="-3" bldStep="gridLegend"/>
                                            </p:graphic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graphicEl>
                                              <a:chart seriesIdx="0" categoryIdx="-4" bldStep="series"/>
                                            </p:graphicEl>
                                          </p:spTgt>
                                        </p:tgtEl>
                                        <p:attrNameLst>
                                          <p:attrName>style.visibility</p:attrName>
                                        </p:attrNameLst>
                                      </p:cBhvr>
                                      <p:to>
                                        <p:strVal val="visible"/>
                                      </p:to>
                                    </p:set>
                                    <p:animEffect transition="in" filter="wipe(left)">
                                      <p:cBhvr>
                                        <p:cTn id="11" dur="500"/>
                                        <p:tgtEl>
                                          <p:spTgt spid="3">
                                            <p:graphicEl>
                                              <a:chart seriesIdx="0" categoryIdx="-4" bldStep="series"/>
                                            </p:graphic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graphicEl>
                                              <a:chart seriesIdx="1" categoryIdx="-4" bldStep="series"/>
                                            </p:graphicEl>
                                          </p:spTgt>
                                        </p:tgtEl>
                                        <p:attrNameLst>
                                          <p:attrName>style.visibility</p:attrName>
                                        </p:attrNameLst>
                                      </p:cBhvr>
                                      <p:to>
                                        <p:strVal val="visible"/>
                                      </p:to>
                                    </p:set>
                                    <p:animEffect transition="in" filter="wipe(left)">
                                      <p:cBhvr>
                                        <p:cTn id="15" dur="500"/>
                                        <p:tgtEl>
                                          <p:spTgt spid="3">
                                            <p:graphicEl>
                                              <a:chart seriesIdx="1" categoryIdx="-4" bldStep="series"/>
                                            </p:graphic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graphicEl>
                                              <a:chart seriesIdx="2" categoryIdx="-4" bldStep="series"/>
                                            </p:graphicEl>
                                          </p:spTgt>
                                        </p:tgtEl>
                                        <p:attrNameLst>
                                          <p:attrName>style.visibility</p:attrName>
                                        </p:attrNameLst>
                                      </p:cBhvr>
                                      <p:to>
                                        <p:strVal val="visible"/>
                                      </p:to>
                                    </p:set>
                                    <p:animEffect transition="in" filter="wipe(left)">
                                      <p:cBhvr>
                                        <p:cTn id="19" dur="500"/>
                                        <p:tgtEl>
                                          <p:spTgt spid="3">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Chart bld="series"/>
        </p:bldSub>
      </p:bldGraphic>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3639" y="365127"/>
            <a:ext cx="6129759" cy="1000688"/>
          </a:xfrm>
        </p:spPr>
        <p:txBody>
          <a:bodyPr/>
          <a:lstStyle/>
          <a:p>
            <a:r>
              <a:rPr lang="en-US" dirty="0">
                <a:solidFill>
                  <a:schemeClr val="bg2"/>
                </a:solidFill>
                <a:latin typeface="+mn-lt"/>
                <a:ea typeface="+mn-ea"/>
                <a:cs typeface="+mn-ea"/>
                <a:sym typeface="+mn-lt"/>
              </a:rPr>
              <a:t>Company Cost</a:t>
            </a:r>
          </a:p>
        </p:txBody>
      </p:sp>
      <p:graphicFrame>
        <p:nvGraphicFramePr>
          <p:cNvPr id="19" name="Chart 18"/>
          <p:cNvGraphicFramePr/>
          <p:nvPr/>
        </p:nvGraphicFramePr>
        <p:xfrm>
          <a:off x="363639" y="1777732"/>
          <a:ext cx="10372094" cy="466834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0744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19">
                                            <p:graphicEl>
                                              <a:chart seriesIdx="-3" categoryIdx="-3" bldStep="gridLegend"/>
                                            </p:graphicEl>
                                          </p:spTgt>
                                        </p:tgtEl>
                                        <p:attrNameLst>
                                          <p:attrName>style.visibility</p:attrName>
                                        </p:attrNameLst>
                                      </p:cBhvr>
                                      <p:to>
                                        <p:strVal val="visible"/>
                                      </p:to>
                                    </p:set>
                                    <p:animEffect transition="in" filter="wipe(left)">
                                      <p:cBhvr>
                                        <p:cTn id="11" dur="500"/>
                                        <p:tgtEl>
                                          <p:spTgt spid="19">
                                            <p:graphicEl>
                                              <a:chart seriesIdx="-3" categoryIdx="-3" bldStep="gridLegend"/>
                                            </p:graphicEl>
                                          </p:spTgt>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19">
                                            <p:graphicEl>
                                              <a:chart seriesIdx="0" categoryIdx="-4" bldStep="series"/>
                                            </p:graphicEl>
                                          </p:spTgt>
                                        </p:tgtEl>
                                        <p:attrNameLst>
                                          <p:attrName>style.visibility</p:attrName>
                                        </p:attrNameLst>
                                      </p:cBhvr>
                                      <p:to>
                                        <p:strVal val="visible"/>
                                      </p:to>
                                    </p:set>
                                    <p:animEffect transition="in" filter="wipe(left)">
                                      <p:cBhvr>
                                        <p:cTn id="15" dur="500"/>
                                        <p:tgtEl>
                                          <p:spTgt spid="19">
                                            <p:graphicEl>
                                              <a:chart seriesIdx="0"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19" grpId="0">
        <p:bldSub>
          <a:bldChart bld="series"/>
        </p:bldSub>
      </p:bldGraphic>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8200" y="77260"/>
            <a:ext cx="10515600" cy="1000688"/>
          </a:xfrm>
        </p:spPr>
        <p:txBody>
          <a:bodyPr/>
          <a:lstStyle/>
          <a:p>
            <a:r>
              <a:rPr lang="en-US" dirty="0">
                <a:latin typeface="+mn-lt"/>
                <a:ea typeface="+mn-ea"/>
                <a:cs typeface="+mn-ea"/>
                <a:sym typeface="+mn-lt"/>
              </a:rPr>
              <a:t>Bar Chart with Picture</a:t>
            </a:r>
          </a:p>
        </p:txBody>
      </p:sp>
      <p:graphicFrame>
        <p:nvGraphicFramePr>
          <p:cNvPr id="17" name="Chart 16"/>
          <p:cNvGraphicFramePr/>
          <p:nvPr/>
        </p:nvGraphicFramePr>
        <p:xfrm>
          <a:off x="254001" y="1625600"/>
          <a:ext cx="11717866" cy="491409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66829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E375B5F-02D4-4CCF-8194-60A9B9C34E4D}"/>
              </a:ext>
            </a:extLst>
          </p:cNvPr>
          <p:cNvSpPr txBox="1"/>
          <p:nvPr/>
        </p:nvSpPr>
        <p:spPr>
          <a:xfrm>
            <a:off x="1035242" y="345682"/>
            <a:ext cx="2969895" cy="5355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可视化数据分析图表</a:t>
            </a:r>
          </a:p>
        </p:txBody>
      </p:sp>
      <p:sp>
        <p:nvSpPr>
          <p:cNvPr id="3" name="矩形 2">
            <a:extLst>
              <a:ext uri="{FF2B5EF4-FFF2-40B4-BE49-F238E27FC236}">
                <a16:creationId xmlns:a16="http://schemas.microsoft.com/office/drawing/2014/main" id="{925294B4-CF39-4A94-BFF9-DC0106821065}"/>
              </a:ext>
            </a:extLst>
          </p:cNvPr>
          <p:cNvSpPr/>
          <p:nvPr/>
        </p:nvSpPr>
        <p:spPr>
          <a:xfrm>
            <a:off x="1" y="457200"/>
            <a:ext cx="632459" cy="598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微软雅黑"/>
              <a:cs typeface="+mn-ea"/>
              <a:sym typeface="+mn-lt"/>
            </a:endParaRPr>
          </a:p>
        </p:txBody>
      </p:sp>
      <p:sp>
        <p:nvSpPr>
          <p:cNvPr id="4" name="文本框 3">
            <a:extLst>
              <a:ext uri="{FF2B5EF4-FFF2-40B4-BE49-F238E27FC236}">
                <a16:creationId xmlns:a16="http://schemas.microsoft.com/office/drawing/2014/main" id="{B2A87E23-8816-4DD3-81F7-8D414621D879}"/>
              </a:ext>
            </a:extLst>
          </p:cNvPr>
          <p:cNvSpPr txBox="1"/>
          <p:nvPr/>
        </p:nvSpPr>
        <p:spPr>
          <a:xfrm>
            <a:off x="1035242" y="773090"/>
            <a:ext cx="2578815" cy="393954"/>
          </a:xfrm>
          <a:prstGeom prst="rect">
            <a:avLst/>
          </a:prstGeom>
          <a:noFill/>
        </p:spPr>
        <p:txBody>
          <a:bodyPr wrap="square" rtlCol="0">
            <a:spAutoFit/>
          </a:bodyPr>
          <a:lstStyle/>
          <a:p>
            <a:pPr marL="0" marR="0" lvl="0" indent="0" algn="l" defTabSz="914400" rtl="0" eaLnBrk="1" fontAlgn="auto" latinLnBrk="0" hangingPunct="1">
              <a:lnSpc>
                <a:spcPct val="14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Visual data analysis chart</a:t>
            </a:r>
            <a:endParaRPr kumimoji="0" lang="zh-CN" altLang="en-US" sz="14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endParaRPr>
          </a:p>
        </p:txBody>
      </p:sp>
      <p:sp>
        <p:nvSpPr>
          <p:cNvPr id="5" name="矩形 4">
            <a:extLst>
              <a:ext uri="{FF2B5EF4-FFF2-40B4-BE49-F238E27FC236}">
                <a16:creationId xmlns:a16="http://schemas.microsoft.com/office/drawing/2014/main" id="{925294B4-CF39-4A94-BFF9-DC0106821065}"/>
              </a:ext>
            </a:extLst>
          </p:cNvPr>
          <p:cNvSpPr/>
          <p:nvPr/>
        </p:nvSpPr>
        <p:spPr>
          <a:xfrm>
            <a:off x="765493" y="457200"/>
            <a:ext cx="136716" cy="598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微软雅黑"/>
              <a:cs typeface="+mn-ea"/>
              <a:sym typeface="+mn-lt"/>
            </a:endParaRPr>
          </a:p>
        </p:txBody>
      </p:sp>
      <p:graphicFrame>
        <p:nvGraphicFramePr>
          <p:cNvPr id="31" name="Chart Placeholder 5"/>
          <p:cNvGraphicFramePr>
            <a:graphicFrameLocks/>
          </p:cNvGraphicFramePr>
          <p:nvPr>
            <p:extLst>
              <p:ext uri="{D42A27DB-BD31-4B8C-83A1-F6EECF244321}">
                <p14:modId xmlns:p14="http://schemas.microsoft.com/office/powerpoint/2010/main" val="3154799429"/>
              </p:ext>
            </p:extLst>
          </p:nvPr>
        </p:nvGraphicFramePr>
        <p:xfrm>
          <a:off x="1203272" y="2290377"/>
          <a:ext cx="3994547" cy="3212306"/>
        </p:xfrm>
        <a:graphic>
          <a:graphicData uri="http://schemas.openxmlformats.org/drawingml/2006/chart">
            <c:chart xmlns:c="http://schemas.openxmlformats.org/drawingml/2006/chart" xmlns:r="http://schemas.openxmlformats.org/officeDocument/2006/relationships" r:id="rId2"/>
          </a:graphicData>
        </a:graphic>
      </p:graphicFrame>
      <p:cxnSp>
        <p:nvCxnSpPr>
          <p:cNvPr id="32" name="Elbow Connector 9"/>
          <p:cNvCxnSpPr/>
          <p:nvPr/>
        </p:nvCxnSpPr>
        <p:spPr>
          <a:xfrm flipV="1">
            <a:off x="2867180" y="2133258"/>
            <a:ext cx="3312250" cy="347505"/>
          </a:xfrm>
          <a:prstGeom prst="bentConnector3">
            <a:avLst>
              <a:gd name="adj1" fmla="val -612"/>
            </a:avLst>
          </a:prstGeom>
          <a:ln w="25400">
            <a:solidFill>
              <a:schemeClr val="accent4"/>
            </a:solidFill>
            <a:tailEnd type="oval"/>
          </a:ln>
        </p:spPr>
        <p:style>
          <a:lnRef idx="1">
            <a:schemeClr val="accent1"/>
          </a:lnRef>
          <a:fillRef idx="0">
            <a:schemeClr val="accent1"/>
          </a:fillRef>
          <a:effectRef idx="0">
            <a:schemeClr val="accent1"/>
          </a:effectRef>
          <a:fontRef idx="minor">
            <a:schemeClr val="tx1"/>
          </a:fontRef>
        </p:style>
      </p:cxnSp>
      <p:cxnSp>
        <p:nvCxnSpPr>
          <p:cNvPr id="33" name="Straight Arrow Connector 26"/>
          <p:cNvCxnSpPr/>
          <p:nvPr/>
        </p:nvCxnSpPr>
        <p:spPr>
          <a:xfrm>
            <a:off x="3998702" y="4445470"/>
            <a:ext cx="1810075" cy="0"/>
          </a:xfrm>
          <a:prstGeom prst="straightConnector1">
            <a:avLst/>
          </a:prstGeom>
          <a:ln w="25400">
            <a:tailEnd type="oval"/>
          </a:ln>
        </p:spPr>
        <p:style>
          <a:lnRef idx="1">
            <a:schemeClr val="accent1"/>
          </a:lnRef>
          <a:fillRef idx="0">
            <a:schemeClr val="accent1"/>
          </a:fillRef>
          <a:effectRef idx="0">
            <a:schemeClr val="accent1"/>
          </a:effectRef>
          <a:fontRef idx="minor">
            <a:schemeClr val="tx1"/>
          </a:fontRef>
        </p:style>
      </p:cxnSp>
      <p:cxnSp>
        <p:nvCxnSpPr>
          <p:cNvPr id="34" name="Elbow Connector 39"/>
          <p:cNvCxnSpPr/>
          <p:nvPr/>
        </p:nvCxnSpPr>
        <p:spPr>
          <a:xfrm>
            <a:off x="2287580" y="4973146"/>
            <a:ext cx="3850559" cy="626195"/>
          </a:xfrm>
          <a:prstGeom prst="bentConnector3">
            <a:avLst>
              <a:gd name="adj1" fmla="val 1120"/>
            </a:avLst>
          </a:prstGeom>
          <a:ln w="25400">
            <a:solidFill>
              <a:schemeClr val="accent2"/>
            </a:solidFill>
            <a:tailEnd type="oval"/>
          </a:ln>
        </p:spPr>
        <p:style>
          <a:lnRef idx="1">
            <a:schemeClr val="accent1"/>
          </a:lnRef>
          <a:fillRef idx="0">
            <a:schemeClr val="accent1"/>
          </a:fillRef>
          <a:effectRef idx="0">
            <a:schemeClr val="accent1"/>
          </a:effectRef>
          <a:fontRef idx="minor">
            <a:schemeClr val="tx1"/>
          </a:fontRef>
        </p:style>
      </p:cxnSp>
      <p:cxnSp>
        <p:nvCxnSpPr>
          <p:cNvPr id="35" name="Straight Arrow Connector 40"/>
          <p:cNvCxnSpPr/>
          <p:nvPr/>
        </p:nvCxnSpPr>
        <p:spPr>
          <a:xfrm>
            <a:off x="1958172" y="3108160"/>
            <a:ext cx="4088130" cy="0"/>
          </a:xfrm>
          <a:prstGeom prst="straightConnector1">
            <a:avLst/>
          </a:prstGeom>
          <a:ln w="25400">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36" name="TextBox 42"/>
          <p:cNvSpPr txBox="1"/>
          <p:nvPr/>
        </p:nvSpPr>
        <p:spPr>
          <a:xfrm>
            <a:off x="7039343" y="1862870"/>
            <a:ext cx="1369606" cy="315471"/>
          </a:xfrm>
          <a:prstGeom prst="rect">
            <a:avLst/>
          </a:prstGeom>
          <a:noFill/>
        </p:spPr>
        <p:txBody>
          <a:bodyPr wrap="none" lIns="68580" tIns="34290" rIns="68580" bIns="34290"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E7E6E6">
                    <a:lumMod val="25000"/>
                  </a:srgbClr>
                </a:solidFill>
                <a:effectLst/>
                <a:uLnTx/>
                <a:uFillTx/>
                <a:latin typeface="Arial" panose="020F0502020204030204"/>
                <a:ea typeface="微软雅黑"/>
                <a:cs typeface="+mn-ea"/>
                <a:sym typeface="+mn-lt"/>
              </a:rPr>
              <a:t>添加标题内容</a:t>
            </a:r>
          </a:p>
        </p:txBody>
      </p:sp>
      <p:sp>
        <p:nvSpPr>
          <p:cNvPr id="37" name="TextBox 34"/>
          <p:cNvSpPr txBox="1"/>
          <p:nvPr/>
        </p:nvSpPr>
        <p:spPr>
          <a:xfrm>
            <a:off x="7048868" y="2131333"/>
            <a:ext cx="3385503" cy="623248"/>
          </a:xfrm>
          <a:prstGeom prst="rect">
            <a:avLst/>
          </a:prstGeom>
          <a:noFill/>
        </p:spPr>
        <p:txBody>
          <a:bodyPr wrap="square" lIns="68580" tIns="34290" rIns="68580" bIns="34290"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marL="0" marR="0" lvl="0" indent="0" algn="just" defTabSz="914332"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您的内容打在这里，或者通过复制您的文本后，在此框中选择粘贴，并选择只保留文字。</a:t>
            </a:r>
            <a:endParaRPr kumimoji="0" lang="en-US" sz="12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endParaRPr>
          </a:p>
        </p:txBody>
      </p:sp>
      <p:sp>
        <p:nvSpPr>
          <p:cNvPr id="38" name="TextBox 45"/>
          <p:cNvSpPr txBox="1"/>
          <p:nvPr/>
        </p:nvSpPr>
        <p:spPr>
          <a:xfrm>
            <a:off x="6891094" y="5258593"/>
            <a:ext cx="1369606" cy="315471"/>
          </a:xfrm>
          <a:prstGeom prst="rect">
            <a:avLst/>
          </a:prstGeom>
          <a:noFill/>
        </p:spPr>
        <p:txBody>
          <a:bodyPr wrap="none" lIns="68580" tIns="34290" rIns="68580" bIns="34290"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E7E6E6">
                    <a:lumMod val="25000"/>
                  </a:srgbClr>
                </a:solidFill>
                <a:effectLst/>
                <a:uLnTx/>
                <a:uFillTx/>
                <a:latin typeface="Arial" panose="020F0502020204030204"/>
                <a:ea typeface="微软雅黑"/>
                <a:cs typeface="+mn-ea"/>
                <a:sym typeface="+mn-lt"/>
              </a:rPr>
              <a:t>添加标题内容</a:t>
            </a:r>
          </a:p>
        </p:txBody>
      </p:sp>
      <p:sp>
        <p:nvSpPr>
          <p:cNvPr id="39" name="TextBox 34"/>
          <p:cNvSpPr txBox="1"/>
          <p:nvPr/>
        </p:nvSpPr>
        <p:spPr>
          <a:xfrm>
            <a:off x="6900618" y="5527057"/>
            <a:ext cx="3385503" cy="623248"/>
          </a:xfrm>
          <a:prstGeom prst="rect">
            <a:avLst/>
          </a:prstGeom>
          <a:noFill/>
        </p:spPr>
        <p:txBody>
          <a:bodyPr wrap="square" lIns="68580" tIns="34290" rIns="68580" bIns="34290"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marL="0" marR="0" lvl="0" indent="0" algn="just" defTabSz="914332"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您的内容打在这里，或者通过复制您的文本后，在此框中选择粘贴，并选择只保留文字。</a:t>
            </a:r>
            <a:endParaRPr kumimoji="0" lang="en-US" sz="12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endParaRPr>
          </a:p>
        </p:txBody>
      </p:sp>
      <p:sp>
        <p:nvSpPr>
          <p:cNvPr id="40" name="TextBox 47"/>
          <p:cNvSpPr txBox="1"/>
          <p:nvPr/>
        </p:nvSpPr>
        <p:spPr>
          <a:xfrm>
            <a:off x="6524008" y="4140189"/>
            <a:ext cx="1369606" cy="315471"/>
          </a:xfrm>
          <a:prstGeom prst="rect">
            <a:avLst/>
          </a:prstGeom>
          <a:noFill/>
        </p:spPr>
        <p:txBody>
          <a:bodyPr wrap="none" lIns="68580" tIns="34290" rIns="68580" bIns="34290"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E7E6E6">
                    <a:lumMod val="25000"/>
                  </a:srgbClr>
                </a:solidFill>
                <a:effectLst/>
                <a:uLnTx/>
                <a:uFillTx/>
                <a:latin typeface="Arial" panose="020F0502020204030204"/>
                <a:ea typeface="微软雅黑"/>
                <a:cs typeface="+mn-ea"/>
                <a:sym typeface="+mn-lt"/>
              </a:rPr>
              <a:t>添加标题内容</a:t>
            </a:r>
          </a:p>
        </p:txBody>
      </p:sp>
      <p:sp>
        <p:nvSpPr>
          <p:cNvPr id="41" name="TextBox 34"/>
          <p:cNvSpPr txBox="1"/>
          <p:nvPr/>
        </p:nvSpPr>
        <p:spPr>
          <a:xfrm>
            <a:off x="6533532" y="4408653"/>
            <a:ext cx="3385503" cy="623248"/>
          </a:xfrm>
          <a:prstGeom prst="rect">
            <a:avLst/>
          </a:prstGeom>
          <a:noFill/>
        </p:spPr>
        <p:txBody>
          <a:bodyPr wrap="square" lIns="68580" tIns="34290" rIns="68580" bIns="34290"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marL="0" marR="0" lvl="0" indent="0" algn="just" defTabSz="914332"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您的内容打在这里，或者通过复制您的文本后，在此框中选择粘贴，并选择只保留文字。</a:t>
            </a:r>
            <a:endParaRPr kumimoji="0" lang="en-US" sz="12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endParaRPr>
          </a:p>
        </p:txBody>
      </p:sp>
      <p:sp>
        <p:nvSpPr>
          <p:cNvPr id="42" name="TextBox 49"/>
          <p:cNvSpPr txBox="1"/>
          <p:nvPr/>
        </p:nvSpPr>
        <p:spPr>
          <a:xfrm>
            <a:off x="6758484" y="2757664"/>
            <a:ext cx="1369606" cy="315471"/>
          </a:xfrm>
          <a:prstGeom prst="rect">
            <a:avLst/>
          </a:prstGeom>
          <a:noFill/>
        </p:spPr>
        <p:txBody>
          <a:bodyPr wrap="none" lIns="68580" tIns="34290" rIns="68580" bIns="34290"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E7E6E6">
                    <a:lumMod val="25000"/>
                  </a:srgbClr>
                </a:solidFill>
                <a:effectLst/>
                <a:uLnTx/>
                <a:uFillTx/>
                <a:latin typeface="Arial" panose="020F0502020204030204"/>
                <a:ea typeface="微软雅黑"/>
                <a:cs typeface="+mn-ea"/>
                <a:sym typeface="+mn-lt"/>
              </a:rPr>
              <a:t>添加标题内容</a:t>
            </a:r>
          </a:p>
        </p:txBody>
      </p:sp>
      <p:sp>
        <p:nvSpPr>
          <p:cNvPr id="43" name="TextBox 34"/>
          <p:cNvSpPr txBox="1"/>
          <p:nvPr/>
        </p:nvSpPr>
        <p:spPr>
          <a:xfrm>
            <a:off x="6768008" y="3026128"/>
            <a:ext cx="3385503" cy="623248"/>
          </a:xfrm>
          <a:prstGeom prst="rect">
            <a:avLst/>
          </a:prstGeom>
          <a:noFill/>
        </p:spPr>
        <p:txBody>
          <a:bodyPr wrap="square" lIns="68580" tIns="34290" rIns="68580" bIns="34290"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marL="0" marR="0" lvl="0" indent="0" algn="just" defTabSz="914332"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您的内容打在这里，或者通过复制您的文本后，在此框中选择粘贴，并选择只保留文字。</a:t>
            </a:r>
            <a:endParaRPr kumimoji="0" lang="en-US" sz="12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endParaRPr>
          </a:p>
        </p:txBody>
      </p:sp>
      <p:sp>
        <p:nvSpPr>
          <p:cNvPr id="44" name="Freeform 83"/>
          <p:cNvSpPr>
            <a:spLocks noEditPoints="1"/>
          </p:cNvSpPr>
          <p:nvPr/>
        </p:nvSpPr>
        <p:spPr bwMode="auto">
          <a:xfrm>
            <a:off x="6251656" y="5339161"/>
            <a:ext cx="425999" cy="406975"/>
          </a:xfrm>
          <a:custGeom>
            <a:avLst/>
            <a:gdLst>
              <a:gd name="T0" fmla="*/ 155 w 218"/>
              <a:gd name="T1" fmla="*/ 3 h 208"/>
              <a:gd name="T2" fmla="*/ 35 w 218"/>
              <a:gd name="T3" fmla="*/ 61 h 208"/>
              <a:gd name="T4" fmla="*/ 95 w 218"/>
              <a:gd name="T5" fmla="*/ 193 h 208"/>
              <a:gd name="T6" fmla="*/ 159 w 218"/>
              <a:gd name="T7" fmla="*/ 138 h 208"/>
              <a:gd name="T8" fmla="*/ 214 w 218"/>
              <a:gd name="T9" fmla="*/ 49 h 208"/>
              <a:gd name="T10" fmla="*/ 155 w 218"/>
              <a:gd name="T11" fmla="*/ 3 h 208"/>
              <a:gd name="T12" fmla="*/ 75 w 218"/>
              <a:gd name="T13" fmla="*/ 111 h 208"/>
              <a:gd name="T14" fmla="*/ 59 w 218"/>
              <a:gd name="T15" fmla="*/ 95 h 208"/>
              <a:gd name="T16" fmla="*/ 75 w 218"/>
              <a:gd name="T17" fmla="*/ 79 h 208"/>
              <a:gd name="T18" fmla="*/ 91 w 218"/>
              <a:gd name="T19" fmla="*/ 95 h 208"/>
              <a:gd name="T20" fmla="*/ 75 w 218"/>
              <a:gd name="T21" fmla="*/ 111 h 208"/>
              <a:gd name="T22" fmla="*/ 94 w 218"/>
              <a:gd name="T23" fmla="*/ 67 h 208"/>
              <a:gd name="T24" fmla="*/ 77 w 218"/>
              <a:gd name="T25" fmla="*/ 50 h 208"/>
              <a:gd name="T26" fmla="*/ 94 w 218"/>
              <a:gd name="T27" fmla="*/ 33 h 208"/>
              <a:gd name="T28" fmla="*/ 111 w 218"/>
              <a:gd name="T29" fmla="*/ 50 h 208"/>
              <a:gd name="T30" fmla="*/ 94 w 218"/>
              <a:gd name="T31" fmla="*/ 67 h 208"/>
              <a:gd name="T32" fmla="*/ 130 w 218"/>
              <a:gd name="T33" fmla="*/ 174 h 208"/>
              <a:gd name="T34" fmla="*/ 95 w 218"/>
              <a:gd name="T35" fmla="*/ 168 h 208"/>
              <a:gd name="T36" fmla="*/ 116 w 218"/>
              <a:gd name="T37" fmla="*/ 128 h 208"/>
              <a:gd name="T38" fmla="*/ 135 w 218"/>
              <a:gd name="T39" fmla="*/ 138 h 208"/>
              <a:gd name="T40" fmla="*/ 130 w 218"/>
              <a:gd name="T41" fmla="*/ 174 h 208"/>
              <a:gd name="T42" fmla="*/ 135 w 218"/>
              <a:gd name="T43" fmla="*/ 87 h 208"/>
              <a:gd name="T44" fmla="*/ 116 w 218"/>
              <a:gd name="T45" fmla="*/ 68 h 208"/>
              <a:gd name="T46" fmla="*/ 135 w 218"/>
              <a:gd name="T47" fmla="*/ 48 h 208"/>
              <a:gd name="T48" fmla="*/ 154 w 218"/>
              <a:gd name="T49" fmla="*/ 68 h 208"/>
              <a:gd name="T50" fmla="*/ 135 w 218"/>
              <a:gd name="T51" fmla="*/ 87 h 208"/>
              <a:gd name="T52" fmla="*/ 168 w 218"/>
              <a:gd name="T53" fmla="*/ 55 h 208"/>
              <a:gd name="T54" fmla="*/ 153 w 218"/>
              <a:gd name="T55" fmla="*/ 40 h 208"/>
              <a:gd name="T56" fmla="*/ 168 w 218"/>
              <a:gd name="T57" fmla="*/ 25 h 208"/>
              <a:gd name="T58" fmla="*/ 183 w 218"/>
              <a:gd name="T59" fmla="*/ 40 h 208"/>
              <a:gd name="T60" fmla="*/ 168 w 218"/>
              <a:gd name="T61" fmla="*/ 55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8" h="208">
                <a:moveTo>
                  <a:pt x="155" y="3"/>
                </a:moveTo>
                <a:cubicBezTo>
                  <a:pt x="100" y="0"/>
                  <a:pt x="53" y="23"/>
                  <a:pt x="35" y="61"/>
                </a:cubicBezTo>
                <a:cubicBezTo>
                  <a:pt x="0" y="132"/>
                  <a:pt x="60" y="184"/>
                  <a:pt x="95" y="193"/>
                </a:cubicBezTo>
                <a:cubicBezTo>
                  <a:pt x="157" y="208"/>
                  <a:pt x="160" y="166"/>
                  <a:pt x="159" y="138"/>
                </a:cubicBezTo>
                <a:cubicBezTo>
                  <a:pt x="158" y="110"/>
                  <a:pt x="206" y="93"/>
                  <a:pt x="214" y="49"/>
                </a:cubicBezTo>
                <a:cubicBezTo>
                  <a:pt x="218" y="25"/>
                  <a:pt x="189" y="4"/>
                  <a:pt x="155" y="3"/>
                </a:cubicBezTo>
                <a:close/>
                <a:moveTo>
                  <a:pt x="75" y="111"/>
                </a:moveTo>
                <a:cubicBezTo>
                  <a:pt x="66" y="111"/>
                  <a:pt x="59" y="104"/>
                  <a:pt x="59" y="95"/>
                </a:cubicBezTo>
                <a:cubicBezTo>
                  <a:pt x="59" y="87"/>
                  <a:pt x="66" y="79"/>
                  <a:pt x="75" y="79"/>
                </a:cubicBezTo>
                <a:cubicBezTo>
                  <a:pt x="84" y="79"/>
                  <a:pt x="91" y="87"/>
                  <a:pt x="91" y="95"/>
                </a:cubicBezTo>
                <a:cubicBezTo>
                  <a:pt x="91" y="104"/>
                  <a:pt x="84" y="111"/>
                  <a:pt x="75" y="111"/>
                </a:cubicBezTo>
                <a:close/>
                <a:moveTo>
                  <a:pt x="94" y="67"/>
                </a:moveTo>
                <a:cubicBezTo>
                  <a:pt x="85" y="67"/>
                  <a:pt x="77" y="59"/>
                  <a:pt x="77" y="50"/>
                </a:cubicBezTo>
                <a:cubicBezTo>
                  <a:pt x="77" y="40"/>
                  <a:pt x="85" y="33"/>
                  <a:pt x="94" y="33"/>
                </a:cubicBezTo>
                <a:cubicBezTo>
                  <a:pt x="103" y="33"/>
                  <a:pt x="111" y="40"/>
                  <a:pt x="111" y="50"/>
                </a:cubicBezTo>
                <a:cubicBezTo>
                  <a:pt x="111" y="59"/>
                  <a:pt x="103" y="67"/>
                  <a:pt x="94" y="67"/>
                </a:cubicBezTo>
                <a:close/>
                <a:moveTo>
                  <a:pt x="130" y="174"/>
                </a:moveTo>
                <a:cubicBezTo>
                  <a:pt x="117" y="185"/>
                  <a:pt x="97" y="180"/>
                  <a:pt x="95" y="168"/>
                </a:cubicBezTo>
                <a:cubicBezTo>
                  <a:pt x="93" y="149"/>
                  <a:pt x="103" y="133"/>
                  <a:pt x="116" y="128"/>
                </a:cubicBezTo>
                <a:cubicBezTo>
                  <a:pt x="121" y="126"/>
                  <a:pt x="131" y="131"/>
                  <a:pt x="135" y="138"/>
                </a:cubicBezTo>
                <a:cubicBezTo>
                  <a:pt x="138" y="147"/>
                  <a:pt x="141" y="165"/>
                  <a:pt x="130" y="174"/>
                </a:cubicBezTo>
                <a:close/>
                <a:moveTo>
                  <a:pt x="135" y="87"/>
                </a:moveTo>
                <a:cubicBezTo>
                  <a:pt x="125" y="87"/>
                  <a:pt x="116" y="78"/>
                  <a:pt x="116" y="68"/>
                </a:cubicBezTo>
                <a:cubicBezTo>
                  <a:pt x="116" y="57"/>
                  <a:pt x="125" y="48"/>
                  <a:pt x="135" y="48"/>
                </a:cubicBezTo>
                <a:cubicBezTo>
                  <a:pt x="146" y="48"/>
                  <a:pt x="154" y="57"/>
                  <a:pt x="154" y="68"/>
                </a:cubicBezTo>
                <a:cubicBezTo>
                  <a:pt x="154" y="78"/>
                  <a:pt x="146" y="87"/>
                  <a:pt x="135" y="87"/>
                </a:cubicBezTo>
                <a:close/>
                <a:moveTo>
                  <a:pt x="168" y="55"/>
                </a:moveTo>
                <a:cubicBezTo>
                  <a:pt x="160" y="55"/>
                  <a:pt x="153" y="48"/>
                  <a:pt x="153" y="40"/>
                </a:cubicBezTo>
                <a:cubicBezTo>
                  <a:pt x="153" y="32"/>
                  <a:pt x="160" y="25"/>
                  <a:pt x="168" y="25"/>
                </a:cubicBezTo>
                <a:cubicBezTo>
                  <a:pt x="176" y="25"/>
                  <a:pt x="183" y="32"/>
                  <a:pt x="183" y="40"/>
                </a:cubicBezTo>
                <a:cubicBezTo>
                  <a:pt x="183" y="48"/>
                  <a:pt x="176" y="55"/>
                  <a:pt x="168" y="55"/>
                </a:cubicBez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F0502020204030204"/>
              <a:ea typeface="微软雅黑"/>
              <a:cs typeface="+mn-ea"/>
              <a:sym typeface="+mn-lt"/>
            </a:endParaRPr>
          </a:p>
        </p:txBody>
      </p:sp>
      <p:sp>
        <p:nvSpPr>
          <p:cNvPr id="45" name="Freeform 96"/>
          <p:cNvSpPr>
            <a:spLocks noEditPoints="1"/>
          </p:cNvSpPr>
          <p:nvPr/>
        </p:nvSpPr>
        <p:spPr bwMode="auto">
          <a:xfrm>
            <a:off x="6409788" y="1934213"/>
            <a:ext cx="408629" cy="346591"/>
          </a:xfrm>
          <a:custGeom>
            <a:avLst/>
            <a:gdLst>
              <a:gd name="T0" fmla="*/ 75 w 209"/>
              <a:gd name="T1" fmla="*/ 49 h 177"/>
              <a:gd name="T2" fmla="*/ 77 w 209"/>
              <a:gd name="T3" fmla="*/ 47 h 177"/>
              <a:gd name="T4" fmla="*/ 74 w 209"/>
              <a:gd name="T5" fmla="*/ 23 h 177"/>
              <a:gd name="T6" fmla="*/ 96 w 209"/>
              <a:gd name="T7" fmla="*/ 12 h 177"/>
              <a:gd name="T8" fmla="*/ 95 w 209"/>
              <a:gd name="T9" fmla="*/ 7 h 177"/>
              <a:gd name="T10" fmla="*/ 47 w 209"/>
              <a:gd name="T11" fmla="*/ 15 h 177"/>
              <a:gd name="T12" fmla="*/ 15 w 209"/>
              <a:gd name="T13" fmla="*/ 47 h 177"/>
              <a:gd name="T14" fmla="*/ 14 w 209"/>
              <a:gd name="T15" fmla="*/ 53 h 177"/>
              <a:gd name="T16" fmla="*/ 8 w 209"/>
              <a:gd name="T17" fmla="*/ 55 h 177"/>
              <a:gd name="T18" fmla="*/ 0 w 209"/>
              <a:gd name="T19" fmla="*/ 63 h 177"/>
              <a:gd name="T20" fmla="*/ 13 w 209"/>
              <a:gd name="T21" fmla="*/ 80 h 177"/>
              <a:gd name="T22" fmla="*/ 30 w 209"/>
              <a:gd name="T23" fmla="*/ 93 h 177"/>
              <a:gd name="T24" fmla="*/ 38 w 209"/>
              <a:gd name="T25" fmla="*/ 85 h 177"/>
              <a:gd name="T26" fmla="*/ 40 w 209"/>
              <a:gd name="T27" fmla="*/ 79 h 177"/>
              <a:gd name="T28" fmla="*/ 46 w 209"/>
              <a:gd name="T29" fmla="*/ 78 h 177"/>
              <a:gd name="T30" fmla="*/ 49 w 209"/>
              <a:gd name="T31" fmla="*/ 75 h 177"/>
              <a:gd name="T32" fmla="*/ 143 w 209"/>
              <a:gd name="T33" fmla="*/ 172 h 177"/>
              <a:gd name="T34" fmla="*/ 154 w 209"/>
              <a:gd name="T35" fmla="*/ 177 h 177"/>
              <a:gd name="T36" fmla="*/ 165 w 209"/>
              <a:gd name="T37" fmla="*/ 173 h 177"/>
              <a:gd name="T38" fmla="*/ 172 w 209"/>
              <a:gd name="T39" fmla="*/ 165 h 177"/>
              <a:gd name="T40" fmla="*/ 177 w 209"/>
              <a:gd name="T41" fmla="*/ 154 h 177"/>
              <a:gd name="T42" fmla="*/ 172 w 209"/>
              <a:gd name="T43" fmla="*/ 143 h 177"/>
              <a:gd name="T44" fmla="*/ 75 w 209"/>
              <a:gd name="T45" fmla="*/ 49 h 177"/>
              <a:gd name="T46" fmla="*/ 167 w 209"/>
              <a:gd name="T47" fmla="*/ 160 h 177"/>
              <a:gd name="T48" fmla="*/ 159 w 209"/>
              <a:gd name="T49" fmla="*/ 167 h 177"/>
              <a:gd name="T50" fmla="*/ 154 w 209"/>
              <a:gd name="T51" fmla="*/ 169 h 177"/>
              <a:gd name="T52" fmla="*/ 148 w 209"/>
              <a:gd name="T53" fmla="*/ 167 h 177"/>
              <a:gd name="T54" fmla="*/ 54 w 209"/>
              <a:gd name="T55" fmla="*/ 69 h 177"/>
              <a:gd name="T56" fmla="*/ 69 w 209"/>
              <a:gd name="T57" fmla="*/ 54 h 177"/>
              <a:gd name="T58" fmla="*/ 167 w 209"/>
              <a:gd name="T59" fmla="*/ 148 h 177"/>
              <a:gd name="T60" fmla="*/ 169 w 209"/>
              <a:gd name="T61" fmla="*/ 154 h 177"/>
              <a:gd name="T62" fmla="*/ 167 w 209"/>
              <a:gd name="T63" fmla="*/ 160 h 177"/>
              <a:gd name="T64" fmla="*/ 76 w 209"/>
              <a:gd name="T65" fmla="*/ 112 h 177"/>
              <a:gd name="T66" fmla="*/ 104 w 209"/>
              <a:gd name="T67" fmla="*/ 142 h 177"/>
              <a:gd name="T68" fmla="*/ 76 w 209"/>
              <a:gd name="T69" fmla="*/ 171 h 177"/>
              <a:gd name="T70" fmla="*/ 65 w 209"/>
              <a:gd name="T71" fmla="*/ 176 h 177"/>
              <a:gd name="T72" fmla="*/ 53 w 209"/>
              <a:gd name="T73" fmla="*/ 172 h 177"/>
              <a:gd name="T74" fmla="*/ 46 w 209"/>
              <a:gd name="T75" fmla="*/ 164 h 177"/>
              <a:gd name="T76" fmla="*/ 41 w 209"/>
              <a:gd name="T77" fmla="*/ 153 h 177"/>
              <a:gd name="T78" fmla="*/ 46 w 209"/>
              <a:gd name="T79" fmla="*/ 142 h 177"/>
              <a:gd name="T80" fmla="*/ 76 w 209"/>
              <a:gd name="T81" fmla="*/ 112 h 177"/>
              <a:gd name="T82" fmla="*/ 209 w 209"/>
              <a:gd name="T83" fmla="*/ 56 h 177"/>
              <a:gd name="T84" fmla="*/ 200 w 209"/>
              <a:gd name="T85" fmla="*/ 70 h 177"/>
              <a:gd name="T86" fmla="*/ 165 w 209"/>
              <a:gd name="T87" fmla="*/ 79 h 177"/>
              <a:gd name="T88" fmla="*/ 141 w 209"/>
              <a:gd name="T89" fmla="*/ 104 h 177"/>
              <a:gd name="T90" fmla="*/ 113 w 209"/>
              <a:gd name="T91" fmla="*/ 77 h 177"/>
              <a:gd name="T92" fmla="*/ 138 w 209"/>
              <a:gd name="T93" fmla="*/ 53 h 177"/>
              <a:gd name="T94" fmla="*/ 148 w 209"/>
              <a:gd name="T95" fmla="*/ 17 h 177"/>
              <a:gd name="T96" fmla="*/ 200 w 209"/>
              <a:gd name="T97" fmla="*/ 17 h 177"/>
              <a:gd name="T98" fmla="*/ 171 w 209"/>
              <a:gd name="T99" fmla="*/ 25 h 177"/>
              <a:gd name="T100" fmla="*/ 165 w 209"/>
              <a:gd name="T101" fmla="*/ 48 h 177"/>
              <a:gd name="T102" fmla="*/ 181 w 209"/>
              <a:gd name="T103" fmla="*/ 64 h 177"/>
              <a:gd name="T104" fmla="*/ 209 w 209"/>
              <a:gd name="T105" fmla="*/ 5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9" h="177">
                <a:moveTo>
                  <a:pt x="75" y="49"/>
                </a:moveTo>
                <a:cubicBezTo>
                  <a:pt x="76" y="48"/>
                  <a:pt x="77" y="47"/>
                  <a:pt x="77" y="47"/>
                </a:cubicBezTo>
                <a:cubicBezTo>
                  <a:pt x="79" y="44"/>
                  <a:pt x="69" y="33"/>
                  <a:pt x="74" y="23"/>
                </a:cubicBezTo>
                <a:cubicBezTo>
                  <a:pt x="80" y="13"/>
                  <a:pt x="96" y="12"/>
                  <a:pt x="96" y="12"/>
                </a:cubicBezTo>
                <a:cubicBezTo>
                  <a:pt x="95" y="7"/>
                  <a:pt x="95" y="7"/>
                  <a:pt x="95" y="7"/>
                </a:cubicBezTo>
                <a:cubicBezTo>
                  <a:pt x="95" y="7"/>
                  <a:pt x="63" y="0"/>
                  <a:pt x="47" y="15"/>
                </a:cubicBezTo>
                <a:cubicBezTo>
                  <a:pt x="38" y="24"/>
                  <a:pt x="15" y="47"/>
                  <a:pt x="15" y="47"/>
                </a:cubicBezTo>
                <a:cubicBezTo>
                  <a:pt x="15" y="47"/>
                  <a:pt x="16" y="51"/>
                  <a:pt x="14" y="53"/>
                </a:cubicBezTo>
                <a:cubicBezTo>
                  <a:pt x="12" y="55"/>
                  <a:pt x="8" y="55"/>
                  <a:pt x="8" y="55"/>
                </a:cubicBezTo>
                <a:cubicBezTo>
                  <a:pt x="0" y="63"/>
                  <a:pt x="0" y="63"/>
                  <a:pt x="0" y="63"/>
                </a:cubicBezTo>
                <a:cubicBezTo>
                  <a:pt x="0" y="63"/>
                  <a:pt x="5" y="72"/>
                  <a:pt x="13" y="80"/>
                </a:cubicBezTo>
                <a:cubicBezTo>
                  <a:pt x="21" y="88"/>
                  <a:pt x="30" y="93"/>
                  <a:pt x="30" y="93"/>
                </a:cubicBezTo>
                <a:cubicBezTo>
                  <a:pt x="38" y="85"/>
                  <a:pt x="38" y="85"/>
                  <a:pt x="38" y="85"/>
                </a:cubicBezTo>
                <a:cubicBezTo>
                  <a:pt x="38" y="85"/>
                  <a:pt x="38" y="81"/>
                  <a:pt x="40" y="79"/>
                </a:cubicBezTo>
                <a:cubicBezTo>
                  <a:pt x="42" y="77"/>
                  <a:pt x="46" y="78"/>
                  <a:pt x="46" y="78"/>
                </a:cubicBezTo>
                <a:cubicBezTo>
                  <a:pt x="46" y="78"/>
                  <a:pt x="47" y="77"/>
                  <a:pt x="49" y="75"/>
                </a:cubicBezTo>
                <a:cubicBezTo>
                  <a:pt x="143" y="172"/>
                  <a:pt x="143" y="172"/>
                  <a:pt x="143" y="172"/>
                </a:cubicBezTo>
                <a:cubicBezTo>
                  <a:pt x="145" y="176"/>
                  <a:pt x="149" y="177"/>
                  <a:pt x="154" y="177"/>
                </a:cubicBezTo>
                <a:cubicBezTo>
                  <a:pt x="158" y="177"/>
                  <a:pt x="162" y="176"/>
                  <a:pt x="165" y="173"/>
                </a:cubicBezTo>
                <a:cubicBezTo>
                  <a:pt x="172" y="165"/>
                  <a:pt x="172" y="165"/>
                  <a:pt x="172" y="165"/>
                </a:cubicBezTo>
                <a:cubicBezTo>
                  <a:pt x="175" y="162"/>
                  <a:pt x="177" y="158"/>
                  <a:pt x="177" y="154"/>
                </a:cubicBezTo>
                <a:cubicBezTo>
                  <a:pt x="177" y="150"/>
                  <a:pt x="175" y="146"/>
                  <a:pt x="172" y="143"/>
                </a:cubicBezTo>
                <a:lnTo>
                  <a:pt x="75" y="49"/>
                </a:lnTo>
                <a:close/>
                <a:moveTo>
                  <a:pt x="167" y="160"/>
                </a:moveTo>
                <a:cubicBezTo>
                  <a:pt x="159" y="167"/>
                  <a:pt x="159" y="167"/>
                  <a:pt x="159" y="167"/>
                </a:cubicBezTo>
                <a:cubicBezTo>
                  <a:pt x="158" y="169"/>
                  <a:pt x="156" y="169"/>
                  <a:pt x="154" y="169"/>
                </a:cubicBezTo>
                <a:cubicBezTo>
                  <a:pt x="152" y="169"/>
                  <a:pt x="150" y="168"/>
                  <a:pt x="148" y="167"/>
                </a:cubicBezTo>
                <a:cubicBezTo>
                  <a:pt x="54" y="69"/>
                  <a:pt x="54" y="69"/>
                  <a:pt x="54" y="69"/>
                </a:cubicBezTo>
                <a:cubicBezTo>
                  <a:pt x="59" y="65"/>
                  <a:pt x="65" y="59"/>
                  <a:pt x="69" y="54"/>
                </a:cubicBezTo>
                <a:cubicBezTo>
                  <a:pt x="167" y="148"/>
                  <a:pt x="167" y="148"/>
                  <a:pt x="167" y="148"/>
                </a:cubicBezTo>
                <a:cubicBezTo>
                  <a:pt x="168" y="150"/>
                  <a:pt x="169" y="152"/>
                  <a:pt x="169" y="154"/>
                </a:cubicBezTo>
                <a:cubicBezTo>
                  <a:pt x="169" y="156"/>
                  <a:pt x="168" y="158"/>
                  <a:pt x="167" y="160"/>
                </a:cubicBezTo>
                <a:close/>
                <a:moveTo>
                  <a:pt x="76" y="112"/>
                </a:moveTo>
                <a:cubicBezTo>
                  <a:pt x="104" y="142"/>
                  <a:pt x="104" y="142"/>
                  <a:pt x="104" y="142"/>
                </a:cubicBezTo>
                <a:cubicBezTo>
                  <a:pt x="76" y="171"/>
                  <a:pt x="76" y="171"/>
                  <a:pt x="76" y="171"/>
                </a:cubicBezTo>
                <a:cubicBezTo>
                  <a:pt x="73" y="174"/>
                  <a:pt x="69" y="176"/>
                  <a:pt x="65" y="176"/>
                </a:cubicBezTo>
                <a:cubicBezTo>
                  <a:pt x="60" y="176"/>
                  <a:pt x="56" y="175"/>
                  <a:pt x="53" y="172"/>
                </a:cubicBezTo>
                <a:cubicBezTo>
                  <a:pt x="46" y="164"/>
                  <a:pt x="46" y="164"/>
                  <a:pt x="46" y="164"/>
                </a:cubicBezTo>
                <a:cubicBezTo>
                  <a:pt x="43" y="161"/>
                  <a:pt x="41" y="157"/>
                  <a:pt x="41" y="153"/>
                </a:cubicBezTo>
                <a:cubicBezTo>
                  <a:pt x="41" y="149"/>
                  <a:pt x="43" y="145"/>
                  <a:pt x="46" y="142"/>
                </a:cubicBezTo>
                <a:lnTo>
                  <a:pt x="76" y="112"/>
                </a:lnTo>
                <a:close/>
                <a:moveTo>
                  <a:pt x="209" y="56"/>
                </a:moveTo>
                <a:cubicBezTo>
                  <a:pt x="207" y="61"/>
                  <a:pt x="204" y="66"/>
                  <a:pt x="200" y="70"/>
                </a:cubicBezTo>
                <a:cubicBezTo>
                  <a:pt x="191" y="79"/>
                  <a:pt x="177" y="83"/>
                  <a:pt x="165" y="79"/>
                </a:cubicBezTo>
                <a:cubicBezTo>
                  <a:pt x="141" y="104"/>
                  <a:pt x="141" y="104"/>
                  <a:pt x="141" y="104"/>
                </a:cubicBezTo>
                <a:cubicBezTo>
                  <a:pt x="113" y="77"/>
                  <a:pt x="113" y="77"/>
                  <a:pt x="113" y="77"/>
                </a:cubicBezTo>
                <a:cubicBezTo>
                  <a:pt x="138" y="53"/>
                  <a:pt x="138" y="53"/>
                  <a:pt x="138" y="53"/>
                </a:cubicBezTo>
                <a:cubicBezTo>
                  <a:pt x="135" y="40"/>
                  <a:pt x="138" y="27"/>
                  <a:pt x="148" y="17"/>
                </a:cubicBezTo>
                <a:cubicBezTo>
                  <a:pt x="162" y="2"/>
                  <a:pt x="186" y="2"/>
                  <a:pt x="200" y="17"/>
                </a:cubicBezTo>
                <a:cubicBezTo>
                  <a:pt x="171" y="25"/>
                  <a:pt x="171" y="25"/>
                  <a:pt x="171" y="25"/>
                </a:cubicBezTo>
                <a:cubicBezTo>
                  <a:pt x="165" y="48"/>
                  <a:pt x="165" y="48"/>
                  <a:pt x="165" y="48"/>
                </a:cubicBezTo>
                <a:cubicBezTo>
                  <a:pt x="181" y="64"/>
                  <a:pt x="181" y="64"/>
                  <a:pt x="181" y="64"/>
                </a:cubicBezTo>
                <a:lnTo>
                  <a:pt x="209" y="56"/>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F0502020204030204"/>
              <a:ea typeface="微软雅黑"/>
              <a:cs typeface="+mn-ea"/>
              <a:sym typeface="+mn-lt"/>
            </a:endParaRPr>
          </a:p>
        </p:txBody>
      </p:sp>
      <p:sp>
        <p:nvSpPr>
          <p:cNvPr id="46" name="Freeform 100"/>
          <p:cNvSpPr>
            <a:spLocks noEditPoints="1"/>
          </p:cNvSpPr>
          <p:nvPr/>
        </p:nvSpPr>
        <p:spPr bwMode="auto">
          <a:xfrm>
            <a:off x="6179430" y="2866914"/>
            <a:ext cx="408629" cy="372233"/>
          </a:xfrm>
          <a:custGeom>
            <a:avLst/>
            <a:gdLst>
              <a:gd name="T0" fmla="*/ 87 w 209"/>
              <a:gd name="T1" fmla="*/ 175 h 190"/>
              <a:gd name="T2" fmla="*/ 81 w 209"/>
              <a:gd name="T3" fmla="*/ 169 h 190"/>
              <a:gd name="T4" fmla="*/ 87 w 209"/>
              <a:gd name="T5" fmla="*/ 163 h 190"/>
              <a:gd name="T6" fmla="*/ 123 w 209"/>
              <a:gd name="T7" fmla="*/ 163 h 190"/>
              <a:gd name="T8" fmla="*/ 129 w 209"/>
              <a:gd name="T9" fmla="*/ 169 h 190"/>
              <a:gd name="T10" fmla="*/ 123 w 209"/>
              <a:gd name="T11" fmla="*/ 175 h 190"/>
              <a:gd name="T12" fmla="*/ 87 w 209"/>
              <a:gd name="T13" fmla="*/ 175 h 190"/>
              <a:gd name="T14" fmla="*/ 140 w 209"/>
              <a:gd name="T15" fmla="*/ 178 h 190"/>
              <a:gd name="T16" fmla="*/ 70 w 209"/>
              <a:gd name="T17" fmla="*/ 178 h 190"/>
              <a:gd name="T18" fmla="*/ 64 w 209"/>
              <a:gd name="T19" fmla="*/ 184 h 190"/>
              <a:gd name="T20" fmla="*/ 70 w 209"/>
              <a:gd name="T21" fmla="*/ 190 h 190"/>
              <a:gd name="T22" fmla="*/ 140 w 209"/>
              <a:gd name="T23" fmla="*/ 190 h 190"/>
              <a:gd name="T24" fmla="*/ 146 w 209"/>
              <a:gd name="T25" fmla="*/ 184 h 190"/>
              <a:gd name="T26" fmla="*/ 140 w 209"/>
              <a:gd name="T27" fmla="*/ 178 h 190"/>
              <a:gd name="T28" fmla="*/ 209 w 209"/>
              <a:gd name="T29" fmla="*/ 101 h 190"/>
              <a:gd name="T30" fmla="*/ 173 w 209"/>
              <a:gd name="T31" fmla="*/ 129 h 190"/>
              <a:gd name="T32" fmla="*/ 137 w 209"/>
              <a:gd name="T33" fmla="*/ 101 h 190"/>
              <a:gd name="T34" fmla="*/ 140 w 209"/>
              <a:gd name="T35" fmla="*/ 101 h 190"/>
              <a:gd name="T36" fmla="*/ 169 w 209"/>
              <a:gd name="T37" fmla="*/ 31 h 190"/>
              <a:gd name="T38" fmla="*/ 164 w 209"/>
              <a:gd name="T39" fmla="*/ 28 h 190"/>
              <a:gd name="T40" fmla="*/ 111 w 209"/>
              <a:gd name="T41" fmla="*/ 31 h 190"/>
              <a:gd name="T42" fmla="*/ 111 w 209"/>
              <a:gd name="T43" fmla="*/ 159 h 190"/>
              <a:gd name="T44" fmla="*/ 99 w 209"/>
              <a:gd name="T45" fmla="*/ 159 h 190"/>
              <a:gd name="T46" fmla="*/ 99 w 209"/>
              <a:gd name="T47" fmla="*/ 34 h 190"/>
              <a:gd name="T48" fmla="*/ 46 w 209"/>
              <a:gd name="T49" fmla="*/ 61 h 190"/>
              <a:gd name="T50" fmla="*/ 44 w 209"/>
              <a:gd name="T51" fmla="*/ 68 h 190"/>
              <a:gd name="T52" fmla="*/ 42 w 209"/>
              <a:gd name="T53" fmla="*/ 70 h 190"/>
              <a:gd name="T54" fmla="*/ 69 w 209"/>
              <a:gd name="T55" fmla="*/ 135 h 190"/>
              <a:gd name="T56" fmla="*/ 72 w 209"/>
              <a:gd name="T57" fmla="*/ 135 h 190"/>
              <a:gd name="T58" fmla="*/ 36 w 209"/>
              <a:gd name="T59" fmla="*/ 163 h 190"/>
              <a:gd name="T60" fmla="*/ 0 w 209"/>
              <a:gd name="T61" fmla="*/ 135 h 190"/>
              <a:gd name="T62" fmla="*/ 3 w 209"/>
              <a:gd name="T63" fmla="*/ 135 h 190"/>
              <a:gd name="T64" fmla="*/ 31 w 209"/>
              <a:gd name="T65" fmla="*/ 68 h 190"/>
              <a:gd name="T66" fmla="*/ 30 w 209"/>
              <a:gd name="T67" fmla="*/ 56 h 190"/>
              <a:gd name="T68" fmla="*/ 37 w 209"/>
              <a:gd name="T69" fmla="*/ 53 h 190"/>
              <a:gd name="T70" fmla="*/ 99 w 209"/>
              <a:gd name="T71" fmla="*/ 22 h 190"/>
              <a:gd name="T72" fmla="*/ 99 w 209"/>
              <a:gd name="T73" fmla="*/ 16 h 190"/>
              <a:gd name="T74" fmla="*/ 96 w 209"/>
              <a:gd name="T75" fmla="*/ 9 h 190"/>
              <a:gd name="T76" fmla="*/ 105 w 209"/>
              <a:gd name="T77" fmla="*/ 0 h 190"/>
              <a:gd name="T78" fmla="*/ 114 w 209"/>
              <a:gd name="T79" fmla="*/ 9 h 190"/>
              <a:gd name="T80" fmla="*/ 111 w 209"/>
              <a:gd name="T81" fmla="*/ 16 h 190"/>
              <a:gd name="T82" fmla="*/ 111 w 209"/>
              <a:gd name="T83" fmla="*/ 19 h 190"/>
              <a:gd name="T84" fmla="*/ 167 w 209"/>
              <a:gd name="T85" fmla="*/ 16 h 190"/>
              <a:gd name="T86" fmla="*/ 175 w 209"/>
              <a:gd name="T87" fmla="*/ 15 h 190"/>
              <a:gd name="T88" fmla="*/ 181 w 209"/>
              <a:gd name="T89" fmla="*/ 26 h 190"/>
              <a:gd name="T90" fmla="*/ 177 w 209"/>
              <a:gd name="T91" fmla="*/ 31 h 190"/>
              <a:gd name="T92" fmla="*/ 206 w 209"/>
              <a:gd name="T93" fmla="*/ 101 h 190"/>
              <a:gd name="T94" fmla="*/ 209 w 209"/>
              <a:gd name="T95" fmla="*/ 101 h 190"/>
              <a:gd name="T96" fmla="*/ 59 w 209"/>
              <a:gd name="T97" fmla="*/ 135 h 190"/>
              <a:gd name="T98" fmla="*/ 36 w 209"/>
              <a:gd name="T99" fmla="*/ 73 h 190"/>
              <a:gd name="T100" fmla="*/ 12 w 209"/>
              <a:gd name="T101" fmla="*/ 135 h 190"/>
              <a:gd name="T102" fmla="*/ 59 w 209"/>
              <a:gd name="T103" fmla="*/ 135 h 190"/>
              <a:gd name="T104" fmla="*/ 197 w 209"/>
              <a:gd name="T105" fmla="*/ 100 h 190"/>
              <a:gd name="T106" fmla="*/ 173 w 209"/>
              <a:gd name="T107" fmla="*/ 39 h 190"/>
              <a:gd name="T108" fmla="*/ 149 w 209"/>
              <a:gd name="T109" fmla="*/ 101 h 190"/>
              <a:gd name="T110" fmla="*/ 196 w 209"/>
              <a:gd name="T111" fmla="*/ 101 h 190"/>
              <a:gd name="T112" fmla="*/ 197 w 209"/>
              <a:gd name="T113" fmla="*/ 10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9" h="190">
                <a:moveTo>
                  <a:pt x="87" y="175"/>
                </a:moveTo>
                <a:cubicBezTo>
                  <a:pt x="84" y="175"/>
                  <a:pt x="81" y="173"/>
                  <a:pt x="81" y="169"/>
                </a:cubicBezTo>
                <a:cubicBezTo>
                  <a:pt x="81" y="166"/>
                  <a:pt x="84" y="163"/>
                  <a:pt x="87" y="163"/>
                </a:cubicBezTo>
                <a:cubicBezTo>
                  <a:pt x="123" y="163"/>
                  <a:pt x="123" y="163"/>
                  <a:pt x="123" y="163"/>
                </a:cubicBezTo>
                <a:cubicBezTo>
                  <a:pt x="127" y="163"/>
                  <a:pt x="129" y="166"/>
                  <a:pt x="129" y="169"/>
                </a:cubicBezTo>
                <a:cubicBezTo>
                  <a:pt x="129" y="173"/>
                  <a:pt x="127" y="175"/>
                  <a:pt x="123" y="175"/>
                </a:cubicBezTo>
                <a:lnTo>
                  <a:pt x="87" y="175"/>
                </a:lnTo>
                <a:close/>
                <a:moveTo>
                  <a:pt x="140" y="178"/>
                </a:moveTo>
                <a:cubicBezTo>
                  <a:pt x="70" y="178"/>
                  <a:pt x="70" y="178"/>
                  <a:pt x="70" y="178"/>
                </a:cubicBezTo>
                <a:cubicBezTo>
                  <a:pt x="67" y="178"/>
                  <a:pt x="64" y="181"/>
                  <a:pt x="64" y="184"/>
                </a:cubicBezTo>
                <a:cubicBezTo>
                  <a:pt x="64" y="188"/>
                  <a:pt x="67" y="190"/>
                  <a:pt x="70" y="190"/>
                </a:cubicBezTo>
                <a:cubicBezTo>
                  <a:pt x="140" y="190"/>
                  <a:pt x="140" y="190"/>
                  <a:pt x="140" y="190"/>
                </a:cubicBezTo>
                <a:cubicBezTo>
                  <a:pt x="144" y="190"/>
                  <a:pt x="146" y="188"/>
                  <a:pt x="146" y="184"/>
                </a:cubicBezTo>
                <a:cubicBezTo>
                  <a:pt x="146" y="181"/>
                  <a:pt x="144" y="178"/>
                  <a:pt x="140" y="178"/>
                </a:cubicBezTo>
                <a:close/>
                <a:moveTo>
                  <a:pt x="209" y="101"/>
                </a:moveTo>
                <a:cubicBezTo>
                  <a:pt x="209" y="116"/>
                  <a:pt x="193" y="129"/>
                  <a:pt x="173" y="129"/>
                </a:cubicBezTo>
                <a:cubicBezTo>
                  <a:pt x="153" y="129"/>
                  <a:pt x="137" y="116"/>
                  <a:pt x="137" y="101"/>
                </a:cubicBezTo>
                <a:cubicBezTo>
                  <a:pt x="140" y="101"/>
                  <a:pt x="140" y="101"/>
                  <a:pt x="140" y="101"/>
                </a:cubicBezTo>
                <a:cubicBezTo>
                  <a:pt x="169" y="31"/>
                  <a:pt x="169" y="31"/>
                  <a:pt x="169" y="31"/>
                </a:cubicBezTo>
                <a:cubicBezTo>
                  <a:pt x="167" y="31"/>
                  <a:pt x="165" y="29"/>
                  <a:pt x="164" y="28"/>
                </a:cubicBezTo>
                <a:cubicBezTo>
                  <a:pt x="150" y="25"/>
                  <a:pt x="131" y="26"/>
                  <a:pt x="111" y="31"/>
                </a:cubicBezTo>
                <a:cubicBezTo>
                  <a:pt x="111" y="159"/>
                  <a:pt x="111" y="159"/>
                  <a:pt x="111" y="159"/>
                </a:cubicBezTo>
                <a:cubicBezTo>
                  <a:pt x="99" y="159"/>
                  <a:pt x="99" y="159"/>
                  <a:pt x="99" y="159"/>
                </a:cubicBezTo>
                <a:cubicBezTo>
                  <a:pt x="99" y="34"/>
                  <a:pt x="99" y="34"/>
                  <a:pt x="99" y="34"/>
                </a:cubicBezTo>
                <a:cubicBezTo>
                  <a:pt x="77" y="41"/>
                  <a:pt x="57" y="51"/>
                  <a:pt x="46" y="61"/>
                </a:cubicBezTo>
                <a:cubicBezTo>
                  <a:pt x="46" y="64"/>
                  <a:pt x="45" y="66"/>
                  <a:pt x="44" y="68"/>
                </a:cubicBezTo>
                <a:cubicBezTo>
                  <a:pt x="43" y="68"/>
                  <a:pt x="42" y="69"/>
                  <a:pt x="42" y="70"/>
                </a:cubicBezTo>
                <a:cubicBezTo>
                  <a:pt x="69" y="135"/>
                  <a:pt x="69" y="135"/>
                  <a:pt x="69" y="135"/>
                </a:cubicBezTo>
                <a:cubicBezTo>
                  <a:pt x="72" y="135"/>
                  <a:pt x="72" y="135"/>
                  <a:pt x="72" y="135"/>
                </a:cubicBezTo>
                <a:cubicBezTo>
                  <a:pt x="72" y="150"/>
                  <a:pt x="56" y="163"/>
                  <a:pt x="36" y="163"/>
                </a:cubicBezTo>
                <a:cubicBezTo>
                  <a:pt x="16" y="163"/>
                  <a:pt x="0" y="150"/>
                  <a:pt x="0" y="135"/>
                </a:cubicBezTo>
                <a:cubicBezTo>
                  <a:pt x="3" y="135"/>
                  <a:pt x="3" y="135"/>
                  <a:pt x="3" y="135"/>
                </a:cubicBezTo>
                <a:cubicBezTo>
                  <a:pt x="31" y="68"/>
                  <a:pt x="31" y="68"/>
                  <a:pt x="31" y="68"/>
                </a:cubicBezTo>
                <a:cubicBezTo>
                  <a:pt x="27" y="65"/>
                  <a:pt x="27" y="60"/>
                  <a:pt x="30" y="56"/>
                </a:cubicBezTo>
                <a:cubicBezTo>
                  <a:pt x="32" y="54"/>
                  <a:pt x="35" y="53"/>
                  <a:pt x="37" y="53"/>
                </a:cubicBezTo>
                <a:cubicBezTo>
                  <a:pt x="50" y="40"/>
                  <a:pt x="73" y="29"/>
                  <a:pt x="99" y="22"/>
                </a:cubicBezTo>
                <a:cubicBezTo>
                  <a:pt x="99" y="16"/>
                  <a:pt x="99" y="16"/>
                  <a:pt x="99" y="16"/>
                </a:cubicBezTo>
                <a:cubicBezTo>
                  <a:pt x="97" y="14"/>
                  <a:pt x="96" y="12"/>
                  <a:pt x="96" y="9"/>
                </a:cubicBezTo>
                <a:cubicBezTo>
                  <a:pt x="96" y="4"/>
                  <a:pt x="100" y="0"/>
                  <a:pt x="105" y="0"/>
                </a:cubicBezTo>
                <a:cubicBezTo>
                  <a:pt x="110" y="0"/>
                  <a:pt x="114" y="4"/>
                  <a:pt x="114" y="9"/>
                </a:cubicBezTo>
                <a:cubicBezTo>
                  <a:pt x="114" y="12"/>
                  <a:pt x="113" y="14"/>
                  <a:pt x="111" y="16"/>
                </a:cubicBezTo>
                <a:cubicBezTo>
                  <a:pt x="111" y="19"/>
                  <a:pt x="111" y="19"/>
                  <a:pt x="111" y="19"/>
                </a:cubicBezTo>
                <a:cubicBezTo>
                  <a:pt x="132" y="14"/>
                  <a:pt x="152" y="13"/>
                  <a:pt x="167" y="16"/>
                </a:cubicBezTo>
                <a:cubicBezTo>
                  <a:pt x="169" y="14"/>
                  <a:pt x="173" y="14"/>
                  <a:pt x="175" y="15"/>
                </a:cubicBezTo>
                <a:cubicBezTo>
                  <a:pt x="180" y="16"/>
                  <a:pt x="183" y="22"/>
                  <a:pt x="181" y="26"/>
                </a:cubicBezTo>
                <a:cubicBezTo>
                  <a:pt x="180" y="28"/>
                  <a:pt x="179" y="30"/>
                  <a:pt x="177" y="31"/>
                </a:cubicBezTo>
                <a:cubicBezTo>
                  <a:pt x="206" y="101"/>
                  <a:pt x="206" y="101"/>
                  <a:pt x="206" y="101"/>
                </a:cubicBezTo>
                <a:lnTo>
                  <a:pt x="209" y="101"/>
                </a:lnTo>
                <a:close/>
                <a:moveTo>
                  <a:pt x="59" y="135"/>
                </a:moveTo>
                <a:cubicBezTo>
                  <a:pt x="36" y="73"/>
                  <a:pt x="36" y="73"/>
                  <a:pt x="36" y="73"/>
                </a:cubicBezTo>
                <a:cubicBezTo>
                  <a:pt x="12" y="135"/>
                  <a:pt x="12" y="135"/>
                  <a:pt x="12" y="135"/>
                </a:cubicBezTo>
                <a:cubicBezTo>
                  <a:pt x="59" y="135"/>
                  <a:pt x="59" y="135"/>
                  <a:pt x="59" y="135"/>
                </a:cubicBezTo>
                <a:close/>
                <a:moveTo>
                  <a:pt x="197" y="100"/>
                </a:moveTo>
                <a:cubicBezTo>
                  <a:pt x="173" y="39"/>
                  <a:pt x="173" y="39"/>
                  <a:pt x="173" y="39"/>
                </a:cubicBezTo>
                <a:cubicBezTo>
                  <a:pt x="149" y="101"/>
                  <a:pt x="149" y="101"/>
                  <a:pt x="149" y="101"/>
                </a:cubicBezTo>
                <a:cubicBezTo>
                  <a:pt x="196" y="101"/>
                  <a:pt x="196" y="101"/>
                  <a:pt x="196" y="101"/>
                </a:cubicBezTo>
                <a:lnTo>
                  <a:pt x="197" y="100"/>
                </a:ln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F0502020204030204"/>
              <a:ea typeface="微软雅黑"/>
              <a:cs typeface="+mn-ea"/>
              <a:sym typeface="+mn-lt"/>
            </a:endParaRPr>
          </a:p>
        </p:txBody>
      </p:sp>
      <p:sp>
        <p:nvSpPr>
          <p:cNvPr id="47" name="Freeform 102"/>
          <p:cNvSpPr>
            <a:spLocks noEditPoints="1"/>
          </p:cNvSpPr>
          <p:nvPr/>
        </p:nvSpPr>
        <p:spPr bwMode="auto">
          <a:xfrm>
            <a:off x="5982629" y="4250995"/>
            <a:ext cx="311021" cy="387950"/>
          </a:xfrm>
          <a:custGeom>
            <a:avLst/>
            <a:gdLst>
              <a:gd name="T0" fmla="*/ 155 w 159"/>
              <a:gd name="T1" fmla="*/ 18 h 198"/>
              <a:gd name="T2" fmla="*/ 141 w 159"/>
              <a:gd name="T3" fmla="*/ 19 h 198"/>
              <a:gd name="T4" fmla="*/ 82 w 159"/>
              <a:gd name="T5" fmla="*/ 2 h 198"/>
              <a:gd name="T6" fmla="*/ 80 w 159"/>
              <a:gd name="T7" fmla="*/ 0 h 198"/>
              <a:gd name="T8" fmla="*/ 77 w 159"/>
              <a:gd name="T9" fmla="*/ 2 h 198"/>
              <a:gd name="T10" fmla="*/ 18 w 159"/>
              <a:gd name="T11" fmla="*/ 19 h 198"/>
              <a:gd name="T12" fmla="*/ 5 w 159"/>
              <a:gd name="T13" fmla="*/ 18 h 198"/>
              <a:gd name="T14" fmla="*/ 0 w 159"/>
              <a:gd name="T15" fmla="*/ 18 h 198"/>
              <a:gd name="T16" fmla="*/ 0 w 159"/>
              <a:gd name="T17" fmla="*/ 129 h 198"/>
              <a:gd name="T18" fmla="*/ 53 w 159"/>
              <a:gd name="T19" fmla="*/ 180 h 198"/>
              <a:gd name="T20" fmla="*/ 77 w 159"/>
              <a:gd name="T21" fmla="*/ 195 h 198"/>
              <a:gd name="T22" fmla="*/ 80 w 159"/>
              <a:gd name="T23" fmla="*/ 198 h 198"/>
              <a:gd name="T24" fmla="*/ 83 w 159"/>
              <a:gd name="T25" fmla="*/ 195 h 198"/>
              <a:gd name="T26" fmla="*/ 107 w 159"/>
              <a:gd name="T27" fmla="*/ 180 h 198"/>
              <a:gd name="T28" fmla="*/ 159 w 159"/>
              <a:gd name="T29" fmla="*/ 129 h 198"/>
              <a:gd name="T30" fmla="*/ 159 w 159"/>
              <a:gd name="T31" fmla="*/ 18 h 198"/>
              <a:gd name="T32" fmla="*/ 155 w 159"/>
              <a:gd name="T33" fmla="*/ 18 h 198"/>
              <a:gd name="T34" fmla="*/ 149 w 159"/>
              <a:gd name="T35" fmla="*/ 129 h 198"/>
              <a:gd name="T36" fmla="*/ 103 w 159"/>
              <a:gd name="T37" fmla="*/ 171 h 198"/>
              <a:gd name="T38" fmla="*/ 80 w 159"/>
              <a:gd name="T39" fmla="*/ 184 h 198"/>
              <a:gd name="T40" fmla="*/ 56 w 159"/>
              <a:gd name="T41" fmla="*/ 171 h 198"/>
              <a:gd name="T42" fmla="*/ 10 w 159"/>
              <a:gd name="T43" fmla="*/ 129 h 198"/>
              <a:gd name="T44" fmla="*/ 10 w 159"/>
              <a:gd name="T45" fmla="*/ 29 h 198"/>
              <a:gd name="T46" fmla="*/ 80 w 159"/>
              <a:gd name="T47" fmla="*/ 13 h 198"/>
              <a:gd name="T48" fmla="*/ 149 w 159"/>
              <a:gd name="T49" fmla="*/ 29 h 198"/>
              <a:gd name="T50" fmla="*/ 149 w 159"/>
              <a:gd name="T51" fmla="*/ 129 h 198"/>
              <a:gd name="T52" fmla="*/ 18 w 159"/>
              <a:gd name="T53" fmla="*/ 139 h 198"/>
              <a:gd name="T54" fmla="*/ 142 w 159"/>
              <a:gd name="T55" fmla="*/ 35 h 198"/>
              <a:gd name="T56" fmla="*/ 143 w 159"/>
              <a:gd name="T57" fmla="*/ 35 h 198"/>
              <a:gd name="T58" fmla="*/ 143 w 159"/>
              <a:gd name="T59" fmla="*/ 79 h 198"/>
              <a:gd name="T60" fmla="*/ 46 w 159"/>
              <a:gd name="T61" fmla="*/ 160 h 198"/>
              <a:gd name="T62" fmla="*/ 18 w 159"/>
              <a:gd name="T63" fmla="*/ 13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9" h="198">
                <a:moveTo>
                  <a:pt x="155" y="18"/>
                </a:moveTo>
                <a:cubicBezTo>
                  <a:pt x="150" y="19"/>
                  <a:pt x="146" y="19"/>
                  <a:pt x="141" y="19"/>
                </a:cubicBezTo>
                <a:cubicBezTo>
                  <a:pt x="118" y="19"/>
                  <a:pt x="96" y="13"/>
                  <a:pt x="82" y="2"/>
                </a:cubicBezTo>
                <a:cubicBezTo>
                  <a:pt x="80" y="0"/>
                  <a:pt x="80" y="0"/>
                  <a:pt x="80" y="0"/>
                </a:cubicBezTo>
                <a:cubicBezTo>
                  <a:pt x="77" y="2"/>
                  <a:pt x="77" y="2"/>
                  <a:pt x="77" y="2"/>
                </a:cubicBezTo>
                <a:cubicBezTo>
                  <a:pt x="64" y="13"/>
                  <a:pt x="42" y="19"/>
                  <a:pt x="18" y="19"/>
                </a:cubicBezTo>
                <a:cubicBezTo>
                  <a:pt x="14" y="19"/>
                  <a:pt x="9" y="19"/>
                  <a:pt x="5" y="18"/>
                </a:cubicBezTo>
                <a:cubicBezTo>
                  <a:pt x="0" y="18"/>
                  <a:pt x="0" y="18"/>
                  <a:pt x="0" y="18"/>
                </a:cubicBezTo>
                <a:cubicBezTo>
                  <a:pt x="0" y="129"/>
                  <a:pt x="0" y="129"/>
                  <a:pt x="0" y="129"/>
                </a:cubicBezTo>
                <a:cubicBezTo>
                  <a:pt x="0" y="161"/>
                  <a:pt x="29" y="171"/>
                  <a:pt x="53" y="180"/>
                </a:cubicBezTo>
                <a:cubicBezTo>
                  <a:pt x="68" y="186"/>
                  <a:pt x="76" y="194"/>
                  <a:pt x="77" y="195"/>
                </a:cubicBezTo>
                <a:cubicBezTo>
                  <a:pt x="80" y="198"/>
                  <a:pt x="80" y="198"/>
                  <a:pt x="80" y="198"/>
                </a:cubicBezTo>
                <a:cubicBezTo>
                  <a:pt x="83" y="195"/>
                  <a:pt x="83" y="195"/>
                  <a:pt x="83" y="195"/>
                </a:cubicBezTo>
                <a:cubicBezTo>
                  <a:pt x="83" y="194"/>
                  <a:pt x="91" y="186"/>
                  <a:pt x="107" y="180"/>
                </a:cubicBezTo>
                <a:cubicBezTo>
                  <a:pt x="130" y="171"/>
                  <a:pt x="159" y="161"/>
                  <a:pt x="159" y="129"/>
                </a:cubicBezTo>
                <a:cubicBezTo>
                  <a:pt x="159" y="18"/>
                  <a:pt x="159" y="18"/>
                  <a:pt x="159" y="18"/>
                </a:cubicBezTo>
                <a:lnTo>
                  <a:pt x="155" y="18"/>
                </a:lnTo>
                <a:close/>
                <a:moveTo>
                  <a:pt x="149" y="129"/>
                </a:moveTo>
                <a:cubicBezTo>
                  <a:pt x="149" y="152"/>
                  <a:pt x="130" y="161"/>
                  <a:pt x="103" y="171"/>
                </a:cubicBezTo>
                <a:cubicBezTo>
                  <a:pt x="92" y="175"/>
                  <a:pt x="84" y="180"/>
                  <a:pt x="80" y="184"/>
                </a:cubicBezTo>
                <a:cubicBezTo>
                  <a:pt x="75" y="180"/>
                  <a:pt x="67" y="175"/>
                  <a:pt x="56" y="171"/>
                </a:cubicBezTo>
                <a:cubicBezTo>
                  <a:pt x="29" y="161"/>
                  <a:pt x="10" y="152"/>
                  <a:pt x="10" y="129"/>
                </a:cubicBezTo>
                <a:cubicBezTo>
                  <a:pt x="10" y="29"/>
                  <a:pt x="10" y="29"/>
                  <a:pt x="10" y="29"/>
                </a:cubicBezTo>
                <a:cubicBezTo>
                  <a:pt x="37" y="31"/>
                  <a:pt x="63" y="24"/>
                  <a:pt x="80" y="13"/>
                </a:cubicBezTo>
                <a:cubicBezTo>
                  <a:pt x="97" y="24"/>
                  <a:pt x="122" y="31"/>
                  <a:pt x="149" y="29"/>
                </a:cubicBezTo>
                <a:lnTo>
                  <a:pt x="149" y="129"/>
                </a:lnTo>
                <a:close/>
                <a:moveTo>
                  <a:pt x="18" y="139"/>
                </a:moveTo>
                <a:cubicBezTo>
                  <a:pt x="142" y="35"/>
                  <a:pt x="142" y="35"/>
                  <a:pt x="142" y="35"/>
                </a:cubicBezTo>
                <a:cubicBezTo>
                  <a:pt x="142" y="35"/>
                  <a:pt x="143" y="35"/>
                  <a:pt x="143" y="35"/>
                </a:cubicBezTo>
                <a:cubicBezTo>
                  <a:pt x="143" y="79"/>
                  <a:pt x="143" y="79"/>
                  <a:pt x="143" y="79"/>
                </a:cubicBezTo>
                <a:cubicBezTo>
                  <a:pt x="46" y="160"/>
                  <a:pt x="46" y="160"/>
                  <a:pt x="46" y="160"/>
                </a:cubicBezTo>
                <a:cubicBezTo>
                  <a:pt x="31" y="154"/>
                  <a:pt x="22" y="148"/>
                  <a:pt x="18" y="139"/>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F0502020204030204"/>
              <a:ea typeface="微软雅黑"/>
              <a:cs typeface="+mn-ea"/>
              <a:sym typeface="+mn-lt"/>
            </a:endParaRPr>
          </a:p>
        </p:txBody>
      </p:sp>
    </p:spTree>
    <p:extLst>
      <p:ext uri="{BB962C8B-B14F-4D97-AF65-F5344CB8AC3E}">
        <p14:creationId xmlns:p14="http://schemas.microsoft.com/office/powerpoint/2010/main" val="249555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1">
                                            <p:graphicEl>
                                              <a:chart seriesIdx="-3" categoryIdx="-3" bldStep="gridLegend"/>
                                            </p:graphicEl>
                                          </p:spTgt>
                                        </p:tgtEl>
                                        <p:attrNameLst>
                                          <p:attrName>style.visibility</p:attrName>
                                        </p:attrNameLst>
                                      </p:cBhvr>
                                      <p:to>
                                        <p:strVal val="visible"/>
                                      </p:to>
                                    </p:set>
                                    <p:anim calcmode="lin" valueType="num">
                                      <p:cBhvr>
                                        <p:cTn id="7" dur="500" fill="hold"/>
                                        <p:tgtEl>
                                          <p:spTgt spid="31">
                                            <p:graphicEl>
                                              <a:chart seriesIdx="-3" categoryIdx="-3" bldStep="gridLegend"/>
                                            </p:graphicEl>
                                          </p:spTgt>
                                        </p:tgtEl>
                                        <p:attrNameLst>
                                          <p:attrName>ppt_w</p:attrName>
                                        </p:attrNameLst>
                                      </p:cBhvr>
                                      <p:tavLst>
                                        <p:tav tm="0">
                                          <p:val>
                                            <p:fltVal val="0"/>
                                          </p:val>
                                        </p:tav>
                                        <p:tav tm="100000">
                                          <p:val>
                                            <p:strVal val="#ppt_w"/>
                                          </p:val>
                                        </p:tav>
                                      </p:tavLst>
                                    </p:anim>
                                    <p:anim calcmode="lin" valueType="num">
                                      <p:cBhvr>
                                        <p:cTn id="8" dur="500" fill="hold"/>
                                        <p:tgtEl>
                                          <p:spTgt spid="31">
                                            <p:graphicEl>
                                              <a:chart seriesIdx="-3" categoryIdx="-3" bldStep="gridLegend"/>
                                            </p:graphicEl>
                                          </p:spTgt>
                                        </p:tgtEl>
                                        <p:attrNameLst>
                                          <p:attrName>ppt_h</p:attrName>
                                        </p:attrNameLst>
                                      </p:cBhvr>
                                      <p:tavLst>
                                        <p:tav tm="0">
                                          <p:val>
                                            <p:fltVal val="0"/>
                                          </p:val>
                                        </p:tav>
                                        <p:tav tm="100000">
                                          <p:val>
                                            <p:strVal val="#ppt_h"/>
                                          </p:val>
                                        </p:tav>
                                      </p:tavLst>
                                    </p:anim>
                                    <p:animEffect transition="in" filter="fade">
                                      <p:cBhvr>
                                        <p:cTn id="9" dur="500"/>
                                        <p:tgtEl>
                                          <p:spTgt spid="31">
                                            <p:graphicEl>
                                              <a:chart seriesIdx="-3" categoryIdx="-3" bldStep="gridLegend"/>
                                            </p:graphicEl>
                                          </p:spTgt>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1">
                                            <p:graphicEl>
                                              <a:chart seriesIdx="-4" categoryIdx="0" bldStep="category"/>
                                            </p:graphicEl>
                                          </p:spTgt>
                                        </p:tgtEl>
                                        <p:attrNameLst>
                                          <p:attrName>style.visibility</p:attrName>
                                        </p:attrNameLst>
                                      </p:cBhvr>
                                      <p:to>
                                        <p:strVal val="visible"/>
                                      </p:to>
                                    </p:set>
                                    <p:anim calcmode="lin" valueType="num">
                                      <p:cBhvr>
                                        <p:cTn id="13" dur="500" fill="hold"/>
                                        <p:tgtEl>
                                          <p:spTgt spid="31">
                                            <p:graphicEl>
                                              <a:chart seriesIdx="-4" categoryIdx="0" bldStep="category"/>
                                            </p:graphicEl>
                                          </p:spTgt>
                                        </p:tgtEl>
                                        <p:attrNameLst>
                                          <p:attrName>ppt_w</p:attrName>
                                        </p:attrNameLst>
                                      </p:cBhvr>
                                      <p:tavLst>
                                        <p:tav tm="0">
                                          <p:val>
                                            <p:fltVal val="0"/>
                                          </p:val>
                                        </p:tav>
                                        <p:tav tm="100000">
                                          <p:val>
                                            <p:strVal val="#ppt_w"/>
                                          </p:val>
                                        </p:tav>
                                      </p:tavLst>
                                    </p:anim>
                                    <p:anim calcmode="lin" valueType="num">
                                      <p:cBhvr>
                                        <p:cTn id="14" dur="500" fill="hold"/>
                                        <p:tgtEl>
                                          <p:spTgt spid="31">
                                            <p:graphicEl>
                                              <a:chart seriesIdx="-4" categoryIdx="0" bldStep="category"/>
                                            </p:graphicEl>
                                          </p:spTgt>
                                        </p:tgtEl>
                                        <p:attrNameLst>
                                          <p:attrName>ppt_h</p:attrName>
                                        </p:attrNameLst>
                                      </p:cBhvr>
                                      <p:tavLst>
                                        <p:tav tm="0">
                                          <p:val>
                                            <p:fltVal val="0"/>
                                          </p:val>
                                        </p:tav>
                                        <p:tav tm="100000">
                                          <p:val>
                                            <p:strVal val="#ppt_h"/>
                                          </p:val>
                                        </p:tav>
                                      </p:tavLst>
                                    </p:anim>
                                    <p:animEffect transition="in" filter="fade">
                                      <p:cBhvr>
                                        <p:cTn id="15" dur="500"/>
                                        <p:tgtEl>
                                          <p:spTgt spid="31">
                                            <p:graphicEl>
                                              <a:chart seriesIdx="-4" categoryIdx="0" bldStep="category"/>
                                            </p:graphicEl>
                                          </p:spTgt>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31">
                                            <p:graphicEl>
                                              <a:chart seriesIdx="-4" categoryIdx="1" bldStep="category"/>
                                            </p:graphicEl>
                                          </p:spTgt>
                                        </p:tgtEl>
                                        <p:attrNameLst>
                                          <p:attrName>style.visibility</p:attrName>
                                        </p:attrNameLst>
                                      </p:cBhvr>
                                      <p:to>
                                        <p:strVal val="visible"/>
                                      </p:to>
                                    </p:set>
                                    <p:anim calcmode="lin" valueType="num">
                                      <p:cBhvr>
                                        <p:cTn id="19" dur="500" fill="hold"/>
                                        <p:tgtEl>
                                          <p:spTgt spid="31">
                                            <p:graphicEl>
                                              <a:chart seriesIdx="-4" categoryIdx="1" bldStep="category"/>
                                            </p:graphicEl>
                                          </p:spTgt>
                                        </p:tgtEl>
                                        <p:attrNameLst>
                                          <p:attrName>ppt_w</p:attrName>
                                        </p:attrNameLst>
                                      </p:cBhvr>
                                      <p:tavLst>
                                        <p:tav tm="0">
                                          <p:val>
                                            <p:fltVal val="0"/>
                                          </p:val>
                                        </p:tav>
                                        <p:tav tm="100000">
                                          <p:val>
                                            <p:strVal val="#ppt_w"/>
                                          </p:val>
                                        </p:tav>
                                      </p:tavLst>
                                    </p:anim>
                                    <p:anim calcmode="lin" valueType="num">
                                      <p:cBhvr>
                                        <p:cTn id="20" dur="500" fill="hold"/>
                                        <p:tgtEl>
                                          <p:spTgt spid="31">
                                            <p:graphicEl>
                                              <a:chart seriesIdx="-4" categoryIdx="1" bldStep="category"/>
                                            </p:graphicEl>
                                          </p:spTgt>
                                        </p:tgtEl>
                                        <p:attrNameLst>
                                          <p:attrName>ppt_h</p:attrName>
                                        </p:attrNameLst>
                                      </p:cBhvr>
                                      <p:tavLst>
                                        <p:tav tm="0">
                                          <p:val>
                                            <p:fltVal val="0"/>
                                          </p:val>
                                        </p:tav>
                                        <p:tav tm="100000">
                                          <p:val>
                                            <p:strVal val="#ppt_h"/>
                                          </p:val>
                                        </p:tav>
                                      </p:tavLst>
                                    </p:anim>
                                    <p:animEffect transition="in" filter="fade">
                                      <p:cBhvr>
                                        <p:cTn id="21" dur="500"/>
                                        <p:tgtEl>
                                          <p:spTgt spid="31">
                                            <p:graphicEl>
                                              <a:chart seriesIdx="-4" categoryIdx="1" bldStep="category"/>
                                            </p:graphicEl>
                                          </p:spTgt>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31">
                                            <p:graphicEl>
                                              <a:chart seriesIdx="-4" categoryIdx="2" bldStep="category"/>
                                            </p:graphicEl>
                                          </p:spTgt>
                                        </p:tgtEl>
                                        <p:attrNameLst>
                                          <p:attrName>style.visibility</p:attrName>
                                        </p:attrNameLst>
                                      </p:cBhvr>
                                      <p:to>
                                        <p:strVal val="visible"/>
                                      </p:to>
                                    </p:set>
                                    <p:anim calcmode="lin" valueType="num">
                                      <p:cBhvr>
                                        <p:cTn id="25" dur="500" fill="hold"/>
                                        <p:tgtEl>
                                          <p:spTgt spid="31">
                                            <p:graphicEl>
                                              <a:chart seriesIdx="-4" categoryIdx="2" bldStep="category"/>
                                            </p:graphicEl>
                                          </p:spTgt>
                                        </p:tgtEl>
                                        <p:attrNameLst>
                                          <p:attrName>ppt_w</p:attrName>
                                        </p:attrNameLst>
                                      </p:cBhvr>
                                      <p:tavLst>
                                        <p:tav tm="0">
                                          <p:val>
                                            <p:fltVal val="0"/>
                                          </p:val>
                                        </p:tav>
                                        <p:tav tm="100000">
                                          <p:val>
                                            <p:strVal val="#ppt_w"/>
                                          </p:val>
                                        </p:tav>
                                      </p:tavLst>
                                    </p:anim>
                                    <p:anim calcmode="lin" valueType="num">
                                      <p:cBhvr>
                                        <p:cTn id="26" dur="500" fill="hold"/>
                                        <p:tgtEl>
                                          <p:spTgt spid="31">
                                            <p:graphicEl>
                                              <a:chart seriesIdx="-4" categoryIdx="2" bldStep="category"/>
                                            </p:graphicEl>
                                          </p:spTgt>
                                        </p:tgtEl>
                                        <p:attrNameLst>
                                          <p:attrName>ppt_h</p:attrName>
                                        </p:attrNameLst>
                                      </p:cBhvr>
                                      <p:tavLst>
                                        <p:tav tm="0">
                                          <p:val>
                                            <p:fltVal val="0"/>
                                          </p:val>
                                        </p:tav>
                                        <p:tav tm="100000">
                                          <p:val>
                                            <p:strVal val="#ppt_h"/>
                                          </p:val>
                                        </p:tav>
                                      </p:tavLst>
                                    </p:anim>
                                    <p:animEffect transition="in" filter="fade">
                                      <p:cBhvr>
                                        <p:cTn id="27" dur="500"/>
                                        <p:tgtEl>
                                          <p:spTgt spid="31">
                                            <p:graphicEl>
                                              <a:chart seriesIdx="-4" categoryIdx="2" bldStep="category"/>
                                            </p:graphicEl>
                                          </p:spTgt>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31">
                                            <p:graphicEl>
                                              <a:chart seriesIdx="-4" categoryIdx="3" bldStep="category"/>
                                            </p:graphicEl>
                                          </p:spTgt>
                                        </p:tgtEl>
                                        <p:attrNameLst>
                                          <p:attrName>style.visibility</p:attrName>
                                        </p:attrNameLst>
                                      </p:cBhvr>
                                      <p:to>
                                        <p:strVal val="visible"/>
                                      </p:to>
                                    </p:set>
                                    <p:anim calcmode="lin" valueType="num">
                                      <p:cBhvr>
                                        <p:cTn id="31" dur="500" fill="hold"/>
                                        <p:tgtEl>
                                          <p:spTgt spid="31">
                                            <p:graphicEl>
                                              <a:chart seriesIdx="-4" categoryIdx="3" bldStep="category"/>
                                            </p:graphicEl>
                                          </p:spTgt>
                                        </p:tgtEl>
                                        <p:attrNameLst>
                                          <p:attrName>ppt_w</p:attrName>
                                        </p:attrNameLst>
                                      </p:cBhvr>
                                      <p:tavLst>
                                        <p:tav tm="0">
                                          <p:val>
                                            <p:fltVal val="0"/>
                                          </p:val>
                                        </p:tav>
                                        <p:tav tm="100000">
                                          <p:val>
                                            <p:strVal val="#ppt_w"/>
                                          </p:val>
                                        </p:tav>
                                      </p:tavLst>
                                    </p:anim>
                                    <p:anim calcmode="lin" valueType="num">
                                      <p:cBhvr>
                                        <p:cTn id="32" dur="500" fill="hold"/>
                                        <p:tgtEl>
                                          <p:spTgt spid="31">
                                            <p:graphicEl>
                                              <a:chart seriesIdx="-4" categoryIdx="3" bldStep="category"/>
                                            </p:graphicEl>
                                          </p:spTgt>
                                        </p:tgtEl>
                                        <p:attrNameLst>
                                          <p:attrName>ppt_h</p:attrName>
                                        </p:attrNameLst>
                                      </p:cBhvr>
                                      <p:tavLst>
                                        <p:tav tm="0">
                                          <p:val>
                                            <p:fltVal val="0"/>
                                          </p:val>
                                        </p:tav>
                                        <p:tav tm="100000">
                                          <p:val>
                                            <p:strVal val="#ppt_h"/>
                                          </p:val>
                                        </p:tav>
                                      </p:tavLst>
                                    </p:anim>
                                    <p:animEffect transition="in" filter="fade">
                                      <p:cBhvr>
                                        <p:cTn id="33" dur="500"/>
                                        <p:tgtEl>
                                          <p:spTgt spid="31">
                                            <p:graphicEl>
                                              <a:chart seriesIdx="-4" categoryIdx="3" bldStep="category"/>
                                            </p:graphicEl>
                                          </p:spTgt>
                                        </p:tgtEl>
                                      </p:cBhvr>
                                    </p:animEffect>
                                  </p:childTnLst>
                                </p:cTn>
                              </p:par>
                            </p:childTnLst>
                          </p:cTn>
                        </p:par>
                        <p:par>
                          <p:cTn id="34" fill="hold">
                            <p:stCondLst>
                              <p:cond delay="2500"/>
                            </p:stCondLst>
                            <p:childTnLst>
                              <p:par>
                                <p:cTn id="35" presetID="22" presetClass="entr" presetSubtype="8" fill="hold" nodeType="after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left)">
                                      <p:cBhvr>
                                        <p:cTn id="37" dur="500"/>
                                        <p:tgtEl>
                                          <p:spTgt spid="32"/>
                                        </p:tgtEl>
                                      </p:cBhvr>
                                    </p:animEffect>
                                  </p:childTnLst>
                                </p:cTn>
                              </p:par>
                              <p:par>
                                <p:cTn id="38" presetID="22" presetClass="entr" presetSubtype="8" fill="hold"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wipe(left)">
                                      <p:cBhvr>
                                        <p:cTn id="40" dur="500"/>
                                        <p:tgtEl>
                                          <p:spTgt spid="35"/>
                                        </p:tgtEl>
                                      </p:cBhvr>
                                    </p:animEffect>
                                  </p:childTnLst>
                                </p:cTn>
                              </p:par>
                              <p:par>
                                <p:cTn id="41" presetID="22" presetClass="entr" presetSubtype="8"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wipe(left)">
                                      <p:cBhvr>
                                        <p:cTn id="43" dur="500"/>
                                        <p:tgtEl>
                                          <p:spTgt spid="33"/>
                                        </p:tgtEl>
                                      </p:cBhvr>
                                    </p:animEffect>
                                  </p:childTnLst>
                                </p:cTn>
                              </p:par>
                              <p:par>
                                <p:cTn id="44" presetID="22" presetClass="entr" presetSubtype="8" fill="hold"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wipe(left)">
                                      <p:cBhvr>
                                        <p:cTn id="46" dur="500"/>
                                        <p:tgtEl>
                                          <p:spTgt spid="34"/>
                                        </p:tgtEl>
                                      </p:cBhvr>
                                    </p:animEffect>
                                  </p:childTnLst>
                                </p:cTn>
                              </p:par>
                            </p:childTnLst>
                          </p:cTn>
                        </p:par>
                        <p:par>
                          <p:cTn id="47" fill="hold">
                            <p:stCondLst>
                              <p:cond delay="3000"/>
                            </p:stCondLst>
                            <p:childTnLst>
                              <p:par>
                                <p:cTn id="48" presetID="53" presetClass="entr" presetSubtype="16" fill="hold" grpId="0" nodeType="afterEffect">
                                  <p:stCondLst>
                                    <p:cond delay="0"/>
                                  </p:stCondLst>
                                  <p:childTnLst>
                                    <p:set>
                                      <p:cBhvr>
                                        <p:cTn id="49" dur="1" fill="hold">
                                          <p:stCondLst>
                                            <p:cond delay="0"/>
                                          </p:stCondLst>
                                        </p:cTn>
                                        <p:tgtEl>
                                          <p:spTgt spid="45"/>
                                        </p:tgtEl>
                                        <p:attrNameLst>
                                          <p:attrName>style.visibility</p:attrName>
                                        </p:attrNameLst>
                                      </p:cBhvr>
                                      <p:to>
                                        <p:strVal val="visible"/>
                                      </p:to>
                                    </p:set>
                                    <p:anim calcmode="lin" valueType="num">
                                      <p:cBhvr>
                                        <p:cTn id="50" dur="500" fill="hold"/>
                                        <p:tgtEl>
                                          <p:spTgt spid="45"/>
                                        </p:tgtEl>
                                        <p:attrNameLst>
                                          <p:attrName>ppt_w</p:attrName>
                                        </p:attrNameLst>
                                      </p:cBhvr>
                                      <p:tavLst>
                                        <p:tav tm="0">
                                          <p:val>
                                            <p:fltVal val="0"/>
                                          </p:val>
                                        </p:tav>
                                        <p:tav tm="100000">
                                          <p:val>
                                            <p:strVal val="#ppt_w"/>
                                          </p:val>
                                        </p:tav>
                                      </p:tavLst>
                                    </p:anim>
                                    <p:anim calcmode="lin" valueType="num">
                                      <p:cBhvr>
                                        <p:cTn id="51" dur="500" fill="hold"/>
                                        <p:tgtEl>
                                          <p:spTgt spid="45"/>
                                        </p:tgtEl>
                                        <p:attrNameLst>
                                          <p:attrName>ppt_h</p:attrName>
                                        </p:attrNameLst>
                                      </p:cBhvr>
                                      <p:tavLst>
                                        <p:tav tm="0">
                                          <p:val>
                                            <p:fltVal val="0"/>
                                          </p:val>
                                        </p:tav>
                                        <p:tav tm="100000">
                                          <p:val>
                                            <p:strVal val="#ppt_h"/>
                                          </p:val>
                                        </p:tav>
                                      </p:tavLst>
                                    </p:anim>
                                    <p:animEffect transition="in" filter="fade">
                                      <p:cBhvr>
                                        <p:cTn id="52" dur="500"/>
                                        <p:tgtEl>
                                          <p:spTgt spid="45"/>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anim calcmode="lin" valueType="num">
                                      <p:cBhvr>
                                        <p:cTn id="55" dur="500" fill="hold"/>
                                        <p:tgtEl>
                                          <p:spTgt spid="46"/>
                                        </p:tgtEl>
                                        <p:attrNameLst>
                                          <p:attrName>ppt_w</p:attrName>
                                        </p:attrNameLst>
                                      </p:cBhvr>
                                      <p:tavLst>
                                        <p:tav tm="0">
                                          <p:val>
                                            <p:fltVal val="0"/>
                                          </p:val>
                                        </p:tav>
                                        <p:tav tm="100000">
                                          <p:val>
                                            <p:strVal val="#ppt_w"/>
                                          </p:val>
                                        </p:tav>
                                      </p:tavLst>
                                    </p:anim>
                                    <p:anim calcmode="lin" valueType="num">
                                      <p:cBhvr>
                                        <p:cTn id="56" dur="500" fill="hold"/>
                                        <p:tgtEl>
                                          <p:spTgt spid="46"/>
                                        </p:tgtEl>
                                        <p:attrNameLst>
                                          <p:attrName>ppt_h</p:attrName>
                                        </p:attrNameLst>
                                      </p:cBhvr>
                                      <p:tavLst>
                                        <p:tav tm="0">
                                          <p:val>
                                            <p:fltVal val="0"/>
                                          </p:val>
                                        </p:tav>
                                        <p:tav tm="100000">
                                          <p:val>
                                            <p:strVal val="#ppt_h"/>
                                          </p:val>
                                        </p:tav>
                                      </p:tavLst>
                                    </p:anim>
                                    <p:animEffect transition="in" filter="fade">
                                      <p:cBhvr>
                                        <p:cTn id="57" dur="500"/>
                                        <p:tgtEl>
                                          <p:spTgt spid="46"/>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47"/>
                                        </p:tgtEl>
                                        <p:attrNameLst>
                                          <p:attrName>style.visibility</p:attrName>
                                        </p:attrNameLst>
                                      </p:cBhvr>
                                      <p:to>
                                        <p:strVal val="visible"/>
                                      </p:to>
                                    </p:set>
                                    <p:anim calcmode="lin" valueType="num">
                                      <p:cBhvr>
                                        <p:cTn id="60" dur="500" fill="hold"/>
                                        <p:tgtEl>
                                          <p:spTgt spid="47"/>
                                        </p:tgtEl>
                                        <p:attrNameLst>
                                          <p:attrName>ppt_w</p:attrName>
                                        </p:attrNameLst>
                                      </p:cBhvr>
                                      <p:tavLst>
                                        <p:tav tm="0">
                                          <p:val>
                                            <p:fltVal val="0"/>
                                          </p:val>
                                        </p:tav>
                                        <p:tav tm="100000">
                                          <p:val>
                                            <p:strVal val="#ppt_w"/>
                                          </p:val>
                                        </p:tav>
                                      </p:tavLst>
                                    </p:anim>
                                    <p:anim calcmode="lin" valueType="num">
                                      <p:cBhvr>
                                        <p:cTn id="61" dur="500" fill="hold"/>
                                        <p:tgtEl>
                                          <p:spTgt spid="47"/>
                                        </p:tgtEl>
                                        <p:attrNameLst>
                                          <p:attrName>ppt_h</p:attrName>
                                        </p:attrNameLst>
                                      </p:cBhvr>
                                      <p:tavLst>
                                        <p:tav tm="0">
                                          <p:val>
                                            <p:fltVal val="0"/>
                                          </p:val>
                                        </p:tav>
                                        <p:tav tm="100000">
                                          <p:val>
                                            <p:strVal val="#ppt_h"/>
                                          </p:val>
                                        </p:tav>
                                      </p:tavLst>
                                    </p:anim>
                                    <p:animEffect transition="in" filter="fade">
                                      <p:cBhvr>
                                        <p:cTn id="62" dur="500"/>
                                        <p:tgtEl>
                                          <p:spTgt spid="47"/>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44"/>
                                        </p:tgtEl>
                                        <p:attrNameLst>
                                          <p:attrName>style.visibility</p:attrName>
                                        </p:attrNameLst>
                                      </p:cBhvr>
                                      <p:to>
                                        <p:strVal val="visible"/>
                                      </p:to>
                                    </p:set>
                                    <p:anim calcmode="lin" valueType="num">
                                      <p:cBhvr>
                                        <p:cTn id="65" dur="500" fill="hold"/>
                                        <p:tgtEl>
                                          <p:spTgt spid="44"/>
                                        </p:tgtEl>
                                        <p:attrNameLst>
                                          <p:attrName>ppt_w</p:attrName>
                                        </p:attrNameLst>
                                      </p:cBhvr>
                                      <p:tavLst>
                                        <p:tav tm="0">
                                          <p:val>
                                            <p:fltVal val="0"/>
                                          </p:val>
                                        </p:tav>
                                        <p:tav tm="100000">
                                          <p:val>
                                            <p:strVal val="#ppt_w"/>
                                          </p:val>
                                        </p:tav>
                                      </p:tavLst>
                                    </p:anim>
                                    <p:anim calcmode="lin" valueType="num">
                                      <p:cBhvr>
                                        <p:cTn id="66" dur="500" fill="hold"/>
                                        <p:tgtEl>
                                          <p:spTgt spid="44"/>
                                        </p:tgtEl>
                                        <p:attrNameLst>
                                          <p:attrName>ppt_h</p:attrName>
                                        </p:attrNameLst>
                                      </p:cBhvr>
                                      <p:tavLst>
                                        <p:tav tm="0">
                                          <p:val>
                                            <p:fltVal val="0"/>
                                          </p:val>
                                        </p:tav>
                                        <p:tav tm="100000">
                                          <p:val>
                                            <p:strVal val="#ppt_h"/>
                                          </p:val>
                                        </p:tav>
                                      </p:tavLst>
                                    </p:anim>
                                    <p:animEffect transition="in" filter="fade">
                                      <p:cBhvr>
                                        <p:cTn id="67" dur="500"/>
                                        <p:tgtEl>
                                          <p:spTgt spid="44"/>
                                        </p:tgtEl>
                                      </p:cBhvr>
                                    </p:animEffect>
                                  </p:childTnLst>
                                </p:cTn>
                              </p:par>
                            </p:childTnLst>
                          </p:cTn>
                        </p:par>
                        <p:par>
                          <p:cTn id="68" fill="hold">
                            <p:stCondLst>
                              <p:cond delay="3500"/>
                            </p:stCondLst>
                            <p:childTnLst>
                              <p:par>
                                <p:cTn id="69" presetID="10" presetClass="entr" presetSubtype="0" fill="hold" grpId="0" nodeType="after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fade">
                                      <p:cBhvr>
                                        <p:cTn id="71" dur="500"/>
                                        <p:tgtEl>
                                          <p:spTgt spid="3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2"/>
                                        </p:tgtEl>
                                        <p:attrNameLst>
                                          <p:attrName>style.visibility</p:attrName>
                                        </p:attrNameLst>
                                      </p:cBhvr>
                                      <p:to>
                                        <p:strVal val="visible"/>
                                      </p:to>
                                    </p:set>
                                    <p:animEffect transition="in" filter="fade">
                                      <p:cBhvr>
                                        <p:cTn id="74" dur="500"/>
                                        <p:tgtEl>
                                          <p:spTgt spid="4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0"/>
                                        </p:tgtEl>
                                        <p:attrNameLst>
                                          <p:attrName>style.visibility</p:attrName>
                                        </p:attrNameLst>
                                      </p:cBhvr>
                                      <p:to>
                                        <p:strVal val="visible"/>
                                      </p:to>
                                    </p:set>
                                    <p:animEffect transition="in" filter="fade">
                                      <p:cBhvr>
                                        <p:cTn id="77" dur="500"/>
                                        <p:tgtEl>
                                          <p:spTgt spid="40"/>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fade">
                                      <p:cBhvr>
                                        <p:cTn id="80" dur="500"/>
                                        <p:tgtEl>
                                          <p:spTgt spid="38"/>
                                        </p:tgtEl>
                                      </p:cBhvr>
                                    </p:animEffect>
                                  </p:childTnLst>
                                </p:cTn>
                              </p:par>
                            </p:childTnLst>
                          </p:cTn>
                        </p:par>
                        <p:par>
                          <p:cTn id="81" fill="hold">
                            <p:stCondLst>
                              <p:cond delay="4000"/>
                            </p:stCondLst>
                            <p:childTnLst>
                              <p:par>
                                <p:cTn id="82" presetID="10" presetClass="entr" presetSubtype="0" fill="hold" grpId="0" nodeType="afterEffect">
                                  <p:stCondLst>
                                    <p:cond delay="0"/>
                                  </p:stCondLst>
                                  <p:childTnLst>
                                    <p:set>
                                      <p:cBhvr>
                                        <p:cTn id="83" dur="1" fill="hold">
                                          <p:stCondLst>
                                            <p:cond delay="0"/>
                                          </p:stCondLst>
                                        </p:cTn>
                                        <p:tgtEl>
                                          <p:spTgt spid="37"/>
                                        </p:tgtEl>
                                        <p:attrNameLst>
                                          <p:attrName>style.visibility</p:attrName>
                                        </p:attrNameLst>
                                      </p:cBhvr>
                                      <p:to>
                                        <p:strVal val="visible"/>
                                      </p:to>
                                    </p:set>
                                    <p:animEffect transition="in" filter="fade">
                                      <p:cBhvr>
                                        <p:cTn id="84" dur="500"/>
                                        <p:tgtEl>
                                          <p:spTgt spid="37"/>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fade">
                                      <p:cBhvr>
                                        <p:cTn id="87" dur="500"/>
                                        <p:tgtEl>
                                          <p:spTgt spid="4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41"/>
                                        </p:tgtEl>
                                        <p:attrNameLst>
                                          <p:attrName>style.visibility</p:attrName>
                                        </p:attrNameLst>
                                      </p:cBhvr>
                                      <p:to>
                                        <p:strVal val="visible"/>
                                      </p:to>
                                    </p:set>
                                    <p:animEffect transition="in" filter="fade">
                                      <p:cBhvr>
                                        <p:cTn id="90" dur="500"/>
                                        <p:tgtEl>
                                          <p:spTgt spid="41"/>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9"/>
                                        </p:tgtEl>
                                        <p:attrNameLst>
                                          <p:attrName>style.visibility</p:attrName>
                                        </p:attrNameLst>
                                      </p:cBhvr>
                                      <p:to>
                                        <p:strVal val="visible"/>
                                      </p:to>
                                    </p:set>
                                    <p:animEffect transition="in" filter="fade">
                                      <p:cBhvr>
                                        <p:cTn id="9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Graphic spid="31" grpId="0">
        <p:bldSub>
          <a:bldChart bld="category"/>
        </p:bldSub>
      </p:bldGraphic>
      <p:bldP spid="36" grpId="0"/>
      <p:bldP spid="37" grpId="0"/>
      <p:bldP spid="38" grpId="0"/>
      <p:bldP spid="39" grpId="0"/>
      <p:bldP spid="40" grpId="0"/>
      <p:bldP spid="41" grpId="0"/>
      <p:bldP spid="42" grpId="0"/>
      <p:bldP spid="43" grpId="0"/>
      <p:bldP spid="44" grpId="0" animBg="1"/>
      <p:bldP spid="45" grpId="0" animBg="1"/>
      <p:bldP spid="46" grpId="0" animBg="1"/>
      <p:bldP spid="47"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nvGraphicFramePr>
        <p:xfrm>
          <a:off x="338667" y="436879"/>
          <a:ext cx="11607800" cy="565065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28688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animEffect transition="in" filter="wipe(down)">
                                      <p:cBhvr>
                                        <p:cTn id="7" dur="500"/>
                                        <p:tgtEl>
                                          <p:spTgt spid="5">
                                            <p:graphicEl>
                                              <a:chart seriesIdx="-3" categoryIdx="-3" bldStep="gridLegend"/>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graphicEl>
                                              <a:chart seriesIdx="0" categoryIdx="-4" bldStep="series"/>
                                            </p:graphicEl>
                                          </p:spTgt>
                                        </p:tgtEl>
                                        <p:attrNameLst>
                                          <p:attrName>style.visibility</p:attrName>
                                        </p:attrNameLst>
                                      </p:cBhvr>
                                      <p:to>
                                        <p:strVal val="visible"/>
                                      </p:to>
                                    </p:set>
                                    <p:animEffect transition="in" filter="wipe(down)">
                                      <p:cBhvr>
                                        <p:cTn id="11" dur="500"/>
                                        <p:tgtEl>
                                          <p:spTgt spid="5">
                                            <p:graphicEl>
                                              <a:chart seriesIdx="0" categoryIdx="-4" bldStep="series"/>
                                            </p:graphic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5">
                                            <p:graphicEl>
                                              <a:chart seriesIdx="1" categoryIdx="-4" bldStep="series"/>
                                            </p:graphicEl>
                                          </p:spTgt>
                                        </p:tgtEl>
                                        <p:attrNameLst>
                                          <p:attrName>style.visibility</p:attrName>
                                        </p:attrNameLst>
                                      </p:cBhvr>
                                      <p:to>
                                        <p:strVal val="visible"/>
                                      </p:to>
                                    </p:set>
                                    <p:animEffect transition="in" filter="wipe(down)">
                                      <p:cBhvr>
                                        <p:cTn id="15" dur="500"/>
                                        <p:tgtEl>
                                          <p:spTgt spid="5">
                                            <p:graphicEl>
                                              <a:chart seriesIdx="1" categoryIdx="-4" bldStep="series"/>
                                            </p:graphic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5">
                                            <p:graphicEl>
                                              <a:chart seriesIdx="2" categoryIdx="-4" bldStep="series"/>
                                            </p:graphicEl>
                                          </p:spTgt>
                                        </p:tgtEl>
                                        <p:attrNameLst>
                                          <p:attrName>style.visibility</p:attrName>
                                        </p:attrNameLst>
                                      </p:cBhvr>
                                      <p:to>
                                        <p:strVal val="visible"/>
                                      </p:to>
                                    </p:set>
                                    <p:animEffect transition="in" filter="wipe(down)">
                                      <p:cBhvr>
                                        <p:cTn id="19" dur="500"/>
                                        <p:tgtEl>
                                          <p:spTgt spid="5">
                                            <p:graphicEl>
                                              <a:chart seriesIdx="2" categoryIdx="-4" bldStep="series"/>
                                            </p:graphicEl>
                                          </p:spTgt>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5">
                                            <p:graphicEl>
                                              <a:chart seriesIdx="3" categoryIdx="-4" bldStep="series"/>
                                            </p:graphicEl>
                                          </p:spTgt>
                                        </p:tgtEl>
                                        <p:attrNameLst>
                                          <p:attrName>style.visibility</p:attrName>
                                        </p:attrNameLst>
                                      </p:cBhvr>
                                      <p:to>
                                        <p:strVal val="visible"/>
                                      </p:to>
                                    </p:set>
                                    <p:animEffect transition="in" filter="wipe(down)">
                                      <p:cBhvr>
                                        <p:cTn id="23" dur="500"/>
                                        <p:tgtEl>
                                          <p:spTgt spid="5">
                                            <p:graphicEl>
                                              <a:chart seriesIdx="3"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
        </p:bldSub>
      </p:bldGraphic>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nvGraphicFramePr>
        <p:xfrm>
          <a:off x="751840" y="436879"/>
          <a:ext cx="10688320" cy="561678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26115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animEffect transition="in" filter="wipe(down)">
                                      <p:cBhvr>
                                        <p:cTn id="7" dur="500"/>
                                        <p:tgtEl>
                                          <p:spTgt spid="5">
                                            <p:graphicEl>
                                              <a:chart seriesIdx="-3" categoryIdx="-3" bldStep="gridLegend"/>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graphicEl>
                                              <a:chart seriesIdx="0" categoryIdx="-4" bldStep="series"/>
                                            </p:graphicEl>
                                          </p:spTgt>
                                        </p:tgtEl>
                                        <p:attrNameLst>
                                          <p:attrName>style.visibility</p:attrName>
                                        </p:attrNameLst>
                                      </p:cBhvr>
                                      <p:to>
                                        <p:strVal val="visible"/>
                                      </p:to>
                                    </p:set>
                                    <p:animEffect transition="in" filter="wipe(down)">
                                      <p:cBhvr>
                                        <p:cTn id="11" dur="500"/>
                                        <p:tgtEl>
                                          <p:spTgt spid="5">
                                            <p:graphicEl>
                                              <a:chart seriesIdx="0" categoryIdx="-4" bldStep="series"/>
                                            </p:graphic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5">
                                            <p:graphicEl>
                                              <a:chart seriesIdx="1" categoryIdx="-4" bldStep="series"/>
                                            </p:graphicEl>
                                          </p:spTgt>
                                        </p:tgtEl>
                                        <p:attrNameLst>
                                          <p:attrName>style.visibility</p:attrName>
                                        </p:attrNameLst>
                                      </p:cBhvr>
                                      <p:to>
                                        <p:strVal val="visible"/>
                                      </p:to>
                                    </p:set>
                                    <p:animEffect transition="in" filter="wipe(down)">
                                      <p:cBhvr>
                                        <p:cTn id="15" dur="500"/>
                                        <p:tgtEl>
                                          <p:spTgt spid="5">
                                            <p:graphicEl>
                                              <a:chart seriesIdx="1" categoryIdx="-4" bldStep="series"/>
                                            </p:graphic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5">
                                            <p:graphicEl>
                                              <a:chart seriesIdx="2" categoryIdx="-4" bldStep="series"/>
                                            </p:graphicEl>
                                          </p:spTgt>
                                        </p:tgtEl>
                                        <p:attrNameLst>
                                          <p:attrName>style.visibility</p:attrName>
                                        </p:attrNameLst>
                                      </p:cBhvr>
                                      <p:to>
                                        <p:strVal val="visible"/>
                                      </p:to>
                                    </p:set>
                                    <p:animEffect transition="in" filter="wipe(down)">
                                      <p:cBhvr>
                                        <p:cTn id="19" dur="500"/>
                                        <p:tgtEl>
                                          <p:spTgt spid="5">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E375B5F-02D4-4CCF-8194-60A9B9C34E4D}"/>
              </a:ext>
            </a:extLst>
          </p:cNvPr>
          <p:cNvSpPr txBox="1"/>
          <p:nvPr/>
        </p:nvSpPr>
        <p:spPr>
          <a:xfrm>
            <a:off x="1035242" y="345682"/>
            <a:ext cx="2969895" cy="5355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可视化数据分析图表</a:t>
            </a:r>
          </a:p>
        </p:txBody>
      </p:sp>
      <p:sp>
        <p:nvSpPr>
          <p:cNvPr id="3" name="矩形 2">
            <a:extLst>
              <a:ext uri="{FF2B5EF4-FFF2-40B4-BE49-F238E27FC236}">
                <a16:creationId xmlns:a16="http://schemas.microsoft.com/office/drawing/2014/main" id="{925294B4-CF39-4A94-BFF9-DC0106821065}"/>
              </a:ext>
            </a:extLst>
          </p:cNvPr>
          <p:cNvSpPr/>
          <p:nvPr/>
        </p:nvSpPr>
        <p:spPr>
          <a:xfrm>
            <a:off x="1" y="457200"/>
            <a:ext cx="632459" cy="598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微软雅黑"/>
              <a:cs typeface="+mn-ea"/>
              <a:sym typeface="+mn-lt"/>
            </a:endParaRPr>
          </a:p>
        </p:txBody>
      </p:sp>
      <p:sp>
        <p:nvSpPr>
          <p:cNvPr id="4" name="文本框 3">
            <a:extLst>
              <a:ext uri="{FF2B5EF4-FFF2-40B4-BE49-F238E27FC236}">
                <a16:creationId xmlns:a16="http://schemas.microsoft.com/office/drawing/2014/main" id="{B2A87E23-8816-4DD3-81F7-8D414621D879}"/>
              </a:ext>
            </a:extLst>
          </p:cNvPr>
          <p:cNvSpPr txBox="1"/>
          <p:nvPr/>
        </p:nvSpPr>
        <p:spPr>
          <a:xfrm>
            <a:off x="1035242" y="773090"/>
            <a:ext cx="2578815" cy="393954"/>
          </a:xfrm>
          <a:prstGeom prst="rect">
            <a:avLst/>
          </a:prstGeom>
          <a:noFill/>
        </p:spPr>
        <p:txBody>
          <a:bodyPr wrap="square" rtlCol="0">
            <a:spAutoFit/>
          </a:bodyPr>
          <a:lstStyle/>
          <a:p>
            <a:pPr marL="0" marR="0" lvl="0" indent="0" algn="l" defTabSz="914400" rtl="0" eaLnBrk="1" fontAlgn="auto" latinLnBrk="0" hangingPunct="1">
              <a:lnSpc>
                <a:spcPct val="14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Visual data analysis chart</a:t>
            </a:r>
            <a:endParaRPr kumimoji="0" lang="zh-CN" altLang="en-US" sz="14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endParaRPr>
          </a:p>
        </p:txBody>
      </p:sp>
      <p:sp>
        <p:nvSpPr>
          <p:cNvPr id="5" name="矩形 4">
            <a:extLst>
              <a:ext uri="{FF2B5EF4-FFF2-40B4-BE49-F238E27FC236}">
                <a16:creationId xmlns:a16="http://schemas.microsoft.com/office/drawing/2014/main" id="{925294B4-CF39-4A94-BFF9-DC0106821065}"/>
              </a:ext>
            </a:extLst>
          </p:cNvPr>
          <p:cNvSpPr/>
          <p:nvPr/>
        </p:nvSpPr>
        <p:spPr>
          <a:xfrm>
            <a:off x="765493" y="457200"/>
            <a:ext cx="136716" cy="598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微软雅黑"/>
              <a:cs typeface="+mn-ea"/>
              <a:sym typeface="+mn-lt"/>
            </a:endParaRPr>
          </a:p>
        </p:txBody>
      </p:sp>
      <p:grpSp>
        <p:nvGrpSpPr>
          <p:cNvPr id="6" name="组合 5">
            <a:extLst>
              <a:ext uri="{FF2B5EF4-FFF2-40B4-BE49-F238E27FC236}">
                <a16:creationId xmlns:a16="http://schemas.microsoft.com/office/drawing/2014/main" id="{5250BD1F-CF9E-4B09-9F72-7A342B120082}"/>
              </a:ext>
            </a:extLst>
          </p:cNvPr>
          <p:cNvGrpSpPr/>
          <p:nvPr/>
        </p:nvGrpSpPr>
        <p:grpSpPr>
          <a:xfrm>
            <a:off x="1596194" y="1337130"/>
            <a:ext cx="8849234" cy="5140571"/>
            <a:chOff x="733081" y="814209"/>
            <a:chExt cx="10389620" cy="6035387"/>
          </a:xfrm>
        </p:grpSpPr>
        <p:graphicFrame>
          <p:nvGraphicFramePr>
            <p:cNvPr id="7" name="图表 6">
              <a:extLst>
                <a:ext uri="{FF2B5EF4-FFF2-40B4-BE49-F238E27FC236}">
                  <a16:creationId xmlns:a16="http://schemas.microsoft.com/office/drawing/2014/main" id="{4EE3FBF5-4781-3149-BD7B-D3C9E134F1BC}"/>
                </a:ext>
              </a:extLst>
            </p:cNvPr>
            <p:cNvGraphicFramePr/>
            <p:nvPr>
              <p:extLst>
                <p:ext uri="{D42A27DB-BD31-4B8C-83A1-F6EECF244321}">
                  <p14:modId xmlns:p14="http://schemas.microsoft.com/office/powerpoint/2010/main" val="3955805895"/>
                </p:ext>
              </p:extLst>
            </p:nvPr>
          </p:nvGraphicFramePr>
          <p:xfrm>
            <a:off x="3282846" y="899409"/>
            <a:ext cx="5296732" cy="4939120"/>
          </p:xfrm>
          <a:graphic>
            <a:graphicData uri="http://schemas.openxmlformats.org/drawingml/2006/chart">
              <c:chart xmlns:c="http://schemas.openxmlformats.org/drawingml/2006/chart" xmlns:r="http://schemas.openxmlformats.org/officeDocument/2006/relationships" r:id="rId2"/>
            </a:graphicData>
          </a:graphic>
        </p:graphicFrame>
        <p:sp>
          <p:nvSpPr>
            <p:cNvPr id="26" name="椭圆 25">
              <a:extLst>
                <a:ext uri="{FF2B5EF4-FFF2-40B4-BE49-F238E27FC236}">
                  <a16:creationId xmlns:a16="http://schemas.microsoft.com/office/drawing/2014/main" id="{99ECE8BE-D58B-E244-A42E-81F0F849811F}"/>
                </a:ext>
              </a:extLst>
            </p:cNvPr>
            <p:cNvSpPr/>
            <p:nvPr/>
          </p:nvSpPr>
          <p:spPr>
            <a:xfrm>
              <a:off x="6994518" y="1281390"/>
              <a:ext cx="857250" cy="857250"/>
            </a:xfrm>
            <a:prstGeom prst="ellipse">
              <a:avLst/>
            </a:prstGeom>
            <a:gradFill>
              <a:gsLst>
                <a:gs pos="0">
                  <a:schemeClr val="bg1"/>
                </a:gs>
                <a:gs pos="100000">
                  <a:schemeClr val="bg1">
                    <a:lumMod val="85000"/>
                  </a:schemeClr>
                </a:gs>
              </a:gsLst>
              <a:lin ang="540000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endParaRPr>
            </a:p>
          </p:txBody>
        </p:sp>
        <p:sp>
          <p:nvSpPr>
            <p:cNvPr id="9" name="矩形 8">
              <a:extLst>
                <a:ext uri="{FF2B5EF4-FFF2-40B4-BE49-F238E27FC236}">
                  <a16:creationId xmlns:a16="http://schemas.microsoft.com/office/drawing/2014/main" id="{DBC5AF7B-340F-6C47-B0F5-C6C767FBFF52}"/>
                </a:ext>
              </a:extLst>
            </p:cNvPr>
            <p:cNvSpPr/>
            <p:nvPr/>
          </p:nvSpPr>
          <p:spPr>
            <a:xfrm>
              <a:off x="7949015" y="1155820"/>
              <a:ext cx="2515264" cy="907170"/>
            </a:xfrm>
            <a:prstGeom prst="rect">
              <a:avLst/>
            </a:prstGeom>
          </p:spPr>
          <p:txBody>
            <a:bodyPr wrap="square" lIns="68579" tIns="34289" rIns="68579" bIns="34289">
              <a:spAutoFit/>
            </a:bodyPr>
            <a:lstStyle/>
            <a:p>
              <a:pPr marL="0" marR="0" lvl="0" indent="0" algn="l" defTabSz="685783" rtl="0" eaLnBrk="1" fontAlgn="auto" latinLnBrk="0" hangingPunct="1">
                <a:lnSpc>
                  <a:spcPct val="13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E7E6E6">
                      <a:lumMod val="25000"/>
                    </a:srgbClr>
                  </a:solidFill>
                  <a:effectLst/>
                  <a:uLnTx/>
                  <a:uFillTx/>
                  <a:latin typeface="Arial" panose="020F0502020204030204"/>
                  <a:ea typeface="微软雅黑"/>
                  <a:cs typeface="+mn-ea"/>
                  <a:sym typeface="+mn-lt"/>
                </a:rPr>
                <a:t>您的内容打在这里，或者通过复制您的文本后，在此框中选择粘贴，并选择只保留文字。</a:t>
              </a:r>
            </a:p>
          </p:txBody>
        </p:sp>
        <p:sp>
          <p:nvSpPr>
            <p:cNvPr id="10" name="文本框 9">
              <a:extLst>
                <a:ext uri="{FF2B5EF4-FFF2-40B4-BE49-F238E27FC236}">
                  <a16:creationId xmlns:a16="http://schemas.microsoft.com/office/drawing/2014/main" id="{8ABA5B6F-8A7C-8A48-B526-90EAFE3892D4}"/>
                </a:ext>
              </a:extLst>
            </p:cNvPr>
            <p:cNvSpPr txBox="1"/>
            <p:nvPr/>
          </p:nvSpPr>
          <p:spPr>
            <a:xfrm>
              <a:off x="7949015" y="814209"/>
              <a:ext cx="1788686" cy="406518"/>
            </a:xfrm>
            <a:prstGeom prst="rect">
              <a:avLst/>
            </a:prstGeom>
            <a:noFill/>
          </p:spPr>
          <p:txBody>
            <a:bodyPr wrap="none"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E7E6E6">
                      <a:lumMod val="25000"/>
                    </a:srgbClr>
                  </a:solidFill>
                  <a:effectLst/>
                  <a:uLnTx/>
                  <a:uFillTx/>
                  <a:latin typeface="Arial" panose="020F0502020204030204"/>
                  <a:ea typeface="微软雅黑"/>
                  <a:cs typeface="+mn-ea"/>
                  <a:sym typeface="+mn-lt"/>
                </a:rPr>
                <a:t>添加标题内容</a:t>
              </a:r>
            </a:p>
          </p:txBody>
        </p:sp>
        <p:sp>
          <p:nvSpPr>
            <p:cNvPr id="24" name="椭圆 23">
              <a:extLst>
                <a:ext uri="{FF2B5EF4-FFF2-40B4-BE49-F238E27FC236}">
                  <a16:creationId xmlns:a16="http://schemas.microsoft.com/office/drawing/2014/main" id="{BF57312F-10BA-5D4E-B069-FD6252E19737}"/>
                </a:ext>
              </a:extLst>
            </p:cNvPr>
            <p:cNvSpPr/>
            <p:nvPr/>
          </p:nvSpPr>
          <p:spPr>
            <a:xfrm>
              <a:off x="7656585" y="3750950"/>
              <a:ext cx="857250" cy="857250"/>
            </a:xfrm>
            <a:prstGeom prst="ellipse">
              <a:avLst/>
            </a:prstGeom>
            <a:gradFill>
              <a:gsLst>
                <a:gs pos="0">
                  <a:schemeClr val="bg1"/>
                </a:gs>
                <a:gs pos="100000">
                  <a:schemeClr val="bg1">
                    <a:lumMod val="85000"/>
                  </a:schemeClr>
                </a:gs>
              </a:gsLst>
              <a:lin ang="540000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endParaRPr>
            </a:p>
          </p:txBody>
        </p:sp>
        <p:sp>
          <p:nvSpPr>
            <p:cNvPr id="12" name="矩形 11">
              <a:extLst>
                <a:ext uri="{FF2B5EF4-FFF2-40B4-BE49-F238E27FC236}">
                  <a16:creationId xmlns:a16="http://schemas.microsoft.com/office/drawing/2014/main" id="{B70D339B-2C44-DE4B-8638-55BAFADC5B5B}"/>
                </a:ext>
              </a:extLst>
            </p:cNvPr>
            <p:cNvSpPr/>
            <p:nvPr/>
          </p:nvSpPr>
          <p:spPr>
            <a:xfrm>
              <a:off x="8611082" y="3625380"/>
              <a:ext cx="2511619" cy="907170"/>
            </a:xfrm>
            <a:prstGeom prst="rect">
              <a:avLst/>
            </a:prstGeom>
          </p:spPr>
          <p:txBody>
            <a:bodyPr wrap="square" lIns="68579" tIns="34289" rIns="68579" bIns="34289">
              <a:spAutoFit/>
            </a:bodyPr>
            <a:lstStyle/>
            <a:p>
              <a:pPr marL="0" marR="0" lvl="0" indent="0" algn="l" defTabSz="685783" rtl="0" eaLnBrk="1" fontAlgn="auto" latinLnBrk="0" hangingPunct="1">
                <a:lnSpc>
                  <a:spcPct val="13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E7E6E6">
                      <a:lumMod val="25000"/>
                    </a:srgbClr>
                  </a:solidFill>
                  <a:effectLst/>
                  <a:uLnTx/>
                  <a:uFillTx/>
                  <a:latin typeface="Arial" panose="020F0502020204030204"/>
                  <a:ea typeface="微软雅黑"/>
                  <a:cs typeface="+mn-ea"/>
                  <a:sym typeface="+mn-lt"/>
                </a:rPr>
                <a:t>您的内容打在这里，或者通过复制您的文本后，在此框中选择粘贴，并选择只保留文字。</a:t>
              </a:r>
            </a:p>
          </p:txBody>
        </p:sp>
        <p:sp>
          <p:nvSpPr>
            <p:cNvPr id="13" name="文本框 12">
              <a:extLst>
                <a:ext uri="{FF2B5EF4-FFF2-40B4-BE49-F238E27FC236}">
                  <a16:creationId xmlns:a16="http://schemas.microsoft.com/office/drawing/2014/main" id="{34440BF6-E564-6E4B-8F9A-7F93C486358B}"/>
                </a:ext>
              </a:extLst>
            </p:cNvPr>
            <p:cNvSpPr txBox="1"/>
            <p:nvPr/>
          </p:nvSpPr>
          <p:spPr>
            <a:xfrm>
              <a:off x="8611082" y="3283767"/>
              <a:ext cx="1788686" cy="406518"/>
            </a:xfrm>
            <a:prstGeom prst="rect">
              <a:avLst/>
            </a:prstGeom>
            <a:noFill/>
          </p:spPr>
          <p:txBody>
            <a:bodyPr wrap="none"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E7E6E6">
                      <a:lumMod val="25000"/>
                    </a:srgbClr>
                  </a:solidFill>
                  <a:effectLst/>
                  <a:uLnTx/>
                  <a:uFillTx/>
                  <a:latin typeface="Arial" panose="020F0502020204030204"/>
                  <a:ea typeface="微软雅黑"/>
                  <a:cs typeface="+mn-ea"/>
                  <a:sym typeface="+mn-lt"/>
                </a:rPr>
                <a:t>添加标题内容</a:t>
              </a:r>
            </a:p>
          </p:txBody>
        </p:sp>
        <p:sp>
          <p:nvSpPr>
            <p:cNvPr id="22" name="椭圆 21">
              <a:extLst>
                <a:ext uri="{FF2B5EF4-FFF2-40B4-BE49-F238E27FC236}">
                  <a16:creationId xmlns:a16="http://schemas.microsoft.com/office/drawing/2014/main" id="{8B61523D-481E-084D-AFB0-6F6120FA0A0C}"/>
                </a:ext>
              </a:extLst>
            </p:cNvPr>
            <p:cNvSpPr/>
            <p:nvPr/>
          </p:nvSpPr>
          <p:spPr>
            <a:xfrm>
              <a:off x="5639558" y="5346982"/>
              <a:ext cx="857250" cy="857250"/>
            </a:xfrm>
            <a:prstGeom prst="ellipse">
              <a:avLst/>
            </a:prstGeom>
            <a:gradFill>
              <a:gsLst>
                <a:gs pos="0">
                  <a:schemeClr val="bg1"/>
                </a:gs>
                <a:gs pos="100000">
                  <a:schemeClr val="bg1">
                    <a:lumMod val="85000"/>
                  </a:schemeClr>
                </a:gs>
              </a:gsLst>
              <a:lin ang="540000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endParaRPr>
            </a:p>
          </p:txBody>
        </p:sp>
        <p:sp>
          <p:nvSpPr>
            <p:cNvPr id="15" name="矩形 14">
              <a:extLst>
                <a:ext uri="{FF2B5EF4-FFF2-40B4-BE49-F238E27FC236}">
                  <a16:creationId xmlns:a16="http://schemas.microsoft.com/office/drawing/2014/main" id="{2CC1B452-FA08-CC49-96B0-B727A85862E4}"/>
                </a:ext>
              </a:extLst>
            </p:cNvPr>
            <p:cNvSpPr/>
            <p:nvPr/>
          </p:nvSpPr>
          <p:spPr>
            <a:xfrm>
              <a:off x="6611719" y="5942426"/>
              <a:ext cx="2546631" cy="907170"/>
            </a:xfrm>
            <a:prstGeom prst="rect">
              <a:avLst/>
            </a:prstGeom>
          </p:spPr>
          <p:txBody>
            <a:bodyPr wrap="square" lIns="68579" tIns="34289" rIns="68579" bIns="34289">
              <a:spAutoFit/>
            </a:bodyPr>
            <a:lstStyle/>
            <a:p>
              <a:pPr marL="0" marR="0" lvl="0" indent="0" algn="l" defTabSz="685783" rtl="0" eaLnBrk="1" fontAlgn="auto" latinLnBrk="0" hangingPunct="1">
                <a:lnSpc>
                  <a:spcPct val="13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E7E6E6">
                      <a:lumMod val="25000"/>
                    </a:srgbClr>
                  </a:solidFill>
                  <a:effectLst/>
                  <a:uLnTx/>
                  <a:uFillTx/>
                  <a:latin typeface="Arial" panose="020F0502020204030204"/>
                  <a:ea typeface="微软雅黑"/>
                  <a:cs typeface="+mn-ea"/>
                  <a:sym typeface="+mn-lt"/>
                </a:rPr>
                <a:t>您的内容打在这里，或者通过复制您的文本后，在此框中选择粘贴，并选择只保留文字。</a:t>
              </a:r>
            </a:p>
          </p:txBody>
        </p:sp>
        <p:sp>
          <p:nvSpPr>
            <p:cNvPr id="16" name="文本框 15">
              <a:extLst>
                <a:ext uri="{FF2B5EF4-FFF2-40B4-BE49-F238E27FC236}">
                  <a16:creationId xmlns:a16="http://schemas.microsoft.com/office/drawing/2014/main" id="{CE6B7030-18C9-2542-A938-2E75F67EA56D}"/>
                </a:ext>
              </a:extLst>
            </p:cNvPr>
            <p:cNvSpPr txBox="1"/>
            <p:nvPr/>
          </p:nvSpPr>
          <p:spPr>
            <a:xfrm>
              <a:off x="6611719" y="5600813"/>
              <a:ext cx="1788686" cy="406518"/>
            </a:xfrm>
            <a:prstGeom prst="rect">
              <a:avLst/>
            </a:prstGeom>
            <a:noFill/>
          </p:spPr>
          <p:txBody>
            <a:bodyPr wrap="none" lIns="68579" tIns="34289" rIns="68579" bIns="34289"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E7E6E6">
                      <a:lumMod val="25000"/>
                    </a:srgbClr>
                  </a:solidFill>
                  <a:effectLst/>
                  <a:uLnTx/>
                  <a:uFillTx/>
                  <a:latin typeface="Arial" panose="020F0502020204030204"/>
                  <a:ea typeface="微软雅黑"/>
                  <a:cs typeface="+mn-ea"/>
                  <a:sym typeface="+mn-lt"/>
                </a:rPr>
                <a:t>添加标题内容</a:t>
              </a:r>
            </a:p>
          </p:txBody>
        </p:sp>
        <p:sp>
          <p:nvSpPr>
            <p:cNvPr id="20" name="椭圆 19">
              <a:extLst>
                <a:ext uri="{FF2B5EF4-FFF2-40B4-BE49-F238E27FC236}">
                  <a16:creationId xmlns:a16="http://schemas.microsoft.com/office/drawing/2014/main" id="{BD3137BA-B0E4-A143-A711-D9671ABD9132}"/>
                </a:ext>
              </a:extLst>
            </p:cNvPr>
            <p:cNvSpPr/>
            <p:nvPr/>
          </p:nvSpPr>
          <p:spPr>
            <a:xfrm>
              <a:off x="3352943" y="1904692"/>
              <a:ext cx="857250" cy="857250"/>
            </a:xfrm>
            <a:prstGeom prst="ellipse">
              <a:avLst/>
            </a:prstGeom>
            <a:gradFill>
              <a:gsLst>
                <a:gs pos="0">
                  <a:schemeClr val="bg1"/>
                </a:gs>
                <a:gs pos="100000">
                  <a:schemeClr val="bg1">
                    <a:lumMod val="85000"/>
                  </a:schemeClr>
                </a:gs>
              </a:gsLst>
              <a:lin ang="540000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endParaRPr>
            </a:p>
          </p:txBody>
        </p:sp>
        <p:sp>
          <p:nvSpPr>
            <p:cNvPr id="18" name="矩形 17">
              <a:extLst>
                <a:ext uri="{FF2B5EF4-FFF2-40B4-BE49-F238E27FC236}">
                  <a16:creationId xmlns:a16="http://schemas.microsoft.com/office/drawing/2014/main" id="{31F94686-9E4B-CF48-9CF1-97CF27F9AA4D}"/>
                </a:ext>
              </a:extLst>
            </p:cNvPr>
            <p:cNvSpPr/>
            <p:nvPr/>
          </p:nvSpPr>
          <p:spPr>
            <a:xfrm>
              <a:off x="733081" y="2243114"/>
              <a:ext cx="2493905" cy="907170"/>
            </a:xfrm>
            <a:prstGeom prst="rect">
              <a:avLst/>
            </a:prstGeom>
          </p:spPr>
          <p:txBody>
            <a:bodyPr wrap="square" lIns="68579" tIns="34289" rIns="68579" bIns="34289">
              <a:spAutoFit/>
            </a:bodyPr>
            <a:lstStyle/>
            <a:p>
              <a:pPr marL="0" marR="0" lvl="0" indent="0" algn="r" defTabSz="685783" rtl="0" eaLnBrk="1" fontAlgn="auto" latinLnBrk="0" hangingPunct="1">
                <a:lnSpc>
                  <a:spcPct val="13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E7E6E6">
                      <a:lumMod val="25000"/>
                    </a:srgbClr>
                  </a:solidFill>
                  <a:effectLst/>
                  <a:uLnTx/>
                  <a:uFillTx/>
                  <a:latin typeface="Arial" panose="020F0502020204030204"/>
                  <a:ea typeface="微软雅黑"/>
                  <a:cs typeface="+mn-ea"/>
                  <a:sym typeface="+mn-lt"/>
                </a:rPr>
                <a:t>您的内容打在这里，或者通过复制您的文本后，在此框中选择粘贴，并选择只保留文字。</a:t>
              </a:r>
            </a:p>
          </p:txBody>
        </p:sp>
        <p:sp>
          <p:nvSpPr>
            <p:cNvPr id="19" name="文本框 18">
              <a:extLst>
                <a:ext uri="{FF2B5EF4-FFF2-40B4-BE49-F238E27FC236}">
                  <a16:creationId xmlns:a16="http://schemas.microsoft.com/office/drawing/2014/main" id="{CF301A1D-F4A1-9140-A4EF-63738158777D}"/>
                </a:ext>
              </a:extLst>
            </p:cNvPr>
            <p:cNvSpPr txBox="1"/>
            <p:nvPr/>
          </p:nvSpPr>
          <p:spPr>
            <a:xfrm>
              <a:off x="1408064" y="1901503"/>
              <a:ext cx="1788686" cy="406518"/>
            </a:xfrm>
            <a:prstGeom prst="rect">
              <a:avLst/>
            </a:prstGeom>
            <a:noFill/>
          </p:spPr>
          <p:txBody>
            <a:bodyPr wrap="none" lIns="68579" tIns="34289" rIns="68579" bIns="34289" rtlCol="0">
              <a:spAutoFit/>
            </a:body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E7E6E6">
                      <a:lumMod val="25000"/>
                    </a:srgbClr>
                  </a:solidFill>
                  <a:effectLst/>
                  <a:uLnTx/>
                  <a:uFillTx/>
                  <a:latin typeface="Arial" panose="020F0502020204030204"/>
                  <a:ea typeface="微软雅黑"/>
                  <a:cs typeface="+mn-ea"/>
                  <a:sym typeface="+mn-lt"/>
                </a:rPr>
                <a:t>添加标题内容</a:t>
              </a:r>
            </a:p>
          </p:txBody>
        </p:sp>
      </p:grpSp>
    </p:spTree>
    <p:extLst>
      <p:ext uri="{BB962C8B-B14F-4D97-AF65-F5344CB8AC3E}">
        <p14:creationId xmlns:p14="http://schemas.microsoft.com/office/powerpoint/2010/main" val="2610224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E375B5F-02D4-4CCF-8194-60A9B9C34E4D}"/>
              </a:ext>
            </a:extLst>
          </p:cNvPr>
          <p:cNvSpPr txBox="1"/>
          <p:nvPr/>
        </p:nvSpPr>
        <p:spPr>
          <a:xfrm>
            <a:off x="1035242" y="345682"/>
            <a:ext cx="2969895" cy="5355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可视化数据分析图表</a:t>
            </a:r>
          </a:p>
        </p:txBody>
      </p:sp>
      <p:sp>
        <p:nvSpPr>
          <p:cNvPr id="3" name="矩形 2">
            <a:extLst>
              <a:ext uri="{FF2B5EF4-FFF2-40B4-BE49-F238E27FC236}">
                <a16:creationId xmlns:a16="http://schemas.microsoft.com/office/drawing/2014/main" id="{925294B4-CF39-4A94-BFF9-DC0106821065}"/>
              </a:ext>
            </a:extLst>
          </p:cNvPr>
          <p:cNvSpPr/>
          <p:nvPr/>
        </p:nvSpPr>
        <p:spPr>
          <a:xfrm>
            <a:off x="1" y="457200"/>
            <a:ext cx="632459" cy="598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微软雅黑"/>
              <a:cs typeface="+mn-ea"/>
              <a:sym typeface="+mn-lt"/>
            </a:endParaRPr>
          </a:p>
        </p:txBody>
      </p:sp>
      <p:sp>
        <p:nvSpPr>
          <p:cNvPr id="4" name="文本框 3">
            <a:extLst>
              <a:ext uri="{FF2B5EF4-FFF2-40B4-BE49-F238E27FC236}">
                <a16:creationId xmlns:a16="http://schemas.microsoft.com/office/drawing/2014/main" id="{B2A87E23-8816-4DD3-81F7-8D414621D879}"/>
              </a:ext>
            </a:extLst>
          </p:cNvPr>
          <p:cNvSpPr txBox="1"/>
          <p:nvPr/>
        </p:nvSpPr>
        <p:spPr>
          <a:xfrm>
            <a:off x="1035242" y="773090"/>
            <a:ext cx="2578815" cy="393954"/>
          </a:xfrm>
          <a:prstGeom prst="rect">
            <a:avLst/>
          </a:prstGeom>
          <a:noFill/>
        </p:spPr>
        <p:txBody>
          <a:bodyPr wrap="square" rtlCol="0">
            <a:spAutoFit/>
          </a:bodyPr>
          <a:lstStyle/>
          <a:p>
            <a:pPr marL="0" marR="0" lvl="0" indent="0" algn="l" defTabSz="914400" rtl="0" eaLnBrk="1" fontAlgn="auto" latinLnBrk="0" hangingPunct="1">
              <a:lnSpc>
                <a:spcPct val="14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Visual data analysis chart</a:t>
            </a:r>
            <a:endParaRPr kumimoji="0" lang="zh-CN" altLang="en-US" sz="14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endParaRPr>
          </a:p>
        </p:txBody>
      </p:sp>
      <p:sp>
        <p:nvSpPr>
          <p:cNvPr id="5" name="矩形 4">
            <a:extLst>
              <a:ext uri="{FF2B5EF4-FFF2-40B4-BE49-F238E27FC236}">
                <a16:creationId xmlns:a16="http://schemas.microsoft.com/office/drawing/2014/main" id="{925294B4-CF39-4A94-BFF9-DC0106821065}"/>
              </a:ext>
            </a:extLst>
          </p:cNvPr>
          <p:cNvSpPr/>
          <p:nvPr/>
        </p:nvSpPr>
        <p:spPr>
          <a:xfrm>
            <a:off x="765493" y="457200"/>
            <a:ext cx="136716" cy="598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微软雅黑"/>
              <a:cs typeface="+mn-ea"/>
              <a:sym typeface="+mn-lt"/>
            </a:endParaRPr>
          </a:p>
        </p:txBody>
      </p:sp>
      <p:grpSp>
        <p:nvGrpSpPr>
          <p:cNvPr id="28" name="组合 27">
            <a:extLst>
              <a:ext uri="{FF2B5EF4-FFF2-40B4-BE49-F238E27FC236}">
                <a16:creationId xmlns:a16="http://schemas.microsoft.com/office/drawing/2014/main" id="{1DE86EF9-C31F-4ABC-A606-8DDCEE536020}"/>
              </a:ext>
            </a:extLst>
          </p:cNvPr>
          <p:cNvGrpSpPr/>
          <p:nvPr/>
        </p:nvGrpSpPr>
        <p:grpSpPr>
          <a:xfrm>
            <a:off x="-59221" y="1701192"/>
            <a:ext cx="12272398" cy="4293816"/>
            <a:chOff x="-59221" y="1526546"/>
            <a:chExt cx="12272398" cy="4293816"/>
          </a:xfrm>
        </p:grpSpPr>
        <p:sp>
          <p:nvSpPr>
            <p:cNvPr id="29" name="任意多边形 28">
              <a:extLst>
                <a:ext uri="{FF2B5EF4-FFF2-40B4-BE49-F238E27FC236}">
                  <a16:creationId xmlns:a16="http://schemas.microsoft.com/office/drawing/2014/main" id="{8CC79F6F-1DFA-46F1-8DAD-33A37D993BF2}"/>
                </a:ext>
              </a:extLst>
            </p:cNvPr>
            <p:cNvSpPr/>
            <p:nvPr/>
          </p:nvSpPr>
          <p:spPr>
            <a:xfrm flipV="1">
              <a:off x="-59221" y="3543793"/>
              <a:ext cx="9747970" cy="129661"/>
            </a:xfrm>
            <a:custGeom>
              <a:avLst/>
              <a:gdLst>
                <a:gd name="connsiteX0" fmla="*/ 0 w 8369300"/>
                <a:gd name="connsiteY0" fmla="*/ 0 h 0"/>
                <a:gd name="connsiteX1" fmla="*/ 8369300 w 8369300"/>
                <a:gd name="connsiteY1" fmla="*/ 0 h 0"/>
              </a:gdLst>
              <a:ahLst/>
              <a:cxnLst>
                <a:cxn ang="0">
                  <a:pos x="connsiteX0" y="connsiteY0"/>
                </a:cxn>
                <a:cxn ang="0">
                  <a:pos x="connsiteX1" y="connsiteY1"/>
                </a:cxn>
              </a:cxnLst>
              <a:rect l="l" t="t" r="r" b="b"/>
              <a:pathLst>
                <a:path w="8369300">
                  <a:moveTo>
                    <a:pt x="0" y="0"/>
                  </a:moveTo>
                  <a:lnTo>
                    <a:pt x="8369300" y="0"/>
                  </a:lnTo>
                </a:path>
              </a:pathLst>
            </a:cu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77" rtl="0" eaLnBrk="0" fontAlgn="base" latinLnBrk="0" hangingPunct="0">
                <a:lnSpc>
                  <a:spcPct val="100000"/>
                </a:lnSpc>
                <a:spcBef>
                  <a:spcPct val="0"/>
                </a:spcBef>
                <a:spcAft>
                  <a:spcPct val="0"/>
                </a:spcAft>
                <a:buClrTx/>
                <a:buSzTx/>
                <a:buFontTx/>
                <a:buNone/>
                <a:tabLst/>
                <a:defRPr/>
              </a:pPr>
              <a:endParaRPr kumimoji="0" lang="zh-CN" altLang="en-US" sz="1733"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endParaRPr>
            </a:p>
          </p:txBody>
        </p:sp>
        <p:grpSp>
          <p:nvGrpSpPr>
            <p:cNvPr id="30" name="组合 29">
              <a:extLst>
                <a:ext uri="{FF2B5EF4-FFF2-40B4-BE49-F238E27FC236}">
                  <a16:creationId xmlns:a16="http://schemas.microsoft.com/office/drawing/2014/main" id="{CCC0E5A1-40D4-4D5A-9D05-119CE843751A}"/>
                </a:ext>
              </a:extLst>
            </p:cNvPr>
            <p:cNvGrpSpPr>
              <a:grpSpLocks/>
            </p:cNvGrpSpPr>
            <p:nvPr/>
          </p:nvGrpSpPr>
          <p:grpSpPr bwMode="auto">
            <a:xfrm>
              <a:off x="1344129" y="3296688"/>
              <a:ext cx="734484" cy="736600"/>
              <a:chOff x="2307521" y="2283162"/>
              <a:chExt cx="551398" cy="551398"/>
            </a:xfrm>
          </p:grpSpPr>
          <p:sp>
            <p:nvSpPr>
              <p:cNvPr id="48" name="矩形 47">
                <a:extLst>
                  <a:ext uri="{FF2B5EF4-FFF2-40B4-BE49-F238E27FC236}">
                    <a16:creationId xmlns:a16="http://schemas.microsoft.com/office/drawing/2014/main" id="{3AD847DD-7804-4E66-8C03-F44B592F572D}"/>
                  </a:ext>
                </a:extLst>
              </p:cNvPr>
              <p:cNvSpPr/>
              <p:nvPr/>
            </p:nvSpPr>
            <p:spPr>
              <a:xfrm>
                <a:off x="2307521" y="2283162"/>
                <a:ext cx="551398" cy="551398"/>
              </a:xfrm>
              <a:prstGeom prst="rect">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77" rtl="0" eaLnBrk="0" fontAlgn="base" latinLnBrk="0" hangingPunct="0">
                  <a:lnSpc>
                    <a:spcPct val="100000"/>
                  </a:lnSpc>
                  <a:spcBef>
                    <a:spcPct val="0"/>
                  </a:spcBef>
                  <a:spcAft>
                    <a:spcPct val="0"/>
                  </a:spcAft>
                  <a:buClrTx/>
                  <a:buSzTx/>
                  <a:buFontTx/>
                  <a:buNone/>
                  <a:tabLst/>
                  <a:defRPr/>
                </a:pPr>
                <a:endParaRPr kumimoji="0" lang="zh-CN" altLang="en-US" sz="1733"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endParaRPr>
              </a:p>
            </p:txBody>
          </p:sp>
          <p:sp>
            <p:nvSpPr>
              <p:cNvPr id="49" name="五角星 5">
                <a:extLst>
                  <a:ext uri="{FF2B5EF4-FFF2-40B4-BE49-F238E27FC236}">
                    <a16:creationId xmlns:a16="http://schemas.microsoft.com/office/drawing/2014/main" id="{D85767FD-474C-4D64-B708-9D5372926927}"/>
                  </a:ext>
                </a:extLst>
              </p:cNvPr>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77" rtl="0" eaLnBrk="0" fontAlgn="base" latinLnBrk="0" hangingPunct="0">
                  <a:lnSpc>
                    <a:spcPct val="100000"/>
                  </a:lnSpc>
                  <a:spcBef>
                    <a:spcPct val="0"/>
                  </a:spcBef>
                  <a:spcAft>
                    <a:spcPct val="0"/>
                  </a:spcAft>
                  <a:buClrTx/>
                  <a:buSzTx/>
                  <a:buFontTx/>
                  <a:buNone/>
                  <a:tabLst/>
                  <a:defRPr/>
                </a:pPr>
                <a:endParaRPr kumimoji="0" lang="zh-CN" altLang="en-US" sz="1733"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endParaRPr>
              </a:p>
            </p:txBody>
          </p:sp>
        </p:grpSp>
        <p:grpSp>
          <p:nvGrpSpPr>
            <p:cNvPr id="31" name="组合 30">
              <a:extLst>
                <a:ext uri="{FF2B5EF4-FFF2-40B4-BE49-F238E27FC236}">
                  <a16:creationId xmlns:a16="http://schemas.microsoft.com/office/drawing/2014/main" id="{A475A163-E0AB-43C1-99C0-7389FDA981CB}"/>
                </a:ext>
              </a:extLst>
            </p:cNvPr>
            <p:cNvGrpSpPr>
              <a:grpSpLocks/>
            </p:cNvGrpSpPr>
            <p:nvPr/>
          </p:nvGrpSpPr>
          <p:grpSpPr bwMode="auto">
            <a:xfrm>
              <a:off x="4362495" y="3296688"/>
              <a:ext cx="736600" cy="736600"/>
              <a:chOff x="2307521" y="2283162"/>
              <a:chExt cx="551398" cy="551398"/>
            </a:xfrm>
          </p:grpSpPr>
          <p:sp>
            <p:nvSpPr>
              <p:cNvPr id="46" name="矩形 45">
                <a:extLst>
                  <a:ext uri="{FF2B5EF4-FFF2-40B4-BE49-F238E27FC236}">
                    <a16:creationId xmlns:a16="http://schemas.microsoft.com/office/drawing/2014/main" id="{40DA072A-D243-49CC-8A0F-A776629F8C91}"/>
                  </a:ext>
                </a:extLst>
              </p:cNvPr>
              <p:cNvSpPr/>
              <p:nvPr/>
            </p:nvSpPr>
            <p:spPr>
              <a:xfrm>
                <a:off x="2307521" y="2283162"/>
                <a:ext cx="551398" cy="551398"/>
              </a:xfrm>
              <a:prstGeom prst="rect">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77" rtl="0" eaLnBrk="0" fontAlgn="base" latinLnBrk="0" hangingPunct="0">
                  <a:lnSpc>
                    <a:spcPct val="100000"/>
                  </a:lnSpc>
                  <a:spcBef>
                    <a:spcPct val="0"/>
                  </a:spcBef>
                  <a:spcAft>
                    <a:spcPct val="0"/>
                  </a:spcAft>
                  <a:buClrTx/>
                  <a:buSzTx/>
                  <a:buFontTx/>
                  <a:buNone/>
                  <a:tabLst/>
                  <a:defRPr/>
                </a:pPr>
                <a:endParaRPr kumimoji="0" lang="zh-CN" altLang="en-US" sz="1733"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endParaRPr>
              </a:p>
            </p:txBody>
          </p:sp>
          <p:sp>
            <p:nvSpPr>
              <p:cNvPr id="47" name="五角星 8">
                <a:extLst>
                  <a:ext uri="{FF2B5EF4-FFF2-40B4-BE49-F238E27FC236}">
                    <a16:creationId xmlns:a16="http://schemas.microsoft.com/office/drawing/2014/main" id="{7324EC67-AA4E-44D6-982F-8B8E6CD1E174}"/>
                  </a:ext>
                </a:extLst>
              </p:cNvPr>
              <p:cNvSpPr/>
              <p:nvPr/>
            </p:nvSpPr>
            <p:spPr>
              <a:xfrm>
                <a:off x="2456462" y="2427350"/>
                <a:ext cx="253516"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77" rtl="0" eaLnBrk="0" fontAlgn="base" latinLnBrk="0" hangingPunct="0">
                  <a:lnSpc>
                    <a:spcPct val="100000"/>
                  </a:lnSpc>
                  <a:spcBef>
                    <a:spcPct val="0"/>
                  </a:spcBef>
                  <a:spcAft>
                    <a:spcPct val="0"/>
                  </a:spcAft>
                  <a:buClrTx/>
                  <a:buSzTx/>
                  <a:buFontTx/>
                  <a:buNone/>
                  <a:tabLst/>
                  <a:defRPr/>
                </a:pPr>
                <a:endParaRPr kumimoji="0" lang="zh-CN" altLang="en-US" sz="1733"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endParaRPr>
              </a:p>
            </p:txBody>
          </p:sp>
        </p:grpSp>
        <p:sp>
          <p:nvSpPr>
            <p:cNvPr id="32" name="椭圆 31">
              <a:extLst>
                <a:ext uri="{FF2B5EF4-FFF2-40B4-BE49-F238E27FC236}">
                  <a16:creationId xmlns:a16="http://schemas.microsoft.com/office/drawing/2014/main" id="{F6119E44-3C1E-46F3-A9E3-44633E2361C2}"/>
                </a:ext>
              </a:extLst>
            </p:cNvPr>
            <p:cNvSpPr/>
            <p:nvPr/>
          </p:nvSpPr>
          <p:spPr>
            <a:xfrm>
              <a:off x="8802997" y="2960683"/>
              <a:ext cx="1423820" cy="1423820"/>
            </a:xfrm>
            <a:prstGeom prst="ellipse">
              <a:avLst/>
            </a:pr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77" rtl="0" eaLnBrk="0" fontAlgn="base" latinLnBrk="0" hangingPunct="0">
                <a:lnSpc>
                  <a:spcPct val="100000"/>
                </a:lnSpc>
                <a:spcBef>
                  <a:spcPct val="0"/>
                </a:spcBef>
                <a:spcAft>
                  <a:spcPct val="0"/>
                </a:spcAft>
                <a:buClrTx/>
                <a:buSzTx/>
                <a:buFontTx/>
                <a:buNone/>
                <a:tabLst/>
                <a:defRPr/>
              </a:pPr>
              <a:endParaRPr kumimoji="0" lang="zh-CN" altLang="en-US" sz="1733"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endParaRPr>
            </a:p>
          </p:txBody>
        </p:sp>
        <p:sp>
          <p:nvSpPr>
            <p:cNvPr id="33" name="椭圆 32">
              <a:extLst>
                <a:ext uri="{FF2B5EF4-FFF2-40B4-BE49-F238E27FC236}">
                  <a16:creationId xmlns:a16="http://schemas.microsoft.com/office/drawing/2014/main" id="{22C69307-1AF5-4A4B-850B-9E36C5E5CB68}"/>
                </a:ext>
              </a:extLst>
            </p:cNvPr>
            <p:cNvSpPr/>
            <p:nvPr/>
          </p:nvSpPr>
          <p:spPr>
            <a:xfrm>
              <a:off x="8331830" y="2489516"/>
              <a:ext cx="2366155" cy="2366155"/>
            </a:xfrm>
            <a:prstGeom prst="ellipse">
              <a:avLst/>
            </a:pr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77" rtl="0" eaLnBrk="0" fontAlgn="base" latinLnBrk="0" hangingPunct="0">
                <a:lnSpc>
                  <a:spcPct val="100000"/>
                </a:lnSpc>
                <a:spcBef>
                  <a:spcPct val="0"/>
                </a:spcBef>
                <a:spcAft>
                  <a:spcPct val="0"/>
                </a:spcAft>
                <a:buClrTx/>
                <a:buSzTx/>
                <a:buFontTx/>
                <a:buNone/>
                <a:tabLst/>
                <a:defRPr/>
              </a:pPr>
              <a:endParaRPr kumimoji="0" lang="zh-CN" altLang="en-US" sz="1733"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endParaRPr>
            </a:p>
          </p:txBody>
        </p:sp>
        <p:sp>
          <p:nvSpPr>
            <p:cNvPr id="34" name="椭圆 33">
              <a:extLst>
                <a:ext uri="{FF2B5EF4-FFF2-40B4-BE49-F238E27FC236}">
                  <a16:creationId xmlns:a16="http://schemas.microsoft.com/office/drawing/2014/main" id="{8D393E79-CFE7-4BB7-BD09-37D22FB76815}"/>
                </a:ext>
              </a:extLst>
            </p:cNvPr>
            <p:cNvSpPr/>
            <p:nvPr/>
          </p:nvSpPr>
          <p:spPr>
            <a:xfrm>
              <a:off x="7360261" y="1526546"/>
              <a:ext cx="4293816" cy="4293816"/>
            </a:xfrm>
            <a:prstGeom prst="ellipse">
              <a:avLst/>
            </a:pr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77" rtl="0" eaLnBrk="0" fontAlgn="base" latinLnBrk="0" hangingPunct="0">
                <a:lnSpc>
                  <a:spcPct val="100000"/>
                </a:lnSpc>
                <a:spcBef>
                  <a:spcPct val="0"/>
                </a:spcBef>
                <a:spcAft>
                  <a:spcPct val="0"/>
                </a:spcAft>
                <a:buClrTx/>
                <a:buSzTx/>
                <a:buFontTx/>
                <a:buNone/>
                <a:tabLst/>
                <a:defRPr/>
              </a:pPr>
              <a:endParaRPr kumimoji="0" lang="zh-CN" altLang="en-US" sz="1733"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endParaRPr>
            </a:p>
          </p:txBody>
        </p:sp>
        <p:sp>
          <p:nvSpPr>
            <p:cNvPr id="35" name="五角星 22">
              <a:extLst>
                <a:ext uri="{FF2B5EF4-FFF2-40B4-BE49-F238E27FC236}">
                  <a16:creationId xmlns:a16="http://schemas.microsoft.com/office/drawing/2014/main" id="{6588CBB9-09B1-45CD-A9F0-17830035FA70}"/>
                </a:ext>
              </a:extLst>
            </p:cNvPr>
            <p:cNvSpPr/>
            <p:nvPr/>
          </p:nvSpPr>
          <p:spPr bwMode="auto">
            <a:xfrm>
              <a:off x="9377339" y="3522988"/>
              <a:ext cx="275134" cy="276853"/>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77" rtl="0" eaLnBrk="0" fontAlgn="base" latinLnBrk="0" hangingPunct="0">
                <a:lnSpc>
                  <a:spcPct val="100000"/>
                </a:lnSpc>
                <a:spcBef>
                  <a:spcPct val="0"/>
                </a:spcBef>
                <a:spcAft>
                  <a:spcPct val="0"/>
                </a:spcAft>
                <a:buClrTx/>
                <a:buSzTx/>
                <a:buFontTx/>
                <a:buNone/>
                <a:tabLst/>
                <a:defRPr/>
              </a:pPr>
              <a:endParaRPr kumimoji="0" lang="zh-CN" altLang="en-US" sz="1733"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endParaRPr>
            </a:p>
          </p:txBody>
        </p:sp>
        <p:graphicFrame>
          <p:nvGraphicFramePr>
            <p:cNvPr id="36" name="图表 35">
              <a:extLst>
                <a:ext uri="{FF2B5EF4-FFF2-40B4-BE49-F238E27FC236}">
                  <a16:creationId xmlns:a16="http://schemas.microsoft.com/office/drawing/2014/main" id="{13DA43CA-783F-454B-A75F-086E6C84918A}"/>
                </a:ext>
              </a:extLst>
            </p:cNvPr>
            <p:cNvGraphicFramePr>
              <a:graphicFrameLocks/>
            </p:cNvGraphicFramePr>
            <p:nvPr>
              <p:extLst>
                <p:ext uri="{D42A27DB-BD31-4B8C-83A1-F6EECF244321}">
                  <p14:modId xmlns:p14="http://schemas.microsoft.com/office/powerpoint/2010/main" val="2475351538"/>
                </p:ext>
              </p:extLst>
            </p:nvPr>
          </p:nvGraphicFramePr>
          <p:xfrm>
            <a:off x="7781659" y="1621903"/>
            <a:ext cx="4431518" cy="4161602"/>
          </p:xfrm>
          <a:graphic>
            <a:graphicData uri="http://schemas.openxmlformats.org/drawingml/2006/chart">
              <c:chart xmlns:c="http://schemas.openxmlformats.org/drawingml/2006/chart" xmlns:r="http://schemas.openxmlformats.org/officeDocument/2006/relationships" r:id="rId2"/>
            </a:graphicData>
          </a:graphic>
        </p:graphicFrame>
        <p:grpSp>
          <p:nvGrpSpPr>
            <p:cNvPr id="38" name="组合 37">
              <a:extLst>
                <a:ext uri="{FF2B5EF4-FFF2-40B4-BE49-F238E27FC236}">
                  <a16:creationId xmlns:a16="http://schemas.microsoft.com/office/drawing/2014/main" id="{1FC9F451-6D91-46DD-A74C-33E3F374C749}"/>
                </a:ext>
              </a:extLst>
            </p:cNvPr>
            <p:cNvGrpSpPr/>
            <p:nvPr/>
          </p:nvGrpSpPr>
          <p:grpSpPr>
            <a:xfrm>
              <a:off x="1326729" y="1707480"/>
              <a:ext cx="3573399" cy="1021318"/>
              <a:chOff x="1258341" y="1788230"/>
              <a:chExt cx="3573399" cy="1021318"/>
            </a:xfrm>
          </p:grpSpPr>
          <p:sp>
            <p:nvSpPr>
              <p:cNvPr id="42" name="文本框 32">
                <a:extLst>
                  <a:ext uri="{FF2B5EF4-FFF2-40B4-BE49-F238E27FC236}">
                    <a16:creationId xmlns:a16="http://schemas.microsoft.com/office/drawing/2014/main" id="{388186C2-4EC5-4D82-AB37-7BE6830F61CE}"/>
                  </a:ext>
                </a:extLst>
              </p:cNvPr>
              <p:cNvSpPr txBox="1"/>
              <p:nvPr/>
            </p:nvSpPr>
            <p:spPr>
              <a:xfrm>
                <a:off x="1258341" y="1788230"/>
                <a:ext cx="164054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添加标题</a:t>
                </a:r>
                <a:endParaRPr kumimoji="0" lang="zh-CN" altLang="en-US" sz="16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endParaRPr>
              </a:p>
            </p:txBody>
          </p:sp>
          <p:sp>
            <p:nvSpPr>
              <p:cNvPr id="43" name="文本框 129">
                <a:extLst>
                  <a:ext uri="{FF2B5EF4-FFF2-40B4-BE49-F238E27FC236}">
                    <a16:creationId xmlns:a16="http://schemas.microsoft.com/office/drawing/2014/main" id="{4AF5D765-5BB9-473B-BFE3-BB2575709C37}"/>
                  </a:ext>
                </a:extLst>
              </p:cNvPr>
              <p:cNvSpPr txBox="1"/>
              <p:nvPr/>
            </p:nvSpPr>
            <p:spPr>
              <a:xfrm>
                <a:off x="1258341" y="2196175"/>
                <a:ext cx="3573399" cy="613373"/>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您的内容打在这里，或者通过复制您的文本后，在此框中选择粘贴，并选择只保留文字。</a:t>
                </a:r>
              </a:p>
            </p:txBody>
          </p:sp>
        </p:grpSp>
        <p:grpSp>
          <p:nvGrpSpPr>
            <p:cNvPr id="39" name="组合 38">
              <a:extLst>
                <a:ext uri="{FF2B5EF4-FFF2-40B4-BE49-F238E27FC236}">
                  <a16:creationId xmlns:a16="http://schemas.microsoft.com/office/drawing/2014/main" id="{8C25D9AA-F23E-4095-A5ED-1527A3C6292D}"/>
                </a:ext>
              </a:extLst>
            </p:cNvPr>
            <p:cNvGrpSpPr/>
            <p:nvPr/>
          </p:nvGrpSpPr>
          <p:grpSpPr>
            <a:xfrm flipH="1">
              <a:off x="2967273" y="4289819"/>
              <a:ext cx="3573399" cy="1021318"/>
              <a:chOff x="1258341" y="1788230"/>
              <a:chExt cx="3573399" cy="1021318"/>
            </a:xfrm>
          </p:grpSpPr>
          <p:sp>
            <p:nvSpPr>
              <p:cNvPr id="40" name="文本框 39">
                <a:extLst>
                  <a:ext uri="{FF2B5EF4-FFF2-40B4-BE49-F238E27FC236}">
                    <a16:creationId xmlns:a16="http://schemas.microsoft.com/office/drawing/2014/main" id="{E02B4F9A-8141-409A-922E-65E12030C65D}"/>
                  </a:ext>
                </a:extLst>
              </p:cNvPr>
              <p:cNvSpPr txBox="1"/>
              <p:nvPr/>
            </p:nvSpPr>
            <p:spPr>
              <a:xfrm>
                <a:off x="1258341" y="1788230"/>
                <a:ext cx="164054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添加标题</a:t>
                </a:r>
                <a:endParaRPr kumimoji="0" lang="zh-CN" altLang="en-US" sz="16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endParaRPr>
              </a:p>
            </p:txBody>
          </p:sp>
          <p:sp>
            <p:nvSpPr>
              <p:cNvPr id="41" name="文本框 129">
                <a:extLst>
                  <a:ext uri="{FF2B5EF4-FFF2-40B4-BE49-F238E27FC236}">
                    <a16:creationId xmlns:a16="http://schemas.microsoft.com/office/drawing/2014/main" id="{D9C0AE3D-783E-4A1D-8304-07B8627FC3D0}"/>
                  </a:ext>
                </a:extLst>
              </p:cNvPr>
              <p:cNvSpPr txBox="1"/>
              <p:nvPr/>
            </p:nvSpPr>
            <p:spPr>
              <a:xfrm>
                <a:off x="1258341" y="2196175"/>
                <a:ext cx="3573399" cy="613373"/>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您的内容打在这里，或者通过复制您的文本后，在此框中选择粘贴，并选择只保留文字。</a:t>
                </a:r>
              </a:p>
            </p:txBody>
          </p:sp>
        </p:grpSp>
      </p:grpSp>
    </p:spTree>
    <p:extLst>
      <p:ext uri="{BB962C8B-B14F-4D97-AF65-F5344CB8AC3E}">
        <p14:creationId xmlns:p14="http://schemas.microsoft.com/office/powerpoint/2010/main" val="3906482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E375B5F-02D4-4CCF-8194-60A9B9C34E4D}"/>
              </a:ext>
            </a:extLst>
          </p:cNvPr>
          <p:cNvSpPr txBox="1"/>
          <p:nvPr/>
        </p:nvSpPr>
        <p:spPr>
          <a:xfrm>
            <a:off x="1035242" y="345682"/>
            <a:ext cx="2969895" cy="5355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可视化数据分析图表</a:t>
            </a:r>
          </a:p>
        </p:txBody>
      </p:sp>
      <p:sp>
        <p:nvSpPr>
          <p:cNvPr id="3" name="矩形 2">
            <a:extLst>
              <a:ext uri="{FF2B5EF4-FFF2-40B4-BE49-F238E27FC236}">
                <a16:creationId xmlns:a16="http://schemas.microsoft.com/office/drawing/2014/main" id="{925294B4-CF39-4A94-BFF9-DC0106821065}"/>
              </a:ext>
            </a:extLst>
          </p:cNvPr>
          <p:cNvSpPr/>
          <p:nvPr/>
        </p:nvSpPr>
        <p:spPr>
          <a:xfrm>
            <a:off x="1" y="457200"/>
            <a:ext cx="632459" cy="598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微软雅黑"/>
              <a:cs typeface="+mn-ea"/>
              <a:sym typeface="+mn-lt"/>
            </a:endParaRPr>
          </a:p>
        </p:txBody>
      </p:sp>
      <p:sp>
        <p:nvSpPr>
          <p:cNvPr id="4" name="文本框 3">
            <a:extLst>
              <a:ext uri="{FF2B5EF4-FFF2-40B4-BE49-F238E27FC236}">
                <a16:creationId xmlns:a16="http://schemas.microsoft.com/office/drawing/2014/main" id="{B2A87E23-8816-4DD3-81F7-8D414621D879}"/>
              </a:ext>
            </a:extLst>
          </p:cNvPr>
          <p:cNvSpPr txBox="1"/>
          <p:nvPr/>
        </p:nvSpPr>
        <p:spPr>
          <a:xfrm>
            <a:off x="1035242" y="773090"/>
            <a:ext cx="2578815" cy="393954"/>
          </a:xfrm>
          <a:prstGeom prst="rect">
            <a:avLst/>
          </a:prstGeom>
          <a:noFill/>
        </p:spPr>
        <p:txBody>
          <a:bodyPr wrap="square" rtlCol="0">
            <a:spAutoFit/>
          </a:bodyPr>
          <a:lstStyle/>
          <a:p>
            <a:pPr marL="0" marR="0" lvl="0" indent="0" algn="l" defTabSz="914400" rtl="0" eaLnBrk="1" fontAlgn="auto" latinLnBrk="0" hangingPunct="1">
              <a:lnSpc>
                <a:spcPct val="14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Visual data analysis chart</a:t>
            </a:r>
            <a:endParaRPr kumimoji="0" lang="zh-CN" altLang="en-US" sz="14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endParaRPr>
          </a:p>
        </p:txBody>
      </p:sp>
      <p:sp>
        <p:nvSpPr>
          <p:cNvPr id="5" name="矩形 4">
            <a:extLst>
              <a:ext uri="{FF2B5EF4-FFF2-40B4-BE49-F238E27FC236}">
                <a16:creationId xmlns:a16="http://schemas.microsoft.com/office/drawing/2014/main" id="{925294B4-CF39-4A94-BFF9-DC0106821065}"/>
              </a:ext>
            </a:extLst>
          </p:cNvPr>
          <p:cNvSpPr/>
          <p:nvPr/>
        </p:nvSpPr>
        <p:spPr>
          <a:xfrm>
            <a:off x="765493" y="457200"/>
            <a:ext cx="136716" cy="598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微软雅黑"/>
              <a:cs typeface="+mn-ea"/>
              <a:sym typeface="+mn-lt"/>
            </a:endParaRPr>
          </a:p>
        </p:txBody>
      </p:sp>
      <p:graphicFrame>
        <p:nvGraphicFramePr>
          <p:cNvPr id="7" name="图表 6"/>
          <p:cNvGraphicFramePr/>
          <p:nvPr>
            <p:extLst>
              <p:ext uri="{D42A27DB-BD31-4B8C-83A1-F6EECF244321}">
                <p14:modId xmlns:p14="http://schemas.microsoft.com/office/powerpoint/2010/main" val="1394711752"/>
              </p:ext>
            </p:extLst>
          </p:nvPr>
        </p:nvGraphicFramePr>
        <p:xfrm>
          <a:off x="1750093" y="1516059"/>
          <a:ext cx="3727928" cy="306700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表格 7"/>
          <p:cNvGraphicFramePr/>
          <p:nvPr/>
        </p:nvGraphicFramePr>
        <p:xfrm>
          <a:off x="1925219" y="4851227"/>
          <a:ext cx="3378152" cy="1479527"/>
        </p:xfrm>
        <a:graphic>
          <a:graphicData uri="http://schemas.openxmlformats.org/drawingml/2006/table">
            <a:tbl>
              <a:tblPr firstRow="1" bandRow="1">
                <a:tableStyleId>{7DF18680-E054-41AD-8BC1-D1AEF772440D}</a:tableStyleId>
              </a:tblPr>
              <a:tblGrid>
                <a:gridCol w="1689076">
                  <a:extLst>
                    <a:ext uri="{9D8B030D-6E8A-4147-A177-3AD203B41FA5}">
                      <a16:colId xmlns:a16="http://schemas.microsoft.com/office/drawing/2014/main" val="20000"/>
                    </a:ext>
                  </a:extLst>
                </a:gridCol>
                <a:gridCol w="1689076">
                  <a:extLst>
                    <a:ext uri="{9D8B030D-6E8A-4147-A177-3AD203B41FA5}">
                      <a16:colId xmlns:a16="http://schemas.microsoft.com/office/drawing/2014/main" val="20001"/>
                    </a:ext>
                  </a:extLst>
                </a:gridCol>
              </a:tblGrid>
              <a:tr h="333723">
                <a:tc>
                  <a:txBody>
                    <a:bodyPr/>
                    <a:lstStyle/>
                    <a:p>
                      <a:pPr indent="0" algn="ctr">
                        <a:lnSpc>
                          <a:spcPct val="150000"/>
                        </a:lnSpc>
                        <a:buNone/>
                      </a:pPr>
                      <a:r>
                        <a:rPr lang="en-US" sz="900" dirty="0">
                          <a:latin typeface="Arial" panose="020B0604020202020204" pitchFamily="34" charset="0"/>
                          <a:ea typeface="微软雅黑" panose="020B0503020204020204" pitchFamily="34" charset="-122"/>
                          <a:sym typeface="Arial" panose="020B0604020202020204" pitchFamily="34" charset="0"/>
                        </a:rPr>
                        <a:t> </a:t>
                      </a:r>
                      <a:endParaRPr lang="en-US" altLang="en-US" sz="900" dirty="0">
                        <a:latin typeface="Arial" panose="020B0604020202020204" pitchFamily="34" charset="0"/>
                        <a:ea typeface="微软雅黑" panose="020B0503020204020204" pitchFamily="34" charset="-122"/>
                        <a:sym typeface="Arial" panose="020B0604020202020204" pitchFamily="34" charset="0"/>
                      </a:endParaRPr>
                    </a:p>
                  </a:txBody>
                  <a:tcPr marL="76199" marR="76199" marT="38099" marB="38099" anchor="ctr">
                    <a:solidFill>
                      <a:schemeClr val="accent1"/>
                    </a:solidFill>
                  </a:tcPr>
                </a:tc>
                <a:tc>
                  <a:txBody>
                    <a:bodyPr/>
                    <a:lstStyle/>
                    <a:p>
                      <a:pPr indent="0" algn="ctr">
                        <a:lnSpc>
                          <a:spcPct val="150000"/>
                        </a:lnSpc>
                        <a:buNone/>
                      </a:pPr>
                      <a:r>
                        <a:rPr lang="zh-CN" altLang="en-US" sz="900" dirty="0">
                          <a:latin typeface="Arial" panose="020B0604020202020204" pitchFamily="34" charset="0"/>
                          <a:ea typeface="微软雅黑" panose="020B0503020204020204" pitchFamily="34" charset="-122"/>
                          <a:sym typeface="Arial" panose="020B0604020202020204" pitchFamily="34" charset="0"/>
                        </a:rPr>
                        <a:t>添加标题内容</a:t>
                      </a:r>
                      <a:endParaRPr lang="zh-CN" sz="900" dirty="0">
                        <a:latin typeface="Arial" panose="020B0604020202020204" pitchFamily="34" charset="0"/>
                        <a:ea typeface="微软雅黑" panose="020B0503020204020204" pitchFamily="34" charset="-122"/>
                        <a:sym typeface="Arial" panose="020B0604020202020204" pitchFamily="34" charset="0"/>
                      </a:endParaRPr>
                    </a:p>
                  </a:txBody>
                  <a:tcPr marL="76199" marR="76199" marT="38099" marB="38099" anchor="ctr">
                    <a:solidFill>
                      <a:schemeClr val="accent1"/>
                    </a:solidFill>
                  </a:tcPr>
                </a:tc>
                <a:extLst>
                  <a:ext uri="{0D108BD9-81ED-4DB2-BD59-A6C34878D82A}">
                    <a16:rowId xmlns:a16="http://schemas.microsoft.com/office/drawing/2014/main" val="10000"/>
                  </a:ext>
                </a:extLst>
              </a:tr>
              <a:tr h="286451">
                <a:tc>
                  <a:txBody>
                    <a:bodyPr/>
                    <a:lstStyle/>
                    <a:p>
                      <a:pPr indent="0" algn="ctr">
                        <a:lnSpc>
                          <a:spcPct val="150000"/>
                        </a:lnSpc>
                        <a:buNone/>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添加标题内容</a:t>
                      </a:r>
                    </a:p>
                  </a:txBody>
                  <a:tcPr marL="76199" marR="76199" marT="38099" marB="38099" anchor="ctr">
                    <a:solidFill>
                      <a:schemeClr val="accent2"/>
                    </a:solidFill>
                  </a:tcPr>
                </a:tc>
                <a:tc>
                  <a:txBody>
                    <a:bodyPr/>
                    <a:lstStyle/>
                    <a:p>
                      <a:pPr indent="0" algn="ctr">
                        <a:lnSpc>
                          <a:spcPct val="150000"/>
                        </a:lnSpc>
                        <a:buNone/>
                      </a:pPr>
                      <a:endParaRPr lang="en-US"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txBody>
                  <a:tcPr marL="76199" marR="76199" marT="38099" marB="38099" anchor="ctr">
                    <a:solidFill>
                      <a:schemeClr val="accent2"/>
                    </a:solidFill>
                  </a:tcPr>
                </a:tc>
                <a:extLst>
                  <a:ext uri="{0D108BD9-81ED-4DB2-BD59-A6C34878D82A}">
                    <a16:rowId xmlns:a16="http://schemas.microsoft.com/office/drawing/2014/main" val="10001"/>
                  </a:ext>
                </a:extLst>
              </a:tr>
              <a:tr h="286451">
                <a:tc>
                  <a:txBody>
                    <a:bodyPr/>
                    <a:lstStyle/>
                    <a:p>
                      <a:pPr indent="0" algn="ctr">
                        <a:lnSpc>
                          <a:spcPct val="150000"/>
                        </a:lnSpc>
                        <a:buNone/>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添加标题内容</a:t>
                      </a:r>
                    </a:p>
                  </a:txBody>
                  <a:tcPr marL="76199" marR="76199" marT="38099" marB="38099" anchor="ctr">
                    <a:solidFill>
                      <a:schemeClr val="accent1"/>
                    </a:solidFill>
                  </a:tcPr>
                </a:tc>
                <a:tc>
                  <a:txBody>
                    <a:bodyPr/>
                    <a:lstStyle/>
                    <a:p>
                      <a:pPr indent="0" algn="ctr">
                        <a:lnSpc>
                          <a:spcPct val="150000"/>
                        </a:lnSpc>
                        <a:buNone/>
                      </a:pPr>
                      <a:endParaRPr lang="en-US"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txBody>
                  <a:tcPr marL="76199" marR="76199" marT="38099" marB="38099" anchor="ctr">
                    <a:solidFill>
                      <a:schemeClr val="accent1"/>
                    </a:solidFill>
                  </a:tcPr>
                </a:tc>
                <a:extLst>
                  <a:ext uri="{0D108BD9-81ED-4DB2-BD59-A6C34878D82A}">
                    <a16:rowId xmlns:a16="http://schemas.microsoft.com/office/drawing/2014/main" val="10002"/>
                  </a:ext>
                </a:extLst>
              </a:tr>
              <a:tr h="286451">
                <a:tc>
                  <a:txBody>
                    <a:bodyPr/>
                    <a:lstStyle/>
                    <a:p>
                      <a:pPr indent="0" algn="ctr">
                        <a:lnSpc>
                          <a:spcPct val="150000"/>
                        </a:lnSpc>
                        <a:buNone/>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添加标题内容</a:t>
                      </a:r>
                    </a:p>
                  </a:txBody>
                  <a:tcPr marL="76199" marR="76199" marT="38099" marB="38099" anchor="ctr">
                    <a:solidFill>
                      <a:schemeClr val="accent3"/>
                    </a:solidFill>
                  </a:tcPr>
                </a:tc>
                <a:tc>
                  <a:txBody>
                    <a:bodyPr/>
                    <a:lstStyle/>
                    <a:p>
                      <a:pPr indent="0" algn="ctr">
                        <a:lnSpc>
                          <a:spcPct val="150000"/>
                        </a:lnSpc>
                        <a:buNone/>
                      </a:pPr>
                      <a:endParaRPr lang="en-US"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txBody>
                  <a:tcPr marL="76199" marR="76199" marT="38099" marB="38099" anchor="ctr">
                    <a:solidFill>
                      <a:schemeClr val="accent3"/>
                    </a:solidFill>
                  </a:tcPr>
                </a:tc>
                <a:extLst>
                  <a:ext uri="{0D108BD9-81ED-4DB2-BD59-A6C34878D82A}">
                    <a16:rowId xmlns:a16="http://schemas.microsoft.com/office/drawing/2014/main" val="10003"/>
                  </a:ext>
                </a:extLst>
              </a:tr>
              <a:tr h="286451">
                <a:tc>
                  <a:txBody>
                    <a:bodyPr/>
                    <a:lstStyle/>
                    <a:p>
                      <a:pPr indent="0" algn="ctr">
                        <a:lnSpc>
                          <a:spcPct val="150000"/>
                        </a:lnSpc>
                        <a:buNone/>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添加标题内容</a:t>
                      </a:r>
                    </a:p>
                  </a:txBody>
                  <a:tcPr marL="76199" marR="76199" marT="38099" marB="38099" anchor="ctr">
                    <a:solidFill>
                      <a:schemeClr val="accent4"/>
                    </a:solidFill>
                  </a:tcPr>
                </a:tc>
                <a:tc>
                  <a:txBody>
                    <a:bodyPr/>
                    <a:lstStyle/>
                    <a:p>
                      <a:pPr indent="0" algn="ctr">
                        <a:lnSpc>
                          <a:spcPct val="150000"/>
                        </a:lnSpc>
                        <a:buNone/>
                      </a:pPr>
                      <a:endParaRPr lang="en-US"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txBody>
                  <a:tcPr marL="76199" marR="76199" marT="38099" marB="38099" anchor="ctr">
                    <a:solidFill>
                      <a:schemeClr val="accent4"/>
                    </a:solidFill>
                  </a:tcPr>
                </a:tc>
                <a:extLst>
                  <a:ext uri="{0D108BD9-81ED-4DB2-BD59-A6C34878D82A}">
                    <a16:rowId xmlns:a16="http://schemas.microsoft.com/office/drawing/2014/main" val="10004"/>
                  </a:ext>
                </a:extLst>
              </a:tr>
            </a:tbl>
          </a:graphicData>
        </a:graphic>
      </p:graphicFrame>
      <p:graphicFrame>
        <p:nvGraphicFramePr>
          <p:cNvPr id="9" name="图表 8"/>
          <p:cNvGraphicFramePr/>
          <p:nvPr>
            <p:extLst>
              <p:ext uri="{D42A27DB-BD31-4B8C-83A1-F6EECF244321}">
                <p14:modId xmlns:p14="http://schemas.microsoft.com/office/powerpoint/2010/main" val="800395805"/>
              </p:ext>
            </p:extLst>
          </p:nvPr>
        </p:nvGraphicFramePr>
        <p:xfrm>
          <a:off x="6901973" y="1516059"/>
          <a:ext cx="3727928" cy="306700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表格 9"/>
          <p:cNvGraphicFramePr/>
          <p:nvPr/>
        </p:nvGraphicFramePr>
        <p:xfrm>
          <a:off x="7076623" y="4851227"/>
          <a:ext cx="3378152" cy="1479527"/>
        </p:xfrm>
        <a:graphic>
          <a:graphicData uri="http://schemas.openxmlformats.org/drawingml/2006/table">
            <a:tbl>
              <a:tblPr firstRow="1" bandRow="1">
                <a:tableStyleId>{7DF18680-E054-41AD-8BC1-D1AEF772440D}</a:tableStyleId>
              </a:tblPr>
              <a:tblGrid>
                <a:gridCol w="1689076">
                  <a:extLst>
                    <a:ext uri="{9D8B030D-6E8A-4147-A177-3AD203B41FA5}">
                      <a16:colId xmlns:a16="http://schemas.microsoft.com/office/drawing/2014/main" val="20000"/>
                    </a:ext>
                  </a:extLst>
                </a:gridCol>
                <a:gridCol w="1689076">
                  <a:extLst>
                    <a:ext uri="{9D8B030D-6E8A-4147-A177-3AD203B41FA5}">
                      <a16:colId xmlns:a16="http://schemas.microsoft.com/office/drawing/2014/main" val="20001"/>
                    </a:ext>
                  </a:extLst>
                </a:gridCol>
              </a:tblGrid>
              <a:tr h="333723">
                <a:tc>
                  <a:txBody>
                    <a:bodyPr/>
                    <a:lstStyle/>
                    <a:p>
                      <a:pPr indent="0" algn="ctr">
                        <a:lnSpc>
                          <a:spcPct val="150000"/>
                        </a:lnSpc>
                        <a:buNone/>
                      </a:pPr>
                      <a:r>
                        <a:rPr lang="en-US" sz="900" dirty="0">
                          <a:latin typeface="Arial" panose="020B0604020202020204" pitchFamily="34" charset="0"/>
                          <a:ea typeface="微软雅黑" panose="020B0503020204020204" pitchFamily="34" charset="-122"/>
                          <a:sym typeface="Arial" panose="020B0604020202020204" pitchFamily="34" charset="0"/>
                        </a:rPr>
                        <a:t> </a:t>
                      </a:r>
                      <a:endParaRPr lang="en-US" altLang="en-US" sz="900" dirty="0">
                        <a:latin typeface="Arial" panose="020B0604020202020204" pitchFamily="34" charset="0"/>
                        <a:ea typeface="微软雅黑" panose="020B0503020204020204" pitchFamily="34" charset="-122"/>
                        <a:sym typeface="Arial" panose="020B0604020202020204" pitchFamily="34" charset="0"/>
                      </a:endParaRPr>
                    </a:p>
                  </a:txBody>
                  <a:tcPr marL="76199" marR="76199" marT="38099" marB="38099" anchor="ctr">
                    <a:solidFill>
                      <a:schemeClr val="accent1"/>
                    </a:solidFill>
                  </a:tcPr>
                </a:tc>
                <a:tc>
                  <a:txBody>
                    <a:bodyPr/>
                    <a:lstStyle/>
                    <a:p>
                      <a:pPr indent="0" algn="ctr">
                        <a:lnSpc>
                          <a:spcPct val="150000"/>
                        </a:lnSpc>
                        <a:buNone/>
                      </a:pPr>
                      <a:r>
                        <a:rPr lang="zh-CN" altLang="en-US" sz="900" dirty="0">
                          <a:latin typeface="Arial" panose="020B0604020202020204" pitchFamily="34" charset="0"/>
                          <a:ea typeface="微软雅黑" panose="020B0503020204020204" pitchFamily="34" charset="-122"/>
                          <a:sym typeface="Arial" panose="020B0604020202020204" pitchFamily="34" charset="0"/>
                        </a:rPr>
                        <a:t>添加标题内容</a:t>
                      </a:r>
                      <a:endParaRPr lang="zh-CN" sz="900" dirty="0">
                        <a:latin typeface="Arial" panose="020B0604020202020204" pitchFamily="34" charset="0"/>
                        <a:ea typeface="微软雅黑" panose="020B0503020204020204" pitchFamily="34" charset="-122"/>
                        <a:sym typeface="Arial" panose="020B0604020202020204" pitchFamily="34" charset="0"/>
                      </a:endParaRPr>
                    </a:p>
                  </a:txBody>
                  <a:tcPr marL="76199" marR="76199" marT="38099" marB="38099" anchor="ctr">
                    <a:solidFill>
                      <a:schemeClr val="accent1"/>
                    </a:solidFill>
                  </a:tcPr>
                </a:tc>
                <a:extLst>
                  <a:ext uri="{0D108BD9-81ED-4DB2-BD59-A6C34878D82A}">
                    <a16:rowId xmlns:a16="http://schemas.microsoft.com/office/drawing/2014/main" val="10000"/>
                  </a:ext>
                </a:extLst>
              </a:tr>
              <a:tr h="286451">
                <a:tc>
                  <a:txBody>
                    <a:bodyPr/>
                    <a:lstStyle/>
                    <a:p>
                      <a:pPr indent="0" algn="ctr">
                        <a:lnSpc>
                          <a:spcPct val="150000"/>
                        </a:lnSpc>
                        <a:buNone/>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添加标题内容</a:t>
                      </a:r>
                    </a:p>
                  </a:txBody>
                  <a:tcPr marL="76199" marR="76199" marT="38099" marB="38099" anchor="ctr">
                    <a:solidFill>
                      <a:schemeClr val="accent2"/>
                    </a:solidFill>
                  </a:tcPr>
                </a:tc>
                <a:tc>
                  <a:txBody>
                    <a:bodyPr/>
                    <a:lstStyle/>
                    <a:p>
                      <a:pPr indent="0" algn="ctr">
                        <a:lnSpc>
                          <a:spcPct val="150000"/>
                        </a:lnSpc>
                        <a:buNone/>
                      </a:pPr>
                      <a:endParaRPr lang="en-US" altLang="en-US" sz="900">
                        <a:solidFill>
                          <a:schemeClr val="bg1"/>
                        </a:solidFill>
                        <a:latin typeface="Arial" panose="020B0604020202020204" pitchFamily="34" charset="0"/>
                        <a:ea typeface="微软雅黑" panose="020B0503020204020204" pitchFamily="34" charset="-122"/>
                        <a:sym typeface="Arial" panose="020B0604020202020204" pitchFamily="34" charset="0"/>
                      </a:endParaRPr>
                    </a:p>
                  </a:txBody>
                  <a:tcPr marL="76199" marR="76199" marT="38099" marB="38099" anchor="ctr">
                    <a:solidFill>
                      <a:schemeClr val="accent2"/>
                    </a:solidFill>
                  </a:tcPr>
                </a:tc>
                <a:extLst>
                  <a:ext uri="{0D108BD9-81ED-4DB2-BD59-A6C34878D82A}">
                    <a16:rowId xmlns:a16="http://schemas.microsoft.com/office/drawing/2014/main" val="10001"/>
                  </a:ext>
                </a:extLst>
              </a:tr>
              <a:tr h="286451">
                <a:tc>
                  <a:txBody>
                    <a:bodyPr/>
                    <a:lstStyle/>
                    <a:p>
                      <a:pPr indent="0" algn="ctr">
                        <a:lnSpc>
                          <a:spcPct val="150000"/>
                        </a:lnSpc>
                        <a:buNone/>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添加标题内容</a:t>
                      </a:r>
                    </a:p>
                  </a:txBody>
                  <a:tcPr marL="76199" marR="76199" marT="38099" marB="38099" anchor="ctr">
                    <a:solidFill>
                      <a:schemeClr val="accent1"/>
                    </a:solidFill>
                  </a:tcPr>
                </a:tc>
                <a:tc>
                  <a:txBody>
                    <a:bodyPr/>
                    <a:lstStyle/>
                    <a:p>
                      <a:pPr indent="0" algn="ctr">
                        <a:lnSpc>
                          <a:spcPct val="150000"/>
                        </a:lnSpc>
                        <a:buNone/>
                      </a:pPr>
                      <a:endParaRPr lang="en-US"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txBody>
                  <a:tcPr marL="76199" marR="76199" marT="38099" marB="38099" anchor="ctr">
                    <a:solidFill>
                      <a:schemeClr val="accent1"/>
                    </a:solidFill>
                  </a:tcPr>
                </a:tc>
                <a:extLst>
                  <a:ext uri="{0D108BD9-81ED-4DB2-BD59-A6C34878D82A}">
                    <a16:rowId xmlns:a16="http://schemas.microsoft.com/office/drawing/2014/main" val="10002"/>
                  </a:ext>
                </a:extLst>
              </a:tr>
              <a:tr h="286451">
                <a:tc>
                  <a:txBody>
                    <a:bodyPr/>
                    <a:lstStyle/>
                    <a:p>
                      <a:pPr indent="0" algn="ctr">
                        <a:lnSpc>
                          <a:spcPct val="150000"/>
                        </a:lnSpc>
                        <a:buNone/>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添加标题内容</a:t>
                      </a:r>
                    </a:p>
                  </a:txBody>
                  <a:tcPr marL="76199" marR="76199" marT="38099" marB="38099" anchor="ctr">
                    <a:solidFill>
                      <a:schemeClr val="accent3"/>
                    </a:solidFill>
                  </a:tcPr>
                </a:tc>
                <a:tc>
                  <a:txBody>
                    <a:bodyPr/>
                    <a:lstStyle/>
                    <a:p>
                      <a:pPr indent="0" algn="ctr">
                        <a:lnSpc>
                          <a:spcPct val="150000"/>
                        </a:lnSpc>
                        <a:buNone/>
                      </a:pPr>
                      <a:endParaRPr lang="en-US"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txBody>
                  <a:tcPr marL="76199" marR="76199" marT="38099" marB="38099" anchor="ctr">
                    <a:solidFill>
                      <a:schemeClr val="accent3"/>
                    </a:solidFill>
                  </a:tcPr>
                </a:tc>
                <a:extLst>
                  <a:ext uri="{0D108BD9-81ED-4DB2-BD59-A6C34878D82A}">
                    <a16:rowId xmlns:a16="http://schemas.microsoft.com/office/drawing/2014/main" val="10003"/>
                  </a:ext>
                </a:extLst>
              </a:tr>
              <a:tr h="286451">
                <a:tc>
                  <a:txBody>
                    <a:bodyPr/>
                    <a:lstStyle/>
                    <a:p>
                      <a:pPr indent="0" algn="ctr">
                        <a:lnSpc>
                          <a:spcPct val="150000"/>
                        </a:lnSpc>
                        <a:buNone/>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添加标题内容</a:t>
                      </a:r>
                    </a:p>
                  </a:txBody>
                  <a:tcPr marL="76199" marR="76199" marT="38099" marB="38099" anchor="ctr">
                    <a:solidFill>
                      <a:schemeClr val="accent4"/>
                    </a:solidFill>
                  </a:tcPr>
                </a:tc>
                <a:tc>
                  <a:txBody>
                    <a:bodyPr/>
                    <a:lstStyle/>
                    <a:p>
                      <a:pPr indent="0" algn="ctr">
                        <a:lnSpc>
                          <a:spcPct val="150000"/>
                        </a:lnSpc>
                        <a:buNone/>
                      </a:pPr>
                      <a:endParaRPr lang="en-US"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txBody>
                  <a:tcPr marL="76199" marR="76199" marT="38099" marB="38099" anchor="ctr">
                    <a:solidFill>
                      <a:schemeClr val="accent4"/>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721441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500"/>
                                        <p:tgtEl>
                                          <p:spTgt spid="9"/>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E375B5F-02D4-4CCF-8194-60A9B9C34E4D}"/>
              </a:ext>
            </a:extLst>
          </p:cNvPr>
          <p:cNvSpPr txBox="1"/>
          <p:nvPr/>
        </p:nvSpPr>
        <p:spPr>
          <a:xfrm>
            <a:off x="1035242" y="345682"/>
            <a:ext cx="2969895" cy="5355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可视化数据分析图表</a:t>
            </a:r>
          </a:p>
        </p:txBody>
      </p:sp>
      <p:sp>
        <p:nvSpPr>
          <p:cNvPr id="3" name="矩形 2">
            <a:extLst>
              <a:ext uri="{FF2B5EF4-FFF2-40B4-BE49-F238E27FC236}">
                <a16:creationId xmlns:a16="http://schemas.microsoft.com/office/drawing/2014/main" id="{925294B4-CF39-4A94-BFF9-DC0106821065}"/>
              </a:ext>
            </a:extLst>
          </p:cNvPr>
          <p:cNvSpPr/>
          <p:nvPr/>
        </p:nvSpPr>
        <p:spPr>
          <a:xfrm>
            <a:off x="1" y="457200"/>
            <a:ext cx="632459" cy="598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微软雅黑"/>
              <a:cs typeface="+mn-ea"/>
              <a:sym typeface="+mn-lt"/>
            </a:endParaRPr>
          </a:p>
        </p:txBody>
      </p:sp>
      <p:sp>
        <p:nvSpPr>
          <p:cNvPr id="4" name="文本框 3">
            <a:extLst>
              <a:ext uri="{FF2B5EF4-FFF2-40B4-BE49-F238E27FC236}">
                <a16:creationId xmlns:a16="http://schemas.microsoft.com/office/drawing/2014/main" id="{B2A87E23-8816-4DD3-81F7-8D414621D879}"/>
              </a:ext>
            </a:extLst>
          </p:cNvPr>
          <p:cNvSpPr txBox="1"/>
          <p:nvPr/>
        </p:nvSpPr>
        <p:spPr>
          <a:xfrm>
            <a:off x="1035242" y="773090"/>
            <a:ext cx="2578815" cy="393954"/>
          </a:xfrm>
          <a:prstGeom prst="rect">
            <a:avLst/>
          </a:prstGeom>
          <a:noFill/>
        </p:spPr>
        <p:txBody>
          <a:bodyPr wrap="square" rtlCol="0">
            <a:spAutoFit/>
          </a:bodyPr>
          <a:lstStyle/>
          <a:p>
            <a:pPr marL="0" marR="0" lvl="0" indent="0" algn="l" defTabSz="914400" rtl="0" eaLnBrk="1" fontAlgn="auto" latinLnBrk="0" hangingPunct="1">
              <a:lnSpc>
                <a:spcPct val="14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Visual data analysis chart</a:t>
            </a:r>
            <a:endParaRPr kumimoji="0" lang="zh-CN" altLang="en-US" sz="14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endParaRPr>
          </a:p>
        </p:txBody>
      </p:sp>
      <p:sp>
        <p:nvSpPr>
          <p:cNvPr id="5" name="矩形 4">
            <a:extLst>
              <a:ext uri="{FF2B5EF4-FFF2-40B4-BE49-F238E27FC236}">
                <a16:creationId xmlns:a16="http://schemas.microsoft.com/office/drawing/2014/main" id="{925294B4-CF39-4A94-BFF9-DC0106821065}"/>
              </a:ext>
            </a:extLst>
          </p:cNvPr>
          <p:cNvSpPr/>
          <p:nvPr/>
        </p:nvSpPr>
        <p:spPr>
          <a:xfrm>
            <a:off x="765493" y="457200"/>
            <a:ext cx="136716" cy="598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微软雅黑"/>
              <a:cs typeface="+mn-ea"/>
              <a:sym typeface="+mn-lt"/>
            </a:endParaRPr>
          </a:p>
        </p:txBody>
      </p:sp>
      <p:graphicFrame>
        <p:nvGraphicFramePr>
          <p:cNvPr id="6" name="图表 5"/>
          <p:cNvGraphicFramePr/>
          <p:nvPr>
            <p:extLst>
              <p:ext uri="{D42A27DB-BD31-4B8C-83A1-F6EECF244321}">
                <p14:modId xmlns:p14="http://schemas.microsoft.com/office/powerpoint/2010/main" val="3101013902"/>
              </p:ext>
            </p:extLst>
          </p:nvPr>
        </p:nvGraphicFramePr>
        <p:xfrm>
          <a:off x="911424" y="1559892"/>
          <a:ext cx="10465163" cy="3294774"/>
        </p:xfrm>
        <a:graphic>
          <a:graphicData uri="http://schemas.openxmlformats.org/drawingml/2006/chart">
            <c:chart xmlns:c="http://schemas.openxmlformats.org/drawingml/2006/chart" xmlns:r="http://schemas.openxmlformats.org/officeDocument/2006/relationships" r:id="rId2"/>
          </a:graphicData>
        </a:graphic>
      </p:graphicFrame>
      <p:grpSp>
        <p:nvGrpSpPr>
          <p:cNvPr id="7" name="组合 6">
            <a:extLst>
              <a:ext uri="{FF2B5EF4-FFF2-40B4-BE49-F238E27FC236}">
                <a16:creationId xmlns:a16="http://schemas.microsoft.com/office/drawing/2014/main" id="{8CE24945-060B-42A4-8476-41A500EC17BE}"/>
              </a:ext>
            </a:extLst>
          </p:cNvPr>
          <p:cNvGrpSpPr/>
          <p:nvPr/>
        </p:nvGrpSpPr>
        <p:grpSpPr>
          <a:xfrm>
            <a:off x="1610848" y="5056728"/>
            <a:ext cx="2031325" cy="1119705"/>
            <a:chOff x="468937" y="2419540"/>
            <a:chExt cx="2031325" cy="1119705"/>
          </a:xfrm>
        </p:grpSpPr>
        <p:sp>
          <p:nvSpPr>
            <p:cNvPr id="8" name="TextBox 18">
              <a:extLst>
                <a:ext uri="{FF2B5EF4-FFF2-40B4-BE49-F238E27FC236}">
                  <a16:creationId xmlns:a16="http://schemas.microsoft.com/office/drawing/2014/main" id="{23A39D36-6E55-411B-822E-A302EB59D86B}"/>
                </a:ext>
              </a:extLst>
            </p:cNvPr>
            <p:cNvSpPr txBox="1"/>
            <p:nvPr/>
          </p:nvSpPr>
          <p:spPr>
            <a:xfrm flipH="1">
              <a:off x="468937" y="2419540"/>
              <a:ext cx="203132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添加标题内容</a:t>
              </a:r>
              <a:endParaRPr kumimoji="0" lang="en-US" sz="2400" b="1" i="0" u="none" strike="noStrike" kern="1200" cap="none" spc="0" normalizeH="0" baseline="0" noProof="0" dirty="0">
                <a:ln>
                  <a:noFill/>
                </a:ln>
                <a:solidFill>
                  <a:prstClr val="black"/>
                </a:solidFill>
                <a:effectLst/>
                <a:uLnTx/>
                <a:uFillTx/>
                <a:latin typeface="Arial" panose="020F0502020204030204"/>
                <a:ea typeface="微软雅黑"/>
                <a:cs typeface="+mn-ea"/>
                <a:sym typeface="+mn-lt"/>
              </a:endParaRPr>
            </a:p>
          </p:txBody>
        </p:sp>
        <p:sp>
          <p:nvSpPr>
            <p:cNvPr id="9" name="矩形 8">
              <a:extLst>
                <a:ext uri="{FF2B5EF4-FFF2-40B4-BE49-F238E27FC236}">
                  <a16:creationId xmlns:a16="http://schemas.microsoft.com/office/drawing/2014/main" id="{A519579F-4AAF-4821-969F-6C5BD75C2B10}"/>
                </a:ext>
              </a:extLst>
            </p:cNvPr>
            <p:cNvSpPr/>
            <p:nvPr/>
          </p:nvSpPr>
          <p:spPr>
            <a:xfrm>
              <a:off x="470268" y="2823664"/>
              <a:ext cx="1933298" cy="715581"/>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您的内容打在这里，或者通过复制您的文本后，在此框中选择粘贴，并选择只保留文字。</a:t>
              </a:r>
              <a:endParaRPr kumimoji="0" lang="en-US" altLang="zh-CN" sz="9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endParaRPr>
            </a:p>
          </p:txBody>
        </p:sp>
      </p:grpSp>
      <p:grpSp>
        <p:nvGrpSpPr>
          <p:cNvPr id="10" name="组合 9">
            <a:extLst>
              <a:ext uri="{FF2B5EF4-FFF2-40B4-BE49-F238E27FC236}">
                <a16:creationId xmlns:a16="http://schemas.microsoft.com/office/drawing/2014/main" id="{5D21F8C6-5250-4A72-8AD6-D6BF69F224F9}"/>
              </a:ext>
            </a:extLst>
          </p:cNvPr>
          <p:cNvGrpSpPr/>
          <p:nvPr/>
        </p:nvGrpSpPr>
        <p:grpSpPr>
          <a:xfrm>
            <a:off x="5363698" y="5056728"/>
            <a:ext cx="2031325" cy="1119705"/>
            <a:chOff x="468937" y="2419540"/>
            <a:chExt cx="2031325" cy="1119705"/>
          </a:xfrm>
        </p:grpSpPr>
        <p:sp>
          <p:nvSpPr>
            <p:cNvPr id="11" name="TextBox 18">
              <a:extLst>
                <a:ext uri="{FF2B5EF4-FFF2-40B4-BE49-F238E27FC236}">
                  <a16:creationId xmlns:a16="http://schemas.microsoft.com/office/drawing/2014/main" id="{09724432-537B-48CB-B555-BD875E15D0F1}"/>
                </a:ext>
              </a:extLst>
            </p:cNvPr>
            <p:cNvSpPr txBox="1"/>
            <p:nvPr/>
          </p:nvSpPr>
          <p:spPr>
            <a:xfrm flipH="1">
              <a:off x="468937" y="2419540"/>
              <a:ext cx="203132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添加标题内容</a:t>
              </a:r>
              <a:endParaRPr kumimoji="0" lang="en-US" sz="2400" b="1" i="0" u="none" strike="noStrike" kern="1200" cap="none" spc="0" normalizeH="0" baseline="0" noProof="0" dirty="0">
                <a:ln>
                  <a:noFill/>
                </a:ln>
                <a:solidFill>
                  <a:prstClr val="black"/>
                </a:solidFill>
                <a:effectLst/>
                <a:uLnTx/>
                <a:uFillTx/>
                <a:latin typeface="Arial" panose="020F0502020204030204"/>
                <a:ea typeface="微软雅黑"/>
                <a:cs typeface="+mn-ea"/>
                <a:sym typeface="+mn-lt"/>
              </a:endParaRPr>
            </a:p>
          </p:txBody>
        </p:sp>
        <p:sp>
          <p:nvSpPr>
            <p:cNvPr id="12" name="矩形 11">
              <a:extLst>
                <a:ext uri="{FF2B5EF4-FFF2-40B4-BE49-F238E27FC236}">
                  <a16:creationId xmlns:a16="http://schemas.microsoft.com/office/drawing/2014/main" id="{D88CDDDA-373D-43BD-AC40-E27B1968322B}"/>
                </a:ext>
              </a:extLst>
            </p:cNvPr>
            <p:cNvSpPr/>
            <p:nvPr/>
          </p:nvSpPr>
          <p:spPr>
            <a:xfrm>
              <a:off x="470268" y="2823664"/>
              <a:ext cx="1933298" cy="715581"/>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您的内容打在这里，或者通过复制您的文本后，在此框中选择粘贴，并选择只保留文字。</a:t>
              </a:r>
              <a:endParaRPr kumimoji="0" lang="en-US" altLang="zh-CN" sz="9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endParaRPr>
            </a:p>
          </p:txBody>
        </p:sp>
      </p:grpSp>
      <p:grpSp>
        <p:nvGrpSpPr>
          <p:cNvPr id="13" name="组合 12">
            <a:extLst>
              <a:ext uri="{FF2B5EF4-FFF2-40B4-BE49-F238E27FC236}">
                <a16:creationId xmlns:a16="http://schemas.microsoft.com/office/drawing/2014/main" id="{B7AD359E-5260-4516-B450-A93DE72830FC}"/>
              </a:ext>
            </a:extLst>
          </p:cNvPr>
          <p:cNvGrpSpPr/>
          <p:nvPr/>
        </p:nvGrpSpPr>
        <p:grpSpPr>
          <a:xfrm>
            <a:off x="9116548" y="5056728"/>
            <a:ext cx="2031325" cy="1119705"/>
            <a:chOff x="468937" y="2419540"/>
            <a:chExt cx="2031325" cy="1119705"/>
          </a:xfrm>
        </p:grpSpPr>
        <p:sp>
          <p:nvSpPr>
            <p:cNvPr id="14" name="TextBox 18">
              <a:extLst>
                <a:ext uri="{FF2B5EF4-FFF2-40B4-BE49-F238E27FC236}">
                  <a16:creationId xmlns:a16="http://schemas.microsoft.com/office/drawing/2014/main" id="{B7DEB951-CAE0-435A-A07C-E454B1B8BA05}"/>
                </a:ext>
              </a:extLst>
            </p:cNvPr>
            <p:cNvSpPr txBox="1"/>
            <p:nvPr/>
          </p:nvSpPr>
          <p:spPr>
            <a:xfrm flipH="1">
              <a:off x="468937" y="2419540"/>
              <a:ext cx="203132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添加标题内容</a:t>
              </a:r>
              <a:endParaRPr kumimoji="0" lang="en-US" sz="2400" b="1" i="0" u="none" strike="noStrike" kern="1200" cap="none" spc="0" normalizeH="0" baseline="0" noProof="0" dirty="0">
                <a:ln>
                  <a:noFill/>
                </a:ln>
                <a:solidFill>
                  <a:prstClr val="black"/>
                </a:solidFill>
                <a:effectLst/>
                <a:uLnTx/>
                <a:uFillTx/>
                <a:latin typeface="Arial" panose="020F0502020204030204"/>
                <a:ea typeface="微软雅黑"/>
                <a:cs typeface="+mn-ea"/>
                <a:sym typeface="+mn-lt"/>
              </a:endParaRPr>
            </a:p>
          </p:txBody>
        </p:sp>
        <p:sp>
          <p:nvSpPr>
            <p:cNvPr id="15" name="矩形 14">
              <a:extLst>
                <a:ext uri="{FF2B5EF4-FFF2-40B4-BE49-F238E27FC236}">
                  <a16:creationId xmlns:a16="http://schemas.microsoft.com/office/drawing/2014/main" id="{491FD00D-591F-443B-A235-425D9BDF1818}"/>
                </a:ext>
              </a:extLst>
            </p:cNvPr>
            <p:cNvSpPr/>
            <p:nvPr/>
          </p:nvSpPr>
          <p:spPr>
            <a:xfrm>
              <a:off x="470268" y="2823664"/>
              <a:ext cx="1933298" cy="715581"/>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您的内容打在这里，或者通过复制您的文本后，在此框中选择粘贴，并选择只保留文字。</a:t>
              </a:r>
              <a:endParaRPr kumimoji="0" lang="en-US" altLang="zh-CN" sz="9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endParaRPr>
            </a:p>
          </p:txBody>
        </p:sp>
      </p:grpSp>
    </p:spTree>
    <p:extLst>
      <p:ext uri="{BB962C8B-B14F-4D97-AF65-F5344CB8AC3E}">
        <p14:creationId xmlns:p14="http://schemas.microsoft.com/office/powerpoint/2010/main" val="966364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anim calcmode="lin" valueType="num">
                                      <p:cBhvr>
                                        <p:cTn id="27" dur="1000" fill="hold"/>
                                        <p:tgtEl>
                                          <p:spTgt spid="13"/>
                                        </p:tgtEl>
                                        <p:attrNameLst>
                                          <p:attrName>ppt_x</p:attrName>
                                        </p:attrNameLst>
                                      </p:cBhvr>
                                      <p:tavLst>
                                        <p:tav tm="0">
                                          <p:val>
                                            <p:strVal val="#ppt_x"/>
                                          </p:val>
                                        </p:tav>
                                        <p:tav tm="100000">
                                          <p:val>
                                            <p:strVal val="#ppt_x"/>
                                          </p:val>
                                        </p:tav>
                                      </p:tavLst>
                                    </p:anim>
                                    <p:anim calcmode="lin" valueType="num">
                                      <p:cBhvr>
                                        <p:cTn id="2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Graphic spid="6"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0E375B5F-02D4-4CCF-8194-60A9B9C34E4D}"/>
              </a:ext>
            </a:extLst>
          </p:cNvPr>
          <p:cNvSpPr txBox="1"/>
          <p:nvPr/>
        </p:nvSpPr>
        <p:spPr>
          <a:xfrm>
            <a:off x="1035242" y="345682"/>
            <a:ext cx="2969895" cy="5355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可视化数据分析图表</a:t>
            </a:r>
          </a:p>
        </p:txBody>
      </p:sp>
      <p:sp>
        <p:nvSpPr>
          <p:cNvPr id="34" name="矩形 33">
            <a:extLst>
              <a:ext uri="{FF2B5EF4-FFF2-40B4-BE49-F238E27FC236}">
                <a16:creationId xmlns:a16="http://schemas.microsoft.com/office/drawing/2014/main" id="{925294B4-CF39-4A94-BFF9-DC0106821065}"/>
              </a:ext>
            </a:extLst>
          </p:cNvPr>
          <p:cNvSpPr/>
          <p:nvPr/>
        </p:nvSpPr>
        <p:spPr>
          <a:xfrm>
            <a:off x="1" y="457200"/>
            <a:ext cx="632459" cy="598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微软雅黑"/>
              <a:cs typeface="+mn-ea"/>
              <a:sym typeface="+mn-lt"/>
            </a:endParaRPr>
          </a:p>
        </p:txBody>
      </p:sp>
      <p:sp>
        <p:nvSpPr>
          <p:cNvPr id="35" name="文本框 34">
            <a:extLst>
              <a:ext uri="{FF2B5EF4-FFF2-40B4-BE49-F238E27FC236}">
                <a16:creationId xmlns:a16="http://schemas.microsoft.com/office/drawing/2014/main" id="{B2A87E23-8816-4DD3-81F7-8D414621D879}"/>
              </a:ext>
            </a:extLst>
          </p:cNvPr>
          <p:cNvSpPr txBox="1"/>
          <p:nvPr/>
        </p:nvSpPr>
        <p:spPr>
          <a:xfrm>
            <a:off x="1035242" y="773090"/>
            <a:ext cx="2578815" cy="393954"/>
          </a:xfrm>
          <a:prstGeom prst="rect">
            <a:avLst/>
          </a:prstGeom>
          <a:noFill/>
        </p:spPr>
        <p:txBody>
          <a:bodyPr wrap="square" rtlCol="0">
            <a:spAutoFit/>
          </a:bodyPr>
          <a:lstStyle/>
          <a:p>
            <a:pPr marL="0" marR="0" lvl="0" indent="0" algn="l" defTabSz="914400" rtl="0" eaLnBrk="1" fontAlgn="auto" latinLnBrk="0" hangingPunct="1">
              <a:lnSpc>
                <a:spcPct val="14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Visual data analysis chart</a:t>
            </a:r>
            <a:endParaRPr kumimoji="0" lang="zh-CN" altLang="en-US" sz="14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endParaRPr>
          </a:p>
        </p:txBody>
      </p:sp>
      <p:sp>
        <p:nvSpPr>
          <p:cNvPr id="36" name="矩形 35">
            <a:extLst>
              <a:ext uri="{FF2B5EF4-FFF2-40B4-BE49-F238E27FC236}">
                <a16:creationId xmlns:a16="http://schemas.microsoft.com/office/drawing/2014/main" id="{925294B4-CF39-4A94-BFF9-DC0106821065}"/>
              </a:ext>
            </a:extLst>
          </p:cNvPr>
          <p:cNvSpPr/>
          <p:nvPr/>
        </p:nvSpPr>
        <p:spPr>
          <a:xfrm>
            <a:off x="765493" y="457200"/>
            <a:ext cx="136716" cy="598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微软雅黑"/>
              <a:cs typeface="+mn-ea"/>
              <a:sym typeface="+mn-lt"/>
            </a:endParaRPr>
          </a:p>
        </p:txBody>
      </p:sp>
      <p:graphicFrame>
        <p:nvGraphicFramePr>
          <p:cNvPr id="37" name="图表 36"/>
          <p:cNvGraphicFramePr/>
          <p:nvPr>
            <p:extLst>
              <p:ext uri="{D42A27DB-BD31-4B8C-83A1-F6EECF244321}">
                <p14:modId xmlns:p14="http://schemas.microsoft.com/office/powerpoint/2010/main" val="138746000"/>
              </p:ext>
            </p:extLst>
          </p:nvPr>
        </p:nvGraphicFramePr>
        <p:xfrm>
          <a:off x="902209" y="1559892"/>
          <a:ext cx="7117142" cy="4442804"/>
        </p:xfrm>
        <a:graphic>
          <a:graphicData uri="http://schemas.openxmlformats.org/drawingml/2006/chart">
            <c:chart xmlns:c="http://schemas.openxmlformats.org/drawingml/2006/chart" xmlns:r="http://schemas.openxmlformats.org/officeDocument/2006/relationships" r:id="rId2"/>
          </a:graphicData>
        </a:graphic>
      </p:graphicFrame>
      <p:grpSp>
        <p:nvGrpSpPr>
          <p:cNvPr id="38" name="组合 37"/>
          <p:cNvGrpSpPr/>
          <p:nvPr/>
        </p:nvGrpSpPr>
        <p:grpSpPr>
          <a:xfrm>
            <a:off x="8499409" y="3473631"/>
            <a:ext cx="3321130" cy="921380"/>
            <a:chOff x="8499409" y="3473631"/>
            <a:chExt cx="3321130" cy="921380"/>
          </a:xfrm>
        </p:grpSpPr>
        <p:sp>
          <p:nvSpPr>
            <p:cNvPr id="39" name="文本框 38"/>
            <p:cNvSpPr txBox="1"/>
            <p:nvPr/>
          </p:nvSpPr>
          <p:spPr>
            <a:xfrm>
              <a:off x="8499409" y="3473631"/>
              <a:ext cx="192476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添加标题内容</a:t>
              </a:r>
            </a:p>
          </p:txBody>
        </p:sp>
        <p:sp>
          <p:nvSpPr>
            <p:cNvPr id="40" name="文本框 39"/>
            <p:cNvSpPr txBox="1"/>
            <p:nvPr/>
          </p:nvSpPr>
          <p:spPr>
            <a:xfrm>
              <a:off x="8499409" y="3878588"/>
              <a:ext cx="3321130" cy="516423"/>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您的内容打在这里，或者通过复制您的文本后，在此框中选择粘贴，并选择只保留文字</a:t>
              </a:r>
            </a:p>
          </p:txBody>
        </p:sp>
      </p:grpSp>
      <p:grpSp>
        <p:nvGrpSpPr>
          <p:cNvPr id="41" name="组合 40"/>
          <p:cNvGrpSpPr/>
          <p:nvPr/>
        </p:nvGrpSpPr>
        <p:grpSpPr>
          <a:xfrm>
            <a:off x="8499409" y="1907634"/>
            <a:ext cx="3321130" cy="921380"/>
            <a:chOff x="8499409" y="1907634"/>
            <a:chExt cx="3321130" cy="921380"/>
          </a:xfrm>
        </p:grpSpPr>
        <p:sp>
          <p:nvSpPr>
            <p:cNvPr id="42" name="文本框 41"/>
            <p:cNvSpPr txBox="1"/>
            <p:nvPr/>
          </p:nvSpPr>
          <p:spPr>
            <a:xfrm>
              <a:off x="8499409" y="1907634"/>
              <a:ext cx="192476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添加标题内容</a:t>
              </a:r>
            </a:p>
          </p:txBody>
        </p:sp>
        <p:sp>
          <p:nvSpPr>
            <p:cNvPr id="43" name="文本框 42"/>
            <p:cNvSpPr txBox="1"/>
            <p:nvPr/>
          </p:nvSpPr>
          <p:spPr>
            <a:xfrm>
              <a:off x="8499409" y="2312591"/>
              <a:ext cx="3321130" cy="516423"/>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您的内容打在这里，或者通过复制您的文本后，在此框中选择粘贴，并选择只保留文字</a:t>
              </a:r>
            </a:p>
          </p:txBody>
        </p:sp>
      </p:grpSp>
      <p:grpSp>
        <p:nvGrpSpPr>
          <p:cNvPr id="44" name="组合 43"/>
          <p:cNvGrpSpPr/>
          <p:nvPr/>
        </p:nvGrpSpPr>
        <p:grpSpPr>
          <a:xfrm>
            <a:off x="8520033" y="4797411"/>
            <a:ext cx="3321130" cy="921380"/>
            <a:chOff x="8520033" y="4797411"/>
            <a:chExt cx="3321130" cy="921380"/>
          </a:xfrm>
        </p:grpSpPr>
        <p:sp>
          <p:nvSpPr>
            <p:cNvPr id="45" name="文本框 44"/>
            <p:cNvSpPr txBox="1"/>
            <p:nvPr/>
          </p:nvSpPr>
          <p:spPr>
            <a:xfrm>
              <a:off x="8520033" y="4797411"/>
              <a:ext cx="192476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添加标题内容</a:t>
              </a:r>
            </a:p>
          </p:txBody>
        </p:sp>
        <p:sp>
          <p:nvSpPr>
            <p:cNvPr id="46" name="文本框 45"/>
            <p:cNvSpPr txBox="1"/>
            <p:nvPr/>
          </p:nvSpPr>
          <p:spPr>
            <a:xfrm>
              <a:off x="8520033" y="5202368"/>
              <a:ext cx="3321130" cy="516423"/>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您的内容打在这里，或者通过复制您的文本后，在此框中选择粘贴，并选择只保留文字</a:t>
              </a:r>
            </a:p>
          </p:txBody>
        </p:sp>
      </p:grpSp>
    </p:spTree>
    <p:extLst>
      <p:ext uri="{BB962C8B-B14F-4D97-AF65-F5344CB8AC3E}">
        <p14:creationId xmlns:p14="http://schemas.microsoft.com/office/powerpoint/2010/main" val="3156679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heel(1)">
                                      <p:cBhvr>
                                        <p:cTn id="7" dur="2000"/>
                                        <p:tgtEl>
                                          <p:spTgt spid="37"/>
                                        </p:tgtEl>
                                      </p:cBhvr>
                                    </p:animEffect>
                                  </p:childTnLst>
                                </p:cTn>
                              </p:par>
                              <p:par>
                                <p:cTn id="8" presetID="14" presetClass="entr" presetSubtype="10" fill="hold" nodeType="withEffect">
                                  <p:stCondLst>
                                    <p:cond delay="6500"/>
                                  </p:stCondLst>
                                  <p:childTnLst>
                                    <p:set>
                                      <p:cBhvr>
                                        <p:cTn id="9" dur="1" fill="hold">
                                          <p:stCondLst>
                                            <p:cond delay="0"/>
                                          </p:stCondLst>
                                        </p:cTn>
                                        <p:tgtEl>
                                          <p:spTgt spid="41"/>
                                        </p:tgtEl>
                                        <p:attrNameLst>
                                          <p:attrName>style.visibility</p:attrName>
                                        </p:attrNameLst>
                                      </p:cBhvr>
                                      <p:to>
                                        <p:strVal val="visible"/>
                                      </p:to>
                                    </p:set>
                                    <p:animEffect transition="in" filter="randombar(horizontal)">
                                      <p:cBhvr>
                                        <p:cTn id="10" dur="500"/>
                                        <p:tgtEl>
                                          <p:spTgt spid="41"/>
                                        </p:tgtEl>
                                      </p:cBhvr>
                                    </p:animEffect>
                                  </p:childTnLst>
                                </p:cTn>
                              </p:par>
                              <p:par>
                                <p:cTn id="11" presetID="14" presetClass="entr" presetSubtype="10" fill="hold" nodeType="withEffect">
                                  <p:stCondLst>
                                    <p:cond delay="8000"/>
                                  </p:stCondLst>
                                  <p:childTnLst>
                                    <p:set>
                                      <p:cBhvr>
                                        <p:cTn id="12" dur="1" fill="hold">
                                          <p:stCondLst>
                                            <p:cond delay="0"/>
                                          </p:stCondLst>
                                        </p:cTn>
                                        <p:tgtEl>
                                          <p:spTgt spid="38"/>
                                        </p:tgtEl>
                                        <p:attrNameLst>
                                          <p:attrName>style.visibility</p:attrName>
                                        </p:attrNameLst>
                                      </p:cBhvr>
                                      <p:to>
                                        <p:strVal val="visible"/>
                                      </p:to>
                                    </p:set>
                                    <p:animEffect transition="in" filter="randombar(horizontal)">
                                      <p:cBhvr>
                                        <p:cTn id="13" dur="500"/>
                                        <p:tgtEl>
                                          <p:spTgt spid="38"/>
                                        </p:tgtEl>
                                      </p:cBhvr>
                                    </p:animEffect>
                                  </p:childTnLst>
                                </p:cTn>
                              </p:par>
                              <p:par>
                                <p:cTn id="14" presetID="14" presetClass="entr" presetSubtype="10" fill="hold" nodeType="withEffect">
                                  <p:stCondLst>
                                    <p:cond delay="9500"/>
                                  </p:stCondLst>
                                  <p:childTnLst>
                                    <p:set>
                                      <p:cBhvr>
                                        <p:cTn id="15" dur="1" fill="hold">
                                          <p:stCondLst>
                                            <p:cond delay="0"/>
                                          </p:stCondLst>
                                        </p:cTn>
                                        <p:tgtEl>
                                          <p:spTgt spid="44"/>
                                        </p:tgtEl>
                                        <p:attrNameLst>
                                          <p:attrName>style.visibility</p:attrName>
                                        </p:attrNameLst>
                                      </p:cBhvr>
                                      <p:to>
                                        <p:strVal val="visible"/>
                                      </p:to>
                                    </p:set>
                                    <p:animEffect transition="in" filter="randombar(horizontal)">
                                      <p:cBhvr>
                                        <p:cTn id="1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5"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29278076"/>
              </p:ext>
            </p:extLst>
          </p:nvPr>
        </p:nvGraphicFramePr>
        <p:xfrm>
          <a:off x="618691" y="1828800"/>
          <a:ext cx="10954619" cy="4572000"/>
        </p:xfrm>
        <a:graphic>
          <a:graphicData uri="http://schemas.openxmlformats.org/drawingml/2006/chart">
            <c:chart xmlns:c="http://schemas.openxmlformats.org/drawingml/2006/chart" xmlns:r="http://schemas.openxmlformats.org/officeDocument/2006/relationships" r:id="rId2"/>
          </a:graphicData>
        </a:graphic>
      </p:graphicFrame>
      <p:sp>
        <p:nvSpPr>
          <p:cNvPr id="7" name="标题 6">
            <a:extLst>
              <a:ext uri="{FF2B5EF4-FFF2-40B4-BE49-F238E27FC236}">
                <a16:creationId xmlns:a16="http://schemas.microsoft.com/office/drawing/2014/main" id="{8AF7C172-481C-4AFC-9032-9208564D021D}"/>
              </a:ext>
            </a:extLst>
          </p:cNvPr>
          <p:cNvSpPr>
            <a:spLocks noGrp="1"/>
          </p:cNvSpPr>
          <p:nvPr>
            <p:ph type="title"/>
          </p:nvPr>
        </p:nvSpPr>
        <p:spPr/>
        <p:txBody>
          <a:bodyPr/>
          <a:lstStyle/>
          <a:p>
            <a:r>
              <a:rPr lang="zh-CN" altLang="en-US" dirty="0"/>
              <a:t>精美可编辑数据图表</a:t>
            </a:r>
          </a:p>
        </p:txBody>
      </p:sp>
    </p:spTree>
    <p:extLst>
      <p:ext uri="{BB962C8B-B14F-4D97-AF65-F5344CB8AC3E}">
        <p14:creationId xmlns:p14="http://schemas.microsoft.com/office/powerpoint/2010/main" val="39889357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animEffect transition="in" filter="wipe(down)">
                                      <p:cBhvr>
                                        <p:cTn id="7" dur="500"/>
                                        <p:tgtEl>
                                          <p:spTgt spid="4">
                                            <p:graphicEl>
                                              <a:chart seriesIdx="-3" categoryIdx="-3" bldStep="gridLegend"/>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
                                            <p:graphicEl>
                                              <a:chart seriesIdx="0" categoryIdx="0" bldStep="ptInSeries"/>
                                            </p:graphicEl>
                                          </p:spTgt>
                                        </p:tgtEl>
                                        <p:attrNameLst>
                                          <p:attrName>style.visibility</p:attrName>
                                        </p:attrNameLst>
                                      </p:cBhvr>
                                      <p:to>
                                        <p:strVal val="visible"/>
                                      </p:to>
                                    </p:set>
                                    <p:animEffect transition="in" filter="wipe(down)">
                                      <p:cBhvr>
                                        <p:cTn id="11" dur="500"/>
                                        <p:tgtEl>
                                          <p:spTgt spid="4">
                                            <p:graphicEl>
                                              <a:chart seriesIdx="0" categoryIdx="0" bldStep="ptInSeries"/>
                                            </p:graphic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4">
                                            <p:graphicEl>
                                              <a:chart seriesIdx="0" categoryIdx="1" bldStep="ptInSeries"/>
                                            </p:graphicEl>
                                          </p:spTgt>
                                        </p:tgtEl>
                                        <p:attrNameLst>
                                          <p:attrName>style.visibility</p:attrName>
                                        </p:attrNameLst>
                                      </p:cBhvr>
                                      <p:to>
                                        <p:strVal val="visible"/>
                                      </p:to>
                                    </p:set>
                                    <p:animEffect transition="in" filter="wipe(down)">
                                      <p:cBhvr>
                                        <p:cTn id="15" dur="500"/>
                                        <p:tgtEl>
                                          <p:spTgt spid="4">
                                            <p:graphicEl>
                                              <a:chart seriesIdx="0" categoryIdx="1" bldStep="ptInSeries"/>
                                            </p:graphic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4">
                                            <p:graphicEl>
                                              <a:chart seriesIdx="0" categoryIdx="2" bldStep="ptInSeries"/>
                                            </p:graphicEl>
                                          </p:spTgt>
                                        </p:tgtEl>
                                        <p:attrNameLst>
                                          <p:attrName>style.visibility</p:attrName>
                                        </p:attrNameLst>
                                      </p:cBhvr>
                                      <p:to>
                                        <p:strVal val="visible"/>
                                      </p:to>
                                    </p:set>
                                    <p:animEffect transition="in" filter="wipe(down)">
                                      <p:cBhvr>
                                        <p:cTn id="19" dur="500"/>
                                        <p:tgtEl>
                                          <p:spTgt spid="4">
                                            <p:graphicEl>
                                              <a:chart seriesIdx="0" categoryIdx="2" bldStep="ptInSeries"/>
                                            </p:graphicEl>
                                          </p:spTgt>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4">
                                            <p:graphicEl>
                                              <a:chart seriesIdx="0" categoryIdx="3" bldStep="ptInSeries"/>
                                            </p:graphicEl>
                                          </p:spTgt>
                                        </p:tgtEl>
                                        <p:attrNameLst>
                                          <p:attrName>style.visibility</p:attrName>
                                        </p:attrNameLst>
                                      </p:cBhvr>
                                      <p:to>
                                        <p:strVal val="visible"/>
                                      </p:to>
                                    </p:set>
                                    <p:animEffect transition="in" filter="wipe(down)">
                                      <p:cBhvr>
                                        <p:cTn id="23" dur="500"/>
                                        <p:tgtEl>
                                          <p:spTgt spid="4">
                                            <p:graphicEl>
                                              <a:chart seriesIdx="0" categoryIdx="3" bldStep="ptInSeries"/>
                                            </p:graphic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4">
                                            <p:graphicEl>
                                              <a:chart seriesIdx="0" categoryIdx="4" bldStep="ptInSeries"/>
                                            </p:graphicEl>
                                          </p:spTgt>
                                        </p:tgtEl>
                                        <p:attrNameLst>
                                          <p:attrName>style.visibility</p:attrName>
                                        </p:attrNameLst>
                                      </p:cBhvr>
                                      <p:to>
                                        <p:strVal val="visible"/>
                                      </p:to>
                                    </p:set>
                                    <p:animEffect transition="in" filter="wipe(down)">
                                      <p:cBhvr>
                                        <p:cTn id="27" dur="500"/>
                                        <p:tgtEl>
                                          <p:spTgt spid="4">
                                            <p:graphicEl>
                                              <a:chart seriesIdx="0" categoryIdx="4" bldStep="ptInSeries"/>
                                            </p:graphicEl>
                                          </p:spTgt>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4">
                                            <p:graphicEl>
                                              <a:chart seriesIdx="0" categoryIdx="5" bldStep="ptInSeries"/>
                                            </p:graphicEl>
                                          </p:spTgt>
                                        </p:tgtEl>
                                        <p:attrNameLst>
                                          <p:attrName>style.visibility</p:attrName>
                                        </p:attrNameLst>
                                      </p:cBhvr>
                                      <p:to>
                                        <p:strVal val="visible"/>
                                      </p:to>
                                    </p:set>
                                    <p:animEffect transition="in" filter="wipe(down)">
                                      <p:cBhvr>
                                        <p:cTn id="31" dur="500"/>
                                        <p:tgtEl>
                                          <p:spTgt spid="4">
                                            <p:graphicEl>
                                              <a:chart seriesIdx="0" categoryIdx="5" bldStep="ptInSeries"/>
                                            </p:graphicEl>
                                          </p:spTgt>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4">
                                            <p:graphicEl>
                                              <a:chart seriesIdx="1" categoryIdx="0" bldStep="ptInSeries"/>
                                            </p:graphicEl>
                                          </p:spTgt>
                                        </p:tgtEl>
                                        <p:attrNameLst>
                                          <p:attrName>style.visibility</p:attrName>
                                        </p:attrNameLst>
                                      </p:cBhvr>
                                      <p:to>
                                        <p:strVal val="visible"/>
                                      </p:to>
                                    </p:set>
                                    <p:animEffect transition="in" filter="wipe(down)">
                                      <p:cBhvr>
                                        <p:cTn id="35" dur="500"/>
                                        <p:tgtEl>
                                          <p:spTgt spid="4">
                                            <p:graphicEl>
                                              <a:chart seriesIdx="1" categoryIdx="0" bldStep="ptInSeries"/>
                                            </p:graphicEl>
                                          </p:spTgt>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4">
                                            <p:graphicEl>
                                              <a:chart seriesIdx="1" categoryIdx="1" bldStep="ptInSeries"/>
                                            </p:graphicEl>
                                          </p:spTgt>
                                        </p:tgtEl>
                                        <p:attrNameLst>
                                          <p:attrName>style.visibility</p:attrName>
                                        </p:attrNameLst>
                                      </p:cBhvr>
                                      <p:to>
                                        <p:strVal val="visible"/>
                                      </p:to>
                                    </p:set>
                                    <p:animEffect transition="in" filter="wipe(down)">
                                      <p:cBhvr>
                                        <p:cTn id="39" dur="500"/>
                                        <p:tgtEl>
                                          <p:spTgt spid="4">
                                            <p:graphicEl>
                                              <a:chart seriesIdx="1" categoryIdx="1" bldStep="ptInSeries"/>
                                            </p:graphicEl>
                                          </p:spTgt>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4">
                                            <p:graphicEl>
                                              <a:chart seriesIdx="1" categoryIdx="2" bldStep="ptInSeries"/>
                                            </p:graphicEl>
                                          </p:spTgt>
                                        </p:tgtEl>
                                        <p:attrNameLst>
                                          <p:attrName>style.visibility</p:attrName>
                                        </p:attrNameLst>
                                      </p:cBhvr>
                                      <p:to>
                                        <p:strVal val="visible"/>
                                      </p:to>
                                    </p:set>
                                    <p:animEffect transition="in" filter="wipe(down)">
                                      <p:cBhvr>
                                        <p:cTn id="43" dur="500"/>
                                        <p:tgtEl>
                                          <p:spTgt spid="4">
                                            <p:graphicEl>
                                              <a:chart seriesIdx="1" categoryIdx="2" bldStep="ptInSeries"/>
                                            </p:graphicEl>
                                          </p:spTgt>
                                        </p:tgtEl>
                                      </p:cBhvr>
                                    </p:animEffect>
                                  </p:childTnLst>
                                </p:cTn>
                              </p:par>
                            </p:childTnLst>
                          </p:cTn>
                        </p:par>
                        <p:par>
                          <p:cTn id="44" fill="hold">
                            <p:stCondLst>
                              <p:cond delay="5000"/>
                            </p:stCondLst>
                            <p:childTnLst>
                              <p:par>
                                <p:cTn id="45" presetID="22" presetClass="entr" presetSubtype="4" fill="hold" grpId="0" nodeType="afterEffect">
                                  <p:stCondLst>
                                    <p:cond delay="0"/>
                                  </p:stCondLst>
                                  <p:childTnLst>
                                    <p:set>
                                      <p:cBhvr>
                                        <p:cTn id="46" dur="1" fill="hold">
                                          <p:stCondLst>
                                            <p:cond delay="0"/>
                                          </p:stCondLst>
                                        </p:cTn>
                                        <p:tgtEl>
                                          <p:spTgt spid="4">
                                            <p:graphicEl>
                                              <a:chart seriesIdx="1" categoryIdx="3" bldStep="ptInSeries"/>
                                            </p:graphicEl>
                                          </p:spTgt>
                                        </p:tgtEl>
                                        <p:attrNameLst>
                                          <p:attrName>style.visibility</p:attrName>
                                        </p:attrNameLst>
                                      </p:cBhvr>
                                      <p:to>
                                        <p:strVal val="visible"/>
                                      </p:to>
                                    </p:set>
                                    <p:animEffect transition="in" filter="wipe(down)">
                                      <p:cBhvr>
                                        <p:cTn id="47" dur="500"/>
                                        <p:tgtEl>
                                          <p:spTgt spid="4">
                                            <p:graphicEl>
                                              <a:chart seriesIdx="1" categoryIdx="3" bldStep="ptInSeries"/>
                                            </p:graphicEl>
                                          </p:spTgt>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4">
                                            <p:graphicEl>
                                              <a:chart seriesIdx="1" categoryIdx="4" bldStep="ptInSeries"/>
                                            </p:graphicEl>
                                          </p:spTgt>
                                        </p:tgtEl>
                                        <p:attrNameLst>
                                          <p:attrName>style.visibility</p:attrName>
                                        </p:attrNameLst>
                                      </p:cBhvr>
                                      <p:to>
                                        <p:strVal val="visible"/>
                                      </p:to>
                                    </p:set>
                                    <p:animEffect transition="in" filter="wipe(down)">
                                      <p:cBhvr>
                                        <p:cTn id="51" dur="500"/>
                                        <p:tgtEl>
                                          <p:spTgt spid="4">
                                            <p:graphicEl>
                                              <a:chart seriesIdx="1" categoryIdx="4" bldStep="ptInSeries"/>
                                            </p:graphicEl>
                                          </p:spTgt>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4">
                                            <p:graphicEl>
                                              <a:chart seriesIdx="1" categoryIdx="5" bldStep="ptInSeries"/>
                                            </p:graphicEl>
                                          </p:spTgt>
                                        </p:tgtEl>
                                        <p:attrNameLst>
                                          <p:attrName>style.visibility</p:attrName>
                                        </p:attrNameLst>
                                      </p:cBhvr>
                                      <p:to>
                                        <p:strVal val="visible"/>
                                      </p:to>
                                    </p:set>
                                    <p:animEffect transition="in" filter="wipe(down)">
                                      <p:cBhvr>
                                        <p:cTn id="55" dur="500"/>
                                        <p:tgtEl>
                                          <p:spTgt spid="4">
                                            <p:graphicEl>
                                              <a:chart seriesIdx="1" categoryIdx="5" bldStep="ptInSeries"/>
                                            </p:graphicEl>
                                          </p:spTgt>
                                        </p:tgtEl>
                                      </p:cBhvr>
                                    </p:animEffect>
                                  </p:childTnLst>
                                </p:cTn>
                              </p:par>
                            </p:childTnLst>
                          </p:cTn>
                        </p:par>
                        <p:par>
                          <p:cTn id="56" fill="hold">
                            <p:stCondLst>
                              <p:cond delay="6500"/>
                            </p:stCondLst>
                            <p:childTnLst>
                              <p:par>
                                <p:cTn id="57" presetID="22" presetClass="entr" presetSubtype="4" fill="hold" grpId="0" nodeType="afterEffect">
                                  <p:stCondLst>
                                    <p:cond delay="0"/>
                                  </p:stCondLst>
                                  <p:childTnLst>
                                    <p:set>
                                      <p:cBhvr>
                                        <p:cTn id="58" dur="1" fill="hold">
                                          <p:stCondLst>
                                            <p:cond delay="0"/>
                                          </p:stCondLst>
                                        </p:cTn>
                                        <p:tgtEl>
                                          <p:spTgt spid="4">
                                            <p:graphicEl>
                                              <a:chart seriesIdx="2" categoryIdx="0" bldStep="ptInSeries"/>
                                            </p:graphicEl>
                                          </p:spTgt>
                                        </p:tgtEl>
                                        <p:attrNameLst>
                                          <p:attrName>style.visibility</p:attrName>
                                        </p:attrNameLst>
                                      </p:cBhvr>
                                      <p:to>
                                        <p:strVal val="visible"/>
                                      </p:to>
                                    </p:set>
                                    <p:animEffect transition="in" filter="wipe(down)">
                                      <p:cBhvr>
                                        <p:cTn id="59" dur="500"/>
                                        <p:tgtEl>
                                          <p:spTgt spid="4">
                                            <p:graphicEl>
                                              <a:chart seriesIdx="2" categoryIdx="0" bldStep="ptInSeries"/>
                                            </p:graphicEl>
                                          </p:spTgt>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4">
                                            <p:graphicEl>
                                              <a:chart seriesIdx="2" categoryIdx="1" bldStep="ptInSeries"/>
                                            </p:graphicEl>
                                          </p:spTgt>
                                        </p:tgtEl>
                                        <p:attrNameLst>
                                          <p:attrName>style.visibility</p:attrName>
                                        </p:attrNameLst>
                                      </p:cBhvr>
                                      <p:to>
                                        <p:strVal val="visible"/>
                                      </p:to>
                                    </p:set>
                                    <p:animEffect transition="in" filter="wipe(down)">
                                      <p:cBhvr>
                                        <p:cTn id="63" dur="500"/>
                                        <p:tgtEl>
                                          <p:spTgt spid="4">
                                            <p:graphicEl>
                                              <a:chart seriesIdx="2" categoryIdx="1" bldStep="ptInSeries"/>
                                            </p:graphicEl>
                                          </p:spTgt>
                                        </p:tgtEl>
                                      </p:cBhvr>
                                    </p:animEffect>
                                  </p:childTnLst>
                                </p:cTn>
                              </p:par>
                            </p:childTnLst>
                          </p:cTn>
                        </p:par>
                        <p:par>
                          <p:cTn id="64" fill="hold">
                            <p:stCondLst>
                              <p:cond delay="7500"/>
                            </p:stCondLst>
                            <p:childTnLst>
                              <p:par>
                                <p:cTn id="65" presetID="22" presetClass="entr" presetSubtype="4" fill="hold" grpId="0" nodeType="afterEffect">
                                  <p:stCondLst>
                                    <p:cond delay="0"/>
                                  </p:stCondLst>
                                  <p:childTnLst>
                                    <p:set>
                                      <p:cBhvr>
                                        <p:cTn id="66" dur="1" fill="hold">
                                          <p:stCondLst>
                                            <p:cond delay="0"/>
                                          </p:stCondLst>
                                        </p:cTn>
                                        <p:tgtEl>
                                          <p:spTgt spid="4">
                                            <p:graphicEl>
                                              <a:chart seriesIdx="2" categoryIdx="2" bldStep="ptInSeries"/>
                                            </p:graphicEl>
                                          </p:spTgt>
                                        </p:tgtEl>
                                        <p:attrNameLst>
                                          <p:attrName>style.visibility</p:attrName>
                                        </p:attrNameLst>
                                      </p:cBhvr>
                                      <p:to>
                                        <p:strVal val="visible"/>
                                      </p:to>
                                    </p:set>
                                    <p:animEffect transition="in" filter="wipe(down)">
                                      <p:cBhvr>
                                        <p:cTn id="67" dur="500"/>
                                        <p:tgtEl>
                                          <p:spTgt spid="4">
                                            <p:graphicEl>
                                              <a:chart seriesIdx="2" categoryIdx="2" bldStep="ptInSeries"/>
                                            </p:graphicEl>
                                          </p:spTgt>
                                        </p:tgtEl>
                                      </p:cBhvr>
                                    </p:animEffect>
                                  </p:childTnLst>
                                </p:cTn>
                              </p:par>
                            </p:childTnLst>
                          </p:cTn>
                        </p:par>
                        <p:par>
                          <p:cTn id="68" fill="hold">
                            <p:stCondLst>
                              <p:cond delay="8000"/>
                            </p:stCondLst>
                            <p:childTnLst>
                              <p:par>
                                <p:cTn id="69" presetID="22" presetClass="entr" presetSubtype="4" fill="hold" grpId="0" nodeType="afterEffect">
                                  <p:stCondLst>
                                    <p:cond delay="0"/>
                                  </p:stCondLst>
                                  <p:childTnLst>
                                    <p:set>
                                      <p:cBhvr>
                                        <p:cTn id="70" dur="1" fill="hold">
                                          <p:stCondLst>
                                            <p:cond delay="0"/>
                                          </p:stCondLst>
                                        </p:cTn>
                                        <p:tgtEl>
                                          <p:spTgt spid="4">
                                            <p:graphicEl>
                                              <a:chart seriesIdx="2" categoryIdx="3" bldStep="ptInSeries"/>
                                            </p:graphicEl>
                                          </p:spTgt>
                                        </p:tgtEl>
                                        <p:attrNameLst>
                                          <p:attrName>style.visibility</p:attrName>
                                        </p:attrNameLst>
                                      </p:cBhvr>
                                      <p:to>
                                        <p:strVal val="visible"/>
                                      </p:to>
                                    </p:set>
                                    <p:animEffect transition="in" filter="wipe(down)">
                                      <p:cBhvr>
                                        <p:cTn id="71" dur="500"/>
                                        <p:tgtEl>
                                          <p:spTgt spid="4">
                                            <p:graphicEl>
                                              <a:chart seriesIdx="2" categoryIdx="3" bldStep="ptInSeries"/>
                                            </p:graphicEl>
                                          </p:spTgt>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4">
                                            <p:graphicEl>
                                              <a:chart seriesIdx="2" categoryIdx="4" bldStep="ptInSeries"/>
                                            </p:graphicEl>
                                          </p:spTgt>
                                        </p:tgtEl>
                                        <p:attrNameLst>
                                          <p:attrName>style.visibility</p:attrName>
                                        </p:attrNameLst>
                                      </p:cBhvr>
                                      <p:to>
                                        <p:strVal val="visible"/>
                                      </p:to>
                                    </p:set>
                                    <p:animEffect transition="in" filter="wipe(down)">
                                      <p:cBhvr>
                                        <p:cTn id="75" dur="500"/>
                                        <p:tgtEl>
                                          <p:spTgt spid="4">
                                            <p:graphicEl>
                                              <a:chart seriesIdx="2" categoryIdx="4" bldStep="ptInSeries"/>
                                            </p:graphicEl>
                                          </p:spTgt>
                                        </p:tgtEl>
                                      </p:cBhvr>
                                    </p:animEffect>
                                  </p:childTnLst>
                                </p:cTn>
                              </p:par>
                            </p:childTnLst>
                          </p:cTn>
                        </p:par>
                        <p:par>
                          <p:cTn id="76" fill="hold">
                            <p:stCondLst>
                              <p:cond delay="9000"/>
                            </p:stCondLst>
                            <p:childTnLst>
                              <p:par>
                                <p:cTn id="77" presetID="22" presetClass="entr" presetSubtype="4" fill="hold" grpId="0" nodeType="afterEffect">
                                  <p:stCondLst>
                                    <p:cond delay="0"/>
                                  </p:stCondLst>
                                  <p:childTnLst>
                                    <p:set>
                                      <p:cBhvr>
                                        <p:cTn id="78" dur="1" fill="hold">
                                          <p:stCondLst>
                                            <p:cond delay="0"/>
                                          </p:stCondLst>
                                        </p:cTn>
                                        <p:tgtEl>
                                          <p:spTgt spid="4">
                                            <p:graphicEl>
                                              <a:chart seriesIdx="2" categoryIdx="5" bldStep="ptInSeries"/>
                                            </p:graphicEl>
                                          </p:spTgt>
                                        </p:tgtEl>
                                        <p:attrNameLst>
                                          <p:attrName>style.visibility</p:attrName>
                                        </p:attrNameLst>
                                      </p:cBhvr>
                                      <p:to>
                                        <p:strVal val="visible"/>
                                      </p:to>
                                    </p:set>
                                    <p:animEffect transition="in" filter="wipe(down)">
                                      <p:cBhvr>
                                        <p:cTn id="79" dur="500"/>
                                        <p:tgtEl>
                                          <p:spTgt spid="4">
                                            <p:graphicEl>
                                              <a:chart seriesIdx="2" categoryIdx="5" bldStep="ptIn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Chart bld="seriesEl"/>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dirty="0"/>
              <a:t>精美可编辑数据图表</a:t>
            </a:r>
            <a:endParaRPr lang="en-US" dirty="0"/>
          </a:p>
        </p:txBody>
      </p:sp>
      <p:graphicFrame>
        <p:nvGraphicFramePr>
          <p:cNvPr id="4" name="Chart 3"/>
          <p:cNvGraphicFramePr/>
          <p:nvPr>
            <p:extLst>
              <p:ext uri="{D42A27DB-BD31-4B8C-83A1-F6EECF244321}">
                <p14:modId xmlns:p14="http://schemas.microsoft.com/office/powerpoint/2010/main" val="3982972300"/>
              </p:ext>
            </p:extLst>
          </p:nvPr>
        </p:nvGraphicFramePr>
        <p:xfrm>
          <a:off x="618691" y="1828800"/>
          <a:ext cx="10954619" cy="4572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838724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animEffect transition="in" filter="wipe(down)">
                                      <p:cBhvr>
                                        <p:cTn id="7" dur="500"/>
                                        <p:tgtEl>
                                          <p:spTgt spid="4">
                                            <p:graphicEl>
                                              <a:chart seriesIdx="-3" categoryIdx="-3" bldStep="gridLegend"/>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
                                            <p:graphicEl>
                                              <a:chart seriesIdx="0" categoryIdx="0" bldStep="ptInSeries"/>
                                            </p:graphicEl>
                                          </p:spTgt>
                                        </p:tgtEl>
                                        <p:attrNameLst>
                                          <p:attrName>style.visibility</p:attrName>
                                        </p:attrNameLst>
                                      </p:cBhvr>
                                      <p:to>
                                        <p:strVal val="visible"/>
                                      </p:to>
                                    </p:set>
                                    <p:animEffect transition="in" filter="wipe(down)">
                                      <p:cBhvr>
                                        <p:cTn id="11" dur="500"/>
                                        <p:tgtEl>
                                          <p:spTgt spid="4">
                                            <p:graphicEl>
                                              <a:chart seriesIdx="0" categoryIdx="0" bldStep="ptInSeries"/>
                                            </p:graphic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4">
                                            <p:graphicEl>
                                              <a:chart seriesIdx="0" categoryIdx="1" bldStep="ptInSeries"/>
                                            </p:graphicEl>
                                          </p:spTgt>
                                        </p:tgtEl>
                                        <p:attrNameLst>
                                          <p:attrName>style.visibility</p:attrName>
                                        </p:attrNameLst>
                                      </p:cBhvr>
                                      <p:to>
                                        <p:strVal val="visible"/>
                                      </p:to>
                                    </p:set>
                                    <p:animEffect transition="in" filter="wipe(down)">
                                      <p:cBhvr>
                                        <p:cTn id="15" dur="500"/>
                                        <p:tgtEl>
                                          <p:spTgt spid="4">
                                            <p:graphicEl>
                                              <a:chart seriesIdx="0" categoryIdx="1" bldStep="ptInSeries"/>
                                            </p:graphic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4">
                                            <p:graphicEl>
                                              <a:chart seriesIdx="0" categoryIdx="2" bldStep="ptInSeries"/>
                                            </p:graphicEl>
                                          </p:spTgt>
                                        </p:tgtEl>
                                        <p:attrNameLst>
                                          <p:attrName>style.visibility</p:attrName>
                                        </p:attrNameLst>
                                      </p:cBhvr>
                                      <p:to>
                                        <p:strVal val="visible"/>
                                      </p:to>
                                    </p:set>
                                    <p:animEffect transition="in" filter="wipe(down)">
                                      <p:cBhvr>
                                        <p:cTn id="19" dur="500"/>
                                        <p:tgtEl>
                                          <p:spTgt spid="4">
                                            <p:graphicEl>
                                              <a:chart seriesIdx="0" categoryIdx="2" bldStep="ptInSeries"/>
                                            </p:graphicEl>
                                          </p:spTgt>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4">
                                            <p:graphicEl>
                                              <a:chart seriesIdx="0" categoryIdx="3" bldStep="ptInSeries"/>
                                            </p:graphicEl>
                                          </p:spTgt>
                                        </p:tgtEl>
                                        <p:attrNameLst>
                                          <p:attrName>style.visibility</p:attrName>
                                        </p:attrNameLst>
                                      </p:cBhvr>
                                      <p:to>
                                        <p:strVal val="visible"/>
                                      </p:to>
                                    </p:set>
                                    <p:animEffect transition="in" filter="wipe(down)">
                                      <p:cBhvr>
                                        <p:cTn id="23" dur="500"/>
                                        <p:tgtEl>
                                          <p:spTgt spid="4">
                                            <p:graphicEl>
                                              <a:chart seriesIdx="0" categoryIdx="3" bldStep="ptInSeries"/>
                                            </p:graphic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4">
                                            <p:graphicEl>
                                              <a:chart seriesIdx="0" categoryIdx="4" bldStep="ptInSeries"/>
                                            </p:graphicEl>
                                          </p:spTgt>
                                        </p:tgtEl>
                                        <p:attrNameLst>
                                          <p:attrName>style.visibility</p:attrName>
                                        </p:attrNameLst>
                                      </p:cBhvr>
                                      <p:to>
                                        <p:strVal val="visible"/>
                                      </p:to>
                                    </p:set>
                                    <p:animEffect transition="in" filter="wipe(down)">
                                      <p:cBhvr>
                                        <p:cTn id="27" dur="500"/>
                                        <p:tgtEl>
                                          <p:spTgt spid="4">
                                            <p:graphicEl>
                                              <a:chart seriesIdx="0" categoryIdx="4" bldStep="ptInSeries"/>
                                            </p:graphicEl>
                                          </p:spTgt>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4">
                                            <p:graphicEl>
                                              <a:chart seriesIdx="0" categoryIdx="5" bldStep="ptInSeries"/>
                                            </p:graphicEl>
                                          </p:spTgt>
                                        </p:tgtEl>
                                        <p:attrNameLst>
                                          <p:attrName>style.visibility</p:attrName>
                                        </p:attrNameLst>
                                      </p:cBhvr>
                                      <p:to>
                                        <p:strVal val="visible"/>
                                      </p:to>
                                    </p:set>
                                    <p:animEffect transition="in" filter="wipe(down)">
                                      <p:cBhvr>
                                        <p:cTn id="31" dur="500"/>
                                        <p:tgtEl>
                                          <p:spTgt spid="4">
                                            <p:graphicEl>
                                              <a:chart seriesIdx="0" categoryIdx="5" bldStep="ptInSeries"/>
                                            </p:graphicEl>
                                          </p:spTgt>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4">
                                            <p:graphicEl>
                                              <a:chart seriesIdx="1" categoryIdx="0" bldStep="ptInSeries"/>
                                            </p:graphicEl>
                                          </p:spTgt>
                                        </p:tgtEl>
                                        <p:attrNameLst>
                                          <p:attrName>style.visibility</p:attrName>
                                        </p:attrNameLst>
                                      </p:cBhvr>
                                      <p:to>
                                        <p:strVal val="visible"/>
                                      </p:to>
                                    </p:set>
                                    <p:animEffect transition="in" filter="wipe(down)">
                                      <p:cBhvr>
                                        <p:cTn id="35" dur="500"/>
                                        <p:tgtEl>
                                          <p:spTgt spid="4">
                                            <p:graphicEl>
                                              <a:chart seriesIdx="1" categoryIdx="0" bldStep="ptInSeries"/>
                                            </p:graphicEl>
                                          </p:spTgt>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4">
                                            <p:graphicEl>
                                              <a:chart seriesIdx="1" categoryIdx="1" bldStep="ptInSeries"/>
                                            </p:graphicEl>
                                          </p:spTgt>
                                        </p:tgtEl>
                                        <p:attrNameLst>
                                          <p:attrName>style.visibility</p:attrName>
                                        </p:attrNameLst>
                                      </p:cBhvr>
                                      <p:to>
                                        <p:strVal val="visible"/>
                                      </p:to>
                                    </p:set>
                                    <p:animEffect transition="in" filter="wipe(down)">
                                      <p:cBhvr>
                                        <p:cTn id="39" dur="500"/>
                                        <p:tgtEl>
                                          <p:spTgt spid="4">
                                            <p:graphicEl>
                                              <a:chart seriesIdx="1" categoryIdx="1" bldStep="ptInSeries"/>
                                            </p:graphicEl>
                                          </p:spTgt>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4">
                                            <p:graphicEl>
                                              <a:chart seriesIdx="1" categoryIdx="2" bldStep="ptInSeries"/>
                                            </p:graphicEl>
                                          </p:spTgt>
                                        </p:tgtEl>
                                        <p:attrNameLst>
                                          <p:attrName>style.visibility</p:attrName>
                                        </p:attrNameLst>
                                      </p:cBhvr>
                                      <p:to>
                                        <p:strVal val="visible"/>
                                      </p:to>
                                    </p:set>
                                    <p:animEffect transition="in" filter="wipe(down)">
                                      <p:cBhvr>
                                        <p:cTn id="43" dur="500"/>
                                        <p:tgtEl>
                                          <p:spTgt spid="4">
                                            <p:graphicEl>
                                              <a:chart seriesIdx="1" categoryIdx="2" bldStep="ptInSeries"/>
                                            </p:graphicEl>
                                          </p:spTgt>
                                        </p:tgtEl>
                                      </p:cBhvr>
                                    </p:animEffect>
                                  </p:childTnLst>
                                </p:cTn>
                              </p:par>
                            </p:childTnLst>
                          </p:cTn>
                        </p:par>
                        <p:par>
                          <p:cTn id="44" fill="hold">
                            <p:stCondLst>
                              <p:cond delay="5000"/>
                            </p:stCondLst>
                            <p:childTnLst>
                              <p:par>
                                <p:cTn id="45" presetID="22" presetClass="entr" presetSubtype="4" fill="hold" grpId="0" nodeType="afterEffect">
                                  <p:stCondLst>
                                    <p:cond delay="0"/>
                                  </p:stCondLst>
                                  <p:childTnLst>
                                    <p:set>
                                      <p:cBhvr>
                                        <p:cTn id="46" dur="1" fill="hold">
                                          <p:stCondLst>
                                            <p:cond delay="0"/>
                                          </p:stCondLst>
                                        </p:cTn>
                                        <p:tgtEl>
                                          <p:spTgt spid="4">
                                            <p:graphicEl>
                                              <a:chart seriesIdx="1" categoryIdx="3" bldStep="ptInSeries"/>
                                            </p:graphicEl>
                                          </p:spTgt>
                                        </p:tgtEl>
                                        <p:attrNameLst>
                                          <p:attrName>style.visibility</p:attrName>
                                        </p:attrNameLst>
                                      </p:cBhvr>
                                      <p:to>
                                        <p:strVal val="visible"/>
                                      </p:to>
                                    </p:set>
                                    <p:animEffect transition="in" filter="wipe(down)">
                                      <p:cBhvr>
                                        <p:cTn id="47" dur="500"/>
                                        <p:tgtEl>
                                          <p:spTgt spid="4">
                                            <p:graphicEl>
                                              <a:chart seriesIdx="1" categoryIdx="3" bldStep="ptInSeries"/>
                                            </p:graphicEl>
                                          </p:spTgt>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4">
                                            <p:graphicEl>
                                              <a:chart seriesIdx="1" categoryIdx="4" bldStep="ptInSeries"/>
                                            </p:graphicEl>
                                          </p:spTgt>
                                        </p:tgtEl>
                                        <p:attrNameLst>
                                          <p:attrName>style.visibility</p:attrName>
                                        </p:attrNameLst>
                                      </p:cBhvr>
                                      <p:to>
                                        <p:strVal val="visible"/>
                                      </p:to>
                                    </p:set>
                                    <p:animEffect transition="in" filter="wipe(down)">
                                      <p:cBhvr>
                                        <p:cTn id="51" dur="500"/>
                                        <p:tgtEl>
                                          <p:spTgt spid="4">
                                            <p:graphicEl>
                                              <a:chart seriesIdx="1" categoryIdx="4" bldStep="ptInSeries"/>
                                            </p:graphicEl>
                                          </p:spTgt>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4">
                                            <p:graphicEl>
                                              <a:chart seriesIdx="1" categoryIdx="5" bldStep="ptInSeries"/>
                                            </p:graphicEl>
                                          </p:spTgt>
                                        </p:tgtEl>
                                        <p:attrNameLst>
                                          <p:attrName>style.visibility</p:attrName>
                                        </p:attrNameLst>
                                      </p:cBhvr>
                                      <p:to>
                                        <p:strVal val="visible"/>
                                      </p:to>
                                    </p:set>
                                    <p:animEffect transition="in" filter="wipe(down)">
                                      <p:cBhvr>
                                        <p:cTn id="55" dur="500"/>
                                        <p:tgtEl>
                                          <p:spTgt spid="4">
                                            <p:graphicEl>
                                              <a:chart seriesIdx="1" categoryIdx="5" bldStep="ptInSeries"/>
                                            </p:graphicEl>
                                          </p:spTgt>
                                        </p:tgtEl>
                                      </p:cBhvr>
                                    </p:animEffect>
                                  </p:childTnLst>
                                </p:cTn>
                              </p:par>
                            </p:childTnLst>
                          </p:cTn>
                        </p:par>
                        <p:par>
                          <p:cTn id="56" fill="hold">
                            <p:stCondLst>
                              <p:cond delay="6500"/>
                            </p:stCondLst>
                            <p:childTnLst>
                              <p:par>
                                <p:cTn id="57" presetID="22" presetClass="entr" presetSubtype="4" fill="hold" grpId="0" nodeType="afterEffect">
                                  <p:stCondLst>
                                    <p:cond delay="0"/>
                                  </p:stCondLst>
                                  <p:childTnLst>
                                    <p:set>
                                      <p:cBhvr>
                                        <p:cTn id="58" dur="1" fill="hold">
                                          <p:stCondLst>
                                            <p:cond delay="0"/>
                                          </p:stCondLst>
                                        </p:cTn>
                                        <p:tgtEl>
                                          <p:spTgt spid="4">
                                            <p:graphicEl>
                                              <a:chart seriesIdx="2" categoryIdx="0" bldStep="ptInSeries"/>
                                            </p:graphicEl>
                                          </p:spTgt>
                                        </p:tgtEl>
                                        <p:attrNameLst>
                                          <p:attrName>style.visibility</p:attrName>
                                        </p:attrNameLst>
                                      </p:cBhvr>
                                      <p:to>
                                        <p:strVal val="visible"/>
                                      </p:to>
                                    </p:set>
                                    <p:animEffect transition="in" filter="wipe(down)">
                                      <p:cBhvr>
                                        <p:cTn id="59" dur="500"/>
                                        <p:tgtEl>
                                          <p:spTgt spid="4">
                                            <p:graphicEl>
                                              <a:chart seriesIdx="2" categoryIdx="0" bldStep="ptInSeries"/>
                                            </p:graphicEl>
                                          </p:spTgt>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4">
                                            <p:graphicEl>
                                              <a:chart seriesIdx="2" categoryIdx="1" bldStep="ptInSeries"/>
                                            </p:graphicEl>
                                          </p:spTgt>
                                        </p:tgtEl>
                                        <p:attrNameLst>
                                          <p:attrName>style.visibility</p:attrName>
                                        </p:attrNameLst>
                                      </p:cBhvr>
                                      <p:to>
                                        <p:strVal val="visible"/>
                                      </p:to>
                                    </p:set>
                                    <p:animEffect transition="in" filter="wipe(down)">
                                      <p:cBhvr>
                                        <p:cTn id="63" dur="500"/>
                                        <p:tgtEl>
                                          <p:spTgt spid="4">
                                            <p:graphicEl>
                                              <a:chart seriesIdx="2" categoryIdx="1" bldStep="ptInSeries"/>
                                            </p:graphicEl>
                                          </p:spTgt>
                                        </p:tgtEl>
                                      </p:cBhvr>
                                    </p:animEffect>
                                  </p:childTnLst>
                                </p:cTn>
                              </p:par>
                            </p:childTnLst>
                          </p:cTn>
                        </p:par>
                        <p:par>
                          <p:cTn id="64" fill="hold">
                            <p:stCondLst>
                              <p:cond delay="7500"/>
                            </p:stCondLst>
                            <p:childTnLst>
                              <p:par>
                                <p:cTn id="65" presetID="22" presetClass="entr" presetSubtype="4" fill="hold" grpId="0" nodeType="afterEffect">
                                  <p:stCondLst>
                                    <p:cond delay="0"/>
                                  </p:stCondLst>
                                  <p:childTnLst>
                                    <p:set>
                                      <p:cBhvr>
                                        <p:cTn id="66" dur="1" fill="hold">
                                          <p:stCondLst>
                                            <p:cond delay="0"/>
                                          </p:stCondLst>
                                        </p:cTn>
                                        <p:tgtEl>
                                          <p:spTgt spid="4">
                                            <p:graphicEl>
                                              <a:chart seriesIdx="2" categoryIdx="2" bldStep="ptInSeries"/>
                                            </p:graphicEl>
                                          </p:spTgt>
                                        </p:tgtEl>
                                        <p:attrNameLst>
                                          <p:attrName>style.visibility</p:attrName>
                                        </p:attrNameLst>
                                      </p:cBhvr>
                                      <p:to>
                                        <p:strVal val="visible"/>
                                      </p:to>
                                    </p:set>
                                    <p:animEffect transition="in" filter="wipe(down)">
                                      <p:cBhvr>
                                        <p:cTn id="67" dur="500"/>
                                        <p:tgtEl>
                                          <p:spTgt spid="4">
                                            <p:graphicEl>
                                              <a:chart seriesIdx="2" categoryIdx="2" bldStep="ptInSeries"/>
                                            </p:graphicEl>
                                          </p:spTgt>
                                        </p:tgtEl>
                                      </p:cBhvr>
                                    </p:animEffect>
                                  </p:childTnLst>
                                </p:cTn>
                              </p:par>
                            </p:childTnLst>
                          </p:cTn>
                        </p:par>
                        <p:par>
                          <p:cTn id="68" fill="hold">
                            <p:stCondLst>
                              <p:cond delay="8000"/>
                            </p:stCondLst>
                            <p:childTnLst>
                              <p:par>
                                <p:cTn id="69" presetID="22" presetClass="entr" presetSubtype="4" fill="hold" grpId="0" nodeType="afterEffect">
                                  <p:stCondLst>
                                    <p:cond delay="0"/>
                                  </p:stCondLst>
                                  <p:childTnLst>
                                    <p:set>
                                      <p:cBhvr>
                                        <p:cTn id="70" dur="1" fill="hold">
                                          <p:stCondLst>
                                            <p:cond delay="0"/>
                                          </p:stCondLst>
                                        </p:cTn>
                                        <p:tgtEl>
                                          <p:spTgt spid="4">
                                            <p:graphicEl>
                                              <a:chart seriesIdx="2" categoryIdx="3" bldStep="ptInSeries"/>
                                            </p:graphicEl>
                                          </p:spTgt>
                                        </p:tgtEl>
                                        <p:attrNameLst>
                                          <p:attrName>style.visibility</p:attrName>
                                        </p:attrNameLst>
                                      </p:cBhvr>
                                      <p:to>
                                        <p:strVal val="visible"/>
                                      </p:to>
                                    </p:set>
                                    <p:animEffect transition="in" filter="wipe(down)">
                                      <p:cBhvr>
                                        <p:cTn id="71" dur="500"/>
                                        <p:tgtEl>
                                          <p:spTgt spid="4">
                                            <p:graphicEl>
                                              <a:chart seriesIdx="2" categoryIdx="3" bldStep="ptInSeries"/>
                                            </p:graphicEl>
                                          </p:spTgt>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4">
                                            <p:graphicEl>
                                              <a:chart seriesIdx="2" categoryIdx="4" bldStep="ptInSeries"/>
                                            </p:graphicEl>
                                          </p:spTgt>
                                        </p:tgtEl>
                                        <p:attrNameLst>
                                          <p:attrName>style.visibility</p:attrName>
                                        </p:attrNameLst>
                                      </p:cBhvr>
                                      <p:to>
                                        <p:strVal val="visible"/>
                                      </p:to>
                                    </p:set>
                                    <p:animEffect transition="in" filter="wipe(down)">
                                      <p:cBhvr>
                                        <p:cTn id="75" dur="500"/>
                                        <p:tgtEl>
                                          <p:spTgt spid="4">
                                            <p:graphicEl>
                                              <a:chart seriesIdx="2" categoryIdx="4" bldStep="ptInSeries"/>
                                            </p:graphicEl>
                                          </p:spTgt>
                                        </p:tgtEl>
                                      </p:cBhvr>
                                    </p:animEffect>
                                  </p:childTnLst>
                                </p:cTn>
                              </p:par>
                            </p:childTnLst>
                          </p:cTn>
                        </p:par>
                        <p:par>
                          <p:cTn id="76" fill="hold">
                            <p:stCondLst>
                              <p:cond delay="9000"/>
                            </p:stCondLst>
                            <p:childTnLst>
                              <p:par>
                                <p:cTn id="77" presetID="22" presetClass="entr" presetSubtype="4" fill="hold" grpId="0" nodeType="afterEffect">
                                  <p:stCondLst>
                                    <p:cond delay="0"/>
                                  </p:stCondLst>
                                  <p:childTnLst>
                                    <p:set>
                                      <p:cBhvr>
                                        <p:cTn id="78" dur="1" fill="hold">
                                          <p:stCondLst>
                                            <p:cond delay="0"/>
                                          </p:stCondLst>
                                        </p:cTn>
                                        <p:tgtEl>
                                          <p:spTgt spid="4">
                                            <p:graphicEl>
                                              <a:chart seriesIdx="2" categoryIdx="5" bldStep="ptInSeries"/>
                                            </p:graphicEl>
                                          </p:spTgt>
                                        </p:tgtEl>
                                        <p:attrNameLst>
                                          <p:attrName>style.visibility</p:attrName>
                                        </p:attrNameLst>
                                      </p:cBhvr>
                                      <p:to>
                                        <p:strVal val="visible"/>
                                      </p:to>
                                    </p:set>
                                    <p:animEffect transition="in" filter="wipe(down)">
                                      <p:cBhvr>
                                        <p:cTn id="79" dur="500"/>
                                        <p:tgtEl>
                                          <p:spTgt spid="4">
                                            <p:graphicEl>
                                              <a:chart seriesIdx="2" categoryIdx="5" bldStep="ptIn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Chart bld="seriesEl"/>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989546" y="567159"/>
            <a:ext cx="4212948" cy="707886"/>
          </a:xfrm>
          <a:prstGeom prst="rect">
            <a:avLst/>
          </a:prstGeom>
          <a:noFill/>
        </p:spPr>
        <p:txBody>
          <a:bodyPr wrap="none" rtlCol="0">
            <a:spAutoFit/>
          </a:bodyPr>
          <a:lstStyle/>
          <a:p>
            <a:pPr algn="ctr"/>
            <a:r>
              <a:rPr lang="en-US" altLang="zh-CN" sz="4000" dirty="0">
                <a:solidFill>
                  <a:prstClr val="white"/>
                </a:solidFill>
              </a:rPr>
              <a:t>BIZ DATA DIAGRAM</a:t>
            </a:r>
          </a:p>
        </p:txBody>
      </p:sp>
      <p:sp>
        <p:nvSpPr>
          <p:cNvPr id="6" name="文本框 5"/>
          <p:cNvSpPr txBox="1"/>
          <p:nvPr/>
        </p:nvSpPr>
        <p:spPr>
          <a:xfrm>
            <a:off x="4858033" y="1124572"/>
            <a:ext cx="2475934" cy="338554"/>
          </a:xfrm>
          <a:prstGeom prst="rect">
            <a:avLst/>
          </a:prstGeom>
          <a:noFill/>
        </p:spPr>
        <p:txBody>
          <a:bodyPr wrap="none" rtlCol="0">
            <a:spAutoFit/>
          </a:bodyPr>
          <a:lstStyle/>
          <a:p>
            <a:pPr algn="ctr"/>
            <a:r>
              <a:rPr lang="en-US" altLang="zh-CN" sz="1600" dirty="0">
                <a:solidFill>
                  <a:prstClr val="white"/>
                </a:solidFill>
              </a:rPr>
              <a:t>put your great subtitle here</a:t>
            </a:r>
            <a:endParaRPr lang="zh-CN" altLang="en-US" sz="1600" dirty="0">
              <a:solidFill>
                <a:prstClr val="white"/>
              </a:solidFill>
            </a:endParaRPr>
          </a:p>
        </p:txBody>
      </p:sp>
      <p:graphicFrame>
        <p:nvGraphicFramePr>
          <p:cNvPr id="15" name="图表 14"/>
          <p:cNvGraphicFramePr/>
          <p:nvPr>
            <p:extLst>
              <p:ext uri="{D42A27DB-BD31-4B8C-83A1-F6EECF244321}">
                <p14:modId xmlns:p14="http://schemas.microsoft.com/office/powerpoint/2010/main" val="2797629500"/>
              </p:ext>
            </p:extLst>
          </p:nvPr>
        </p:nvGraphicFramePr>
        <p:xfrm>
          <a:off x="938837" y="1897573"/>
          <a:ext cx="5784189" cy="4031279"/>
        </p:xfrm>
        <a:graphic>
          <a:graphicData uri="http://schemas.openxmlformats.org/drawingml/2006/chart">
            <c:chart xmlns:c="http://schemas.openxmlformats.org/drawingml/2006/chart" xmlns:r="http://schemas.openxmlformats.org/officeDocument/2006/relationships" r:id="rId2"/>
          </a:graphicData>
        </a:graphic>
      </p:graphicFrame>
      <p:grpSp>
        <p:nvGrpSpPr>
          <p:cNvPr id="48" name="组合 47"/>
          <p:cNvGrpSpPr/>
          <p:nvPr/>
        </p:nvGrpSpPr>
        <p:grpSpPr>
          <a:xfrm>
            <a:off x="7527994" y="1913578"/>
            <a:ext cx="3820725" cy="755003"/>
            <a:chOff x="7527994" y="1944058"/>
            <a:chExt cx="3820725" cy="755003"/>
          </a:xfrm>
        </p:grpSpPr>
        <p:sp>
          <p:nvSpPr>
            <p:cNvPr id="24" name="椭圆 23"/>
            <p:cNvSpPr/>
            <p:nvPr/>
          </p:nvSpPr>
          <p:spPr>
            <a:xfrm>
              <a:off x="7527994" y="1965959"/>
              <a:ext cx="711200" cy="711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8" name="组合 27"/>
            <p:cNvGrpSpPr/>
            <p:nvPr/>
          </p:nvGrpSpPr>
          <p:grpSpPr>
            <a:xfrm>
              <a:off x="8316560" y="1944058"/>
              <a:ext cx="3032159" cy="755003"/>
              <a:chOff x="8316560" y="1923906"/>
              <a:chExt cx="3032159" cy="755003"/>
            </a:xfrm>
          </p:grpSpPr>
          <p:sp>
            <p:nvSpPr>
              <p:cNvPr id="29" name="文本框 28"/>
              <p:cNvSpPr txBox="1"/>
              <p:nvPr/>
            </p:nvSpPr>
            <p:spPr>
              <a:xfrm>
                <a:off x="8316560" y="1923906"/>
                <a:ext cx="1247906" cy="369332"/>
              </a:xfrm>
              <a:prstGeom prst="rect">
                <a:avLst/>
              </a:prstGeom>
              <a:noFill/>
            </p:spPr>
            <p:txBody>
              <a:bodyPr wrap="none" rtlCol="0">
                <a:spAutoFit/>
              </a:bodyPr>
              <a:lstStyle/>
              <a:p>
                <a:r>
                  <a:rPr lang="en-US" altLang="zh-CN" b="1" dirty="0">
                    <a:solidFill>
                      <a:prstClr val="white"/>
                    </a:solidFill>
                  </a:rPr>
                  <a:t>Services 01</a:t>
                </a:r>
                <a:endParaRPr lang="zh-CN" altLang="en-US" b="1" dirty="0">
                  <a:solidFill>
                    <a:prstClr val="white"/>
                  </a:solidFill>
                </a:endParaRPr>
              </a:p>
            </p:txBody>
          </p:sp>
          <p:sp>
            <p:nvSpPr>
              <p:cNvPr id="30" name="矩形 29"/>
              <p:cNvSpPr/>
              <p:nvPr/>
            </p:nvSpPr>
            <p:spPr>
              <a:xfrm>
                <a:off x="8316560" y="2198778"/>
                <a:ext cx="3032159" cy="480131"/>
              </a:xfrm>
              <a:prstGeom prst="rect">
                <a:avLst/>
              </a:prstGeom>
            </p:spPr>
            <p:txBody>
              <a:bodyPr wrap="square">
                <a:spAutoFit/>
              </a:bodyPr>
              <a:lstStyle/>
              <a:p>
                <a:pPr>
                  <a:lnSpc>
                    <a:spcPct val="90000"/>
                  </a:lnSpc>
                </a:pPr>
                <a:r>
                  <a:rPr lang="en-US" altLang="zh-CN" sz="1400" dirty="0">
                    <a:solidFill>
                      <a:prstClr val="white"/>
                    </a:solidFill>
                  </a:rPr>
                  <a:t>But all sunshine without shade, all pleasure without pain, is not life at all. </a:t>
                </a:r>
                <a:endParaRPr lang="zh-CN" altLang="en-US" sz="1400" dirty="0">
                  <a:solidFill>
                    <a:prstClr val="white"/>
                  </a:solidFill>
                </a:endParaRPr>
              </a:p>
            </p:txBody>
          </p:sp>
        </p:grpSp>
      </p:grpSp>
      <p:grpSp>
        <p:nvGrpSpPr>
          <p:cNvPr id="47" name="组合 46"/>
          <p:cNvGrpSpPr/>
          <p:nvPr/>
        </p:nvGrpSpPr>
        <p:grpSpPr>
          <a:xfrm>
            <a:off x="7527994" y="2955274"/>
            <a:ext cx="3820725" cy="755003"/>
            <a:chOff x="7527994" y="2839860"/>
            <a:chExt cx="3820725" cy="755003"/>
          </a:xfrm>
        </p:grpSpPr>
        <p:sp>
          <p:nvSpPr>
            <p:cNvPr id="23" name="椭圆 22"/>
            <p:cNvSpPr/>
            <p:nvPr/>
          </p:nvSpPr>
          <p:spPr>
            <a:xfrm>
              <a:off x="7527994" y="2861761"/>
              <a:ext cx="711200" cy="711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6" name="组合 35"/>
            <p:cNvGrpSpPr/>
            <p:nvPr/>
          </p:nvGrpSpPr>
          <p:grpSpPr>
            <a:xfrm>
              <a:off x="8316560" y="2839860"/>
              <a:ext cx="3032159" cy="755003"/>
              <a:chOff x="8316560" y="1923906"/>
              <a:chExt cx="3032159" cy="755003"/>
            </a:xfrm>
          </p:grpSpPr>
          <p:sp>
            <p:nvSpPr>
              <p:cNvPr id="37" name="文本框 36"/>
              <p:cNvSpPr txBox="1"/>
              <p:nvPr/>
            </p:nvSpPr>
            <p:spPr>
              <a:xfrm>
                <a:off x="8316560" y="1923906"/>
                <a:ext cx="1247906" cy="369332"/>
              </a:xfrm>
              <a:prstGeom prst="rect">
                <a:avLst/>
              </a:prstGeom>
              <a:noFill/>
            </p:spPr>
            <p:txBody>
              <a:bodyPr wrap="none" rtlCol="0">
                <a:spAutoFit/>
              </a:bodyPr>
              <a:lstStyle/>
              <a:p>
                <a:r>
                  <a:rPr lang="en-US" altLang="zh-CN" b="1" dirty="0">
                    <a:solidFill>
                      <a:prstClr val="white"/>
                    </a:solidFill>
                  </a:rPr>
                  <a:t>Services 02</a:t>
                </a:r>
                <a:endParaRPr lang="zh-CN" altLang="en-US" b="1" dirty="0">
                  <a:solidFill>
                    <a:prstClr val="white"/>
                  </a:solidFill>
                </a:endParaRPr>
              </a:p>
            </p:txBody>
          </p:sp>
          <p:sp>
            <p:nvSpPr>
              <p:cNvPr id="38" name="矩形 37"/>
              <p:cNvSpPr/>
              <p:nvPr/>
            </p:nvSpPr>
            <p:spPr>
              <a:xfrm>
                <a:off x="8316560" y="2198778"/>
                <a:ext cx="3032159" cy="480131"/>
              </a:xfrm>
              <a:prstGeom prst="rect">
                <a:avLst/>
              </a:prstGeom>
            </p:spPr>
            <p:txBody>
              <a:bodyPr wrap="square">
                <a:spAutoFit/>
              </a:bodyPr>
              <a:lstStyle/>
              <a:p>
                <a:pPr>
                  <a:lnSpc>
                    <a:spcPct val="90000"/>
                  </a:lnSpc>
                </a:pPr>
                <a:r>
                  <a:rPr lang="en-US" altLang="zh-CN" sz="1400" dirty="0">
                    <a:solidFill>
                      <a:prstClr val="white"/>
                    </a:solidFill>
                  </a:rPr>
                  <a:t>But all sunshine without shade, all pleasure without pain, is not life at all. </a:t>
                </a:r>
                <a:endParaRPr lang="zh-CN" altLang="en-US" sz="1400" dirty="0">
                  <a:solidFill>
                    <a:prstClr val="white"/>
                  </a:solidFill>
                </a:endParaRPr>
              </a:p>
            </p:txBody>
          </p:sp>
        </p:grpSp>
      </p:grpSp>
      <p:grpSp>
        <p:nvGrpSpPr>
          <p:cNvPr id="46" name="组合 45"/>
          <p:cNvGrpSpPr/>
          <p:nvPr/>
        </p:nvGrpSpPr>
        <p:grpSpPr>
          <a:xfrm>
            <a:off x="7527994" y="3996970"/>
            <a:ext cx="3820725" cy="755003"/>
            <a:chOff x="7527994" y="3741549"/>
            <a:chExt cx="3820725" cy="755003"/>
          </a:xfrm>
        </p:grpSpPr>
        <p:sp>
          <p:nvSpPr>
            <p:cNvPr id="22" name="椭圆 21"/>
            <p:cNvSpPr/>
            <p:nvPr/>
          </p:nvSpPr>
          <p:spPr>
            <a:xfrm>
              <a:off x="7527994" y="3763450"/>
              <a:ext cx="711200" cy="711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9" name="组合 38"/>
            <p:cNvGrpSpPr/>
            <p:nvPr/>
          </p:nvGrpSpPr>
          <p:grpSpPr>
            <a:xfrm>
              <a:off x="8316560" y="3741549"/>
              <a:ext cx="3032159" cy="755003"/>
              <a:chOff x="8316560" y="1923906"/>
              <a:chExt cx="3032159" cy="755003"/>
            </a:xfrm>
          </p:grpSpPr>
          <p:sp>
            <p:nvSpPr>
              <p:cNvPr id="40" name="文本框 39"/>
              <p:cNvSpPr txBox="1"/>
              <p:nvPr/>
            </p:nvSpPr>
            <p:spPr>
              <a:xfrm>
                <a:off x="8316560" y="1923906"/>
                <a:ext cx="1247906" cy="369332"/>
              </a:xfrm>
              <a:prstGeom prst="rect">
                <a:avLst/>
              </a:prstGeom>
              <a:noFill/>
            </p:spPr>
            <p:txBody>
              <a:bodyPr wrap="none" rtlCol="0">
                <a:spAutoFit/>
              </a:bodyPr>
              <a:lstStyle/>
              <a:p>
                <a:r>
                  <a:rPr lang="en-US" altLang="zh-CN" b="1" dirty="0">
                    <a:solidFill>
                      <a:prstClr val="white"/>
                    </a:solidFill>
                  </a:rPr>
                  <a:t>Services 03</a:t>
                </a:r>
                <a:endParaRPr lang="zh-CN" altLang="en-US" b="1" dirty="0">
                  <a:solidFill>
                    <a:prstClr val="white"/>
                  </a:solidFill>
                </a:endParaRPr>
              </a:p>
            </p:txBody>
          </p:sp>
          <p:sp>
            <p:nvSpPr>
              <p:cNvPr id="41" name="矩形 40"/>
              <p:cNvSpPr/>
              <p:nvPr/>
            </p:nvSpPr>
            <p:spPr>
              <a:xfrm>
                <a:off x="8316560" y="2198778"/>
                <a:ext cx="3032159" cy="480131"/>
              </a:xfrm>
              <a:prstGeom prst="rect">
                <a:avLst/>
              </a:prstGeom>
            </p:spPr>
            <p:txBody>
              <a:bodyPr wrap="square">
                <a:spAutoFit/>
              </a:bodyPr>
              <a:lstStyle/>
              <a:p>
                <a:pPr>
                  <a:lnSpc>
                    <a:spcPct val="90000"/>
                  </a:lnSpc>
                </a:pPr>
                <a:r>
                  <a:rPr lang="en-US" altLang="zh-CN" sz="1400" dirty="0">
                    <a:solidFill>
                      <a:prstClr val="white"/>
                    </a:solidFill>
                  </a:rPr>
                  <a:t>But all sunshine without shade, all pleasure without pain, is not life at all. </a:t>
                </a:r>
                <a:endParaRPr lang="zh-CN" altLang="en-US" sz="1400" dirty="0">
                  <a:solidFill>
                    <a:prstClr val="white"/>
                  </a:solidFill>
                </a:endParaRPr>
              </a:p>
            </p:txBody>
          </p:sp>
        </p:grpSp>
      </p:grpSp>
      <p:grpSp>
        <p:nvGrpSpPr>
          <p:cNvPr id="45" name="组合 44"/>
          <p:cNvGrpSpPr/>
          <p:nvPr/>
        </p:nvGrpSpPr>
        <p:grpSpPr>
          <a:xfrm>
            <a:off x="7527994" y="5038666"/>
            <a:ext cx="3820725" cy="755003"/>
            <a:chOff x="7527994" y="4681977"/>
            <a:chExt cx="3820725" cy="755003"/>
          </a:xfrm>
        </p:grpSpPr>
        <p:sp>
          <p:nvSpPr>
            <p:cNvPr id="16" name="椭圆 15"/>
            <p:cNvSpPr/>
            <p:nvPr/>
          </p:nvSpPr>
          <p:spPr>
            <a:xfrm>
              <a:off x="7527994" y="4703878"/>
              <a:ext cx="711200" cy="711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2" name="组合 41"/>
            <p:cNvGrpSpPr/>
            <p:nvPr/>
          </p:nvGrpSpPr>
          <p:grpSpPr>
            <a:xfrm>
              <a:off x="8316560" y="4681977"/>
              <a:ext cx="3032159" cy="755003"/>
              <a:chOff x="8316560" y="1923906"/>
              <a:chExt cx="3032159" cy="755003"/>
            </a:xfrm>
          </p:grpSpPr>
          <p:sp>
            <p:nvSpPr>
              <p:cNvPr id="43" name="文本框 42"/>
              <p:cNvSpPr txBox="1"/>
              <p:nvPr/>
            </p:nvSpPr>
            <p:spPr>
              <a:xfrm>
                <a:off x="8316560" y="1923906"/>
                <a:ext cx="1247906" cy="369332"/>
              </a:xfrm>
              <a:prstGeom prst="rect">
                <a:avLst/>
              </a:prstGeom>
              <a:noFill/>
            </p:spPr>
            <p:txBody>
              <a:bodyPr wrap="none" rtlCol="0">
                <a:spAutoFit/>
              </a:bodyPr>
              <a:lstStyle/>
              <a:p>
                <a:r>
                  <a:rPr lang="en-US" altLang="zh-CN" b="1" dirty="0">
                    <a:solidFill>
                      <a:prstClr val="white"/>
                    </a:solidFill>
                  </a:rPr>
                  <a:t>Services 04</a:t>
                </a:r>
                <a:endParaRPr lang="zh-CN" altLang="en-US" b="1" dirty="0">
                  <a:solidFill>
                    <a:prstClr val="white"/>
                  </a:solidFill>
                </a:endParaRPr>
              </a:p>
            </p:txBody>
          </p:sp>
          <p:sp>
            <p:nvSpPr>
              <p:cNvPr id="44" name="矩形 43"/>
              <p:cNvSpPr/>
              <p:nvPr/>
            </p:nvSpPr>
            <p:spPr>
              <a:xfrm>
                <a:off x="8316560" y="2198778"/>
                <a:ext cx="3032159" cy="480131"/>
              </a:xfrm>
              <a:prstGeom prst="rect">
                <a:avLst/>
              </a:prstGeom>
            </p:spPr>
            <p:txBody>
              <a:bodyPr wrap="square">
                <a:spAutoFit/>
              </a:bodyPr>
              <a:lstStyle/>
              <a:p>
                <a:pPr>
                  <a:lnSpc>
                    <a:spcPct val="90000"/>
                  </a:lnSpc>
                </a:pPr>
                <a:r>
                  <a:rPr lang="en-US" altLang="zh-CN" sz="1400" dirty="0">
                    <a:solidFill>
                      <a:prstClr val="white"/>
                    </a:solidFill>
                  </a:rPr>
                  <a:t>But all sunshine without shade, all pleasure without pain, is not life at all. </a:t>
                </a:r>
                <a:endParaRPr lang="zh-CN" altLang="en-US" sz="1400" dirty="0">
                  <a:solidFill>
                    <a:prstClr val="white"/>
                  </a:solidFill>
                </a:endParaRPr>
              </a:p>
            </p:txBody>
          </p:sp>
        </p:grpSp>
      </p:grpSp>
    </p:spTree>
    <p:extLst>
      <p:ext uri="{BB962C8B-B14F-4D97-AF65-F5344CB8AC3E}">
        <p14:creationId xmlns:p14="http://schemas.microsoft.com/office/powerpoint/2010/main" val="3020998225"/>
      </p:ext>
    </p:extLst>
  </p:cSld>
  <p:clrMapOvr>
    <a:masterClrMapping/>
  </p:clrMapOvr>
  <mc:AlternateContent xmlns:mc="http://schemas.openxmlformats.org/markup-compatibility/2006" xmlns:p14="http://schemas.microsoft.com/office/powerpoint/2010/main">
    <mc:Choice Requires="p14">
      <p:transition spd="slow" p14:dur="1600" advClick="0" advTm="1000">
        <p14:prism dir="u" isInverted="1"/>
      </p:transition>
    </mc:Choice>
    <mc:Fallback xmlns="">
      <p:transition spd="slow" advClick="0" advTm="1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3697235468"/>
              </p:ext>
            </p:extLst>
          </p:nvPr>
        </p:nvGraphicFramePr>
        <p:xfrm>
          <a:off x="618691" y="1828800"/>
          <a:ext cx="10954619" cy="4572000"/>
        </p:xfrm>
        <a:graphic>
          <a:graphicData uri="http://schemas.openxmlformats.org/drawingml/2006/chart">
            <c:chart xmlns:c="http://schemas.openxmlformats.org/drawingml/2006/chart" xmlns:r="http://schemas.openxmlformats.org/officeDocument/2006/relationships" r:id="rId2"/>
          </a:graphicData>
        </a:graphic>
      </p:graphicFrame>
      <p:sp>
        <p:nvSpPr>
          <p:cNvPr id="3" name="标题 2">
            <a:extLst>
              <a:ext uri="{FF2B5EF4-FFF2-40B4-BE49-F238E27FC236}">
                <a16:creationId xmlns:a16="http://schemas.microsoft.com/office/drawing/2014/main" id="{727257BE-5BA9-488F-930D-9C465E1D02F3}"/>
              </a:ext>
            </a:extLst>
          </p:cNvPr>
          <p:cNvSpPr>
            <a:spLocks noGrp="1"/>
          </p:cNvSpPr>
          <p:nvPr>
            <p:ph type="title"/>
          </p:nvPr>
        </p:nvSpPr>
        <p:spPr/>
        <p:txBody>
          <a:bodyPr/>
          <a:lstStyle/>
          <a:p>
            <a:r>
              <a:rPr lang="zh-CN" altLang="en-US" dirty="0"/>
              <a:t>精美可编辑数据图表</a:t>
            </a:r>
          </a:p>
        </p:txBody>
      </p:sp>
    </p:spTree>
    <p:extLst>
      <p:ext uri="{BB962C8B-B14F-4D97-AF65-F5344CB8AC3E}">
        <p14:creationId xmlns:p14="http://schemas.microsoft.com/office/powerpoint/2010/main" val="18543070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animEffect transition="in" filter="wipe(down)">
                                      <p:cBhvr>
                                        <p:cTn id="7" dur="500"/>
                                        <p:tgtEl>
                                          <p:spTgt spid="4">
                                            <p:graphicEl>
                                              <a:chart seriesIdx="-3" categoryIdx="-3" bldStep="gridLegend"/>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
                                            <p:graphicEl>
                                              <a:chart seriesIdx="0" categoryIdx="0" bldStep="ptInSeries"/>
                                            </p:graphicEl>
                                          </p:spTgt>
                                        </p:tgtEl>
                                        <p:attrNameLst>
                                          <p:attrName>style.visibility</p:attrName>
                                        </p:attrNameLst>
                                      </p:cBhvr>
                                      <p:to>
                                        <p:strVal val="visible"/>
                                      </p:to>
                                    </p:set>
                                    <p:animEffect transition="in" filter="wipe(down)">
                                      <p:cBhvr>
                                        <p:cTn id="11" dur="500"/>
                                        <p:tgtEl>
                                          <p:spTgt spid="4">
                                            <p:graphicEl>
                                              <a:chart seriesIdx="0" categoryIdx="0" bldStep="ptInSeries"/>
                                            </p:graphic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4">
                                            <p:graphicEl>
                                              <a:chart seriesIdx="0" categoryIdx="1" bldStep="ptInSeries"/>
                                            </p:graphicEl>
                                          </p:spTgt>
                                        </p:tgtEl>
                                        <p:attrNameLst>
                                          <p:attrName>style.visibility</p:attrName>
                                        </p:attrNameLst>
                                      </p:cBhvr>
                                      <p:to>
                                        <p:strVal val="visible"/>
                                      </p:to>
                                    </p:set>
                                    <p:animEffect transition="in" filter="wipe(down)">
                                      <p:cBhvr>
                                        <p:cTn id="15" dur="500"/>
                                        <p:tgtEl>
                                          <p:spTgt spid="4">
                                            <p:graphicEl>
                                              <a:chart seriesIdx="0" categoryIdx="1" bldStep="ptInSeries"/>
                                            </p:graphic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4">
                                            <p:graphicEl>
                                              <a:chart seriesIdx="0" categoryIdx="2" bldStep="ptInSeries"/>
                                            </p:graphicEl>
                                          </p:spTgt>
                                        </p:tgtEl>
                                        <p:attrNameLst>
                                          <p:attrName>style.visibility</p:attrName>
                                        </p:attrNameLst>
                                      </p:cBhvr>
                                      <p:to>
                                        <p:strVal val="visible"/>
                                      </p:to>
                                    </p:set>
                                    <p:animEffect transition="in" filter="wipe(down)">
                                      <p:cBhvr>
                                        <p:cTn id="19" dur="500"/>
                                        <p:tgtEl>
                                          <p:spTgt spid="4">
                                            <p:graphicEl>
                                              <a:chart seriesIdx="0" categoryIdx="2" bldStep="ptInSeries"/>
                                            </p:graphicEl>
                                          </p:spTgt>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4">
                                            <p:graphicEl>
                                              <a:chart seriesIdx="0" categoryIdx="3" bldStep="ptInSeries"/>
                                            </p:graphicEl>
                                          </p:spTgt>
                                        </p:tgtEl>
                                        <p:attrNameLst>
                                          <p:attrName>style.visibility</p:attrName>
                                        </p:attrNameLst>
                                      </p:cBhvr>
                                      <p:to>
                                        <p:strVal val="visible"/>
                                      </p:to>
                                    </p:set>
                                    <p:animEffect transition="in" filter="wipe(down)">
                                      <p:cBhvr>
                                        <p:cTn id="23" dur="500"/>
                                        <p:tgtEl>
                                          <p:spTgt spid="4">
                                            <p:graphicEl>
                                              <a:chart seriesIdx="0" categoryIdx="3" bldStep="ptInSeries"/>
                                            </p:graphic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4">
                                            <p:graphicEl>
                                              <a:chart seriesIdx="0" categoryIdx="4" bldStep="ptInSeries"/>
                                            </p:graphicEl>
                                          </p:spTgt>
                                        </p:tgtEl>
                                        <p:attrNameLst>
                                          <p:attrName>style.visibility</p:attrName>
                                        </p:attrNameLst>
                                      </p:cBhvr>
                                      <p:to>
                                        <p:strVal val="visible"/>
                                      </p:to>
                                    </p:set>
                                    <p:animEffect transition="in" filter="wipe(down)">
                                      <p:cBhvr>
                                        <p:cTn id="27" dur="500"/>
                                        <p:tgtEl>
                                          <p:spTgt spid="4">
                                            <p:graphicEl>
                                              <a:chart seriesIdx="0" categoryIdx="4" bldStep="ptInSeries"/>
                                            </p:graphicEl>
                                          </p:spTgt>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4">
                                            <p:graphicEl>
                                              <a:chart seriesIdx="0" categoryIdx="5" bldStep="ptInSeries"/>
                                            </p:graphicEl>
                                          </p:spTgt>
                                        </p:tgtEl>
                                        <p:attrNameLst>
                                          <p:attrName>style.visibility</p:attrName>
                                        </p:attrNameLst>
                                      </p:cBhvr>
                                      <p:to>
                                        <p:strVal val="visible"/>
                                      </p:to>
                                    </p:set>
                                    <p:animEffect transition="in" filter="wipe(down)">
                                      <p:cBhvr>
                                        <p:cTn id="31" dur="500"/>
                                        <p:tgtEl>
                                          <p:spTgt spid="4">
                                            <p:graphicEl>
                                              <a:chart seriesIdx="0" categoryIdx="5" bldStep="ptInSeries"/>
                                            </p:graphicEl>
                                          </p:spTgt>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4">
                                            <p:graphicEl>
                                              <a:chart seriesIdx="1" categoryIdx="0" bldStep="ptInSeries"/>
                                            </p:graphicEl>
                                          </p:spTgt>
                                        </p:tgtEl>
                                        <p:attrNameLst>
                                          <p:attrName>style.visibility</p:attrName>
                                        </p:attrNameLst>
                                      </p:cBhvr>
                                      <p:to>
                                        <p:strVal val="visible"/>
                                      </p:to>
                                    </p:set>
                                    <p:animEffect transition="in" filter="wipe(down)">
                                      <p:cBhvr>
                                        <p:cTn id="35" dur="500"/>
                                        <p:tgtEl>
                                          <p:spTgt spid="4">
                                            <p:graphicEl>
                                              <a:chart seriesIdx="1" categoryIdx="0" bldStep="ptInSeries"/>
                                            </p:graphicEl>
                                          </p:spTgt>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4">
                                            <p:graphicEl>
                                              <a:chart seriesIdx="1" categoryIdx="1" bldStep="ptInSeries"/>
                                            </p:graphicEl>
                                          </p:spTgt>
                                        </p:tgtEl>
                                        <p:attrNameLst>
                                          <p:attrName>style.visibility</p:attrName>
                                        </p:attrNameLst>
                                      </p:cBhvr>
                                      <p:to>
                                        <p:strVal val="visible"/>
                                      </p:to>
                                    </p:set>
                                    <p:animEffect transition="in" filter="wipe(down)">
                                      <p:cBhvr>
                                        <p:cTn id="39" dur="500"/>
                                        <p:tgtEl>
                                          <p:spTgt spid="4">
                                            <p:graphicEl>
                                              <a:chart seriesIdx="1" categoryIdx="1" bldStep="ptInSeries"/>
                                            </p:graphicEl>
                                          </p:spTgt>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4">
                                            <p:graphicEl>
                                              <a:chart seriesIdx="1" categoryIdx="2" bldStep="ptInSeries"/>
                                            </p:graphicEl>
                                          </p:spTgt>
                                        </p:tgtEl>
                                        <p:attrNameLst>
                                          <p:attrName>style.visibility</p:attrName>
                                        </p:attrNameLst>
                                      </p:cBhvr>
                                      <p:to>
                                        <p:strVal val="visible"/>
                                      </p:to>
                                    </p:set>
                                    <p:animEffect transition="in" filter="wipe(down)">
                                      <p:cBhvr>
                                        <p:cTn id="43" dur="500"/>
                                        <p:tgtEl>
                                          <p:spTgt spid="4">
                                            <p:graphicEl>
                                              <a:chart seriesIdx="1" categoryIdx="2" bldStep="ptInSeries"/>
                                            </p:graphicEl>
                                          </p:spTgt>
                                        </p:tgtEl>
                                      </p:cBhvr>
                                    </p:animEffect>
                                  </p:childTnLst>
                                </p:cTn>
                              </p:par>
                            </p:childTnLst>
                          </p:cTn>
                        </p:par>
                        <p:par>
                          <p:cTn id="44" fill="hold">
                            <p:stCondLst>
                              <p:cond delay="5000"/>
                            </p:stCondLst>
                            <p:childTnLst>
                              <p:par>
                                <p:cTn id="45" presetID="22" presetClass="entr" presetSubtype="4" fill="hold" grpId="0" nodeType="afterEffect">
                                  <p:stCondLst>
                                    <p:cond delay="0"/>
                                  </p:stCondLst>
                                  <p:childTnLst>
                                    <p:set>
                                      <p:cBhvr>
                                        <p:cTn id="46" dur="1" fill="hold">
                                          <p:stCondLst>
                                            <p:cond delay="0"/>
                                          </p:stCondLst>
                                        </p:cTn>
                                        <p:tgtEl>
                                          <p:spTgt spid="4">
                                            <p:graphicEl>
                                              <a:chart seriesIdx="1" categoryIdx="3" bldStep="ptInSeries"/>
                                            </p:graphicEl>
                                          </p:spTgt>
                                        </p:tgtEl>
                                        <p:attrNameLst>
                                          <p:attrName>style.visibility</p:attrName>
                                        </p:attrNameLst>
                                      </p:cBhvr>
                                      <p:to>
                                        <p:strVal val="visible"/>
                                      </p:to>
                                    </p:set>
                                    <p:animEffect transition="in" filter="wipe(down)">
                                      <p:cBhvr>
                                        <p:cTn id="47" dur="500"/>
                                        <p:tgtEl>
                                          <p:spTgt spid="4">
                                            <p:graphicEl>
                                              <a:chart seriesIdx="1" categoryIdx="3" bldStep="ptInSeries"/>
                                            </p:graphicEl>
                                          </p:spTgt>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4">
                                            <p:graphicEl>
                                              <a:chart seriesIdx="1" categoryIdx="4" bldStep="ptInSeries"/>
                                            </p:graphicEl>
                                          </p:spTgt>
                                        </p:tgtEl>
                                        <p:attrNameLst>
                                          <p:attrName>style.visibility</p:attrName>
                                        </p:attrNameLst>
                                      </p:cBhvr>
                                      <p:to>
                                        <p:strVal val="visible"/>
                                      </p:to>
                                    </p:set>
                                    <p:animEffect transition="in" filter="wipe(down)">
                                      <p:cBhvr>
                                        <p:cTn id="51" dur="500"/>
                                        <p:tgtEl>
                                          <p:spTgt spid="4">
                                            <p:graphicEl>
                                              <a:chart seriesIdx="1" categoryIdx="4" bldStep="ptInSeries"/>
                                            </p:graphicEl>
                                          </p:spTgt>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4">
                                            <p:graphicEl>
                                              <a:chart seriesIdx="1" categoryIdx="5" bldStep="ptInSeries"/>
                                            </p:graphicEl>
                                          </p:spTgt>
                                        </p:tgtEl>
                                        <p:attrNameLst>
                                          <p:attrName>style.visibility</p:attrName>
                                        </p:attrNameLst>
                                      </p:cBhvr>
                                      <p:to>
                                        <p:strVal val="visible"/>
                                      </p:to>
                                    </p:set>
                                    <p:animEffect transition="in" filter="wipe(down)">
                                      <p:cBhvr>
                                        <p:cTn id="55" dur="500"/>
                                        <p:tgtEl>
                                          <p:spTgt spid="4">
                                            <p:graphicEl>
                                              <a:chart seriesIdx="1" categoryIdx="5" bldStep="ptInSeries"/>
                                            </p:graphicEl>
                                          </p:spTgt>
                                        </p:tgtEl>
                                      </p:cBhvr>
                                    </p:animEffect>
                                  </p:childTnLst>
                                </p:cTn>
                              </p:par>
                            </p:childTnLst>
                          </p:cTn>
                        </p:par>
                        <p:par>
                          <p:cTn id="56" fill="hold">
                            <p:stCondLst>
                              <p:cond delay="6500"/>
                            </p:stCondLst>
                            <p:childTnLst>
                              <p:par>
                                <p:cTn id="57" presetID="22" presetClass="entr" presetSubtype="4" fill="hold" grpId="0" nodeType="afterEffect">
                                  <p:stCondLst>
                                    <p:cond delay="0"/>
                                  </p:stCondLst>
                                  <p:childTnLst>
                                    <p:set>
                                      <p:cBhvr>
                                        <p:cTn id="58" dur="1" fill="hold">
                                          <p:stCondLst>
                                            <p:cond delay="0"/>
                                          </p:stCondLst>
                                        </p:cTn>
                                        <p:tgtEl>
                                          <p:spTgt spid="4">
                                            <p:graphicEl>
                                              <a:chart seriesIdx="2" categoryIdx="0" bldStep="ptInSeries"/>
                                            </p:graphicEl>
                                          </p:spTgt>
                                        </p:tgtEl>
                                        <p:attrNameLst>
                                          <p:attrName>style.visibility</p:attrName>
                                        </p:attrNameLst>
                                      </p:cBhvr>
                                      <p:to>
                                        <p:strVal val="visible"/>
                                      </p:to>
                                    </p:set>
                                    <p:animEffect transition="in" filter="wipe(down)">
                                      <p:cBhvr>
                                        <p:cTn id="59" dur="500"/>
                                        <p:tgtEl>
                                          <p:spTgt spid="4">
                                            <p:graphicEl>
                                              <a:chart seriesIdx="2" categoryIdx="0" bldStep="ptInSeries"/>
                                            </p:graphicEl>
                                          </p:spTgt>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4">
                                            <p:graphicEl>
                                              <a:chart seriesIdx="2" categoryIdx="1" bldStep="ptInSeries"/>
                                            </p:graphicEl>
                                          </p:spTgt>
                                        </p:tgtEl>
                                        <p:attrNameLst>
                                          <p:attrName>style.visibility</p:attrName>
                                        </p:attrNameLst>
                                      </p:cBhvr>
                                      <p:to>
                                        <p:strVal val="visible"/>
                                      </p:to>
                                    </p:set>
                                    <p:animEffect transition="in" filter="wipe(down)">
                                      <p:cBhvr>
                                        <p:cTn id="63" dur="500"/>
                                        <p:tgtEl>
                                          <p:spTgt spid="4">
                                            <p:graphicEl>
                                              <a:chart seriesIdx="2" categoryIdx="1" bldStep="ptInSeries"/>
                                            </p:graphicEl>
                                          </p:spTgt>
                                        </p:tgtEl>
                                      </p:cBhvr>
                                    </p:animEffect>
                                  </p:childTnLst>
                                </p:cTn>
                              </p:par>
                            </p:childTnLst>
                          </p:cTn>
                        </p:par>
                        <p:par>
                          <p:cTn id="64" fill="hold">
                            <p:stCondLst>
                              <p:cond delay="7500"/>
                            </p:stCondLst>
                            <p:childTnLst>
                              <p:par>
                                <p:cTn id="65" presetID="22" presetClass="entr" presetSubtype="4" fill="hold" grpId="0" nodeType="afterEffect">
                                  <p:stCondLst>
                                    <p:cond delay="0"/>
                                  </p:stCondLst>
                                  <p:childTnLst>
                                    <p:set>
                                      <p:cBhvr>
                                        <p:cTn id="66" dur="1" fill="hold">
                                          <p:stCondLst>
                                            <p:cond delay="0"/>
                                          </p:stCondLst>
                                        </p:cTn>
                                        <p:tgtEl>
                                          <p:spTgt spid="4">
                                            <p:graphicEl>
                                              <a:chart seriesIdx="2" categoryIdx="2" bldStep="ptInSeries"/>
                                            </p:graphicEl>
                                          </p:spTgt>
                                        </p:tgtEl>
                                        <p:attrNameLst>
                                          <p:attrName>style.visibility</p:attrName>
                                        </p:attrNameLst>
                                      </p:cBhvr>
                                      <p:to>
                                        <p:strVal val="visible"/>
                                      </p:to>
                                    </p:set>
                                    <p:animEffect transition="in" filter="wipe(down)">
                                      <p:cBhvr>
                                        <p:cTn id="67" dur="500"/>
                                        <p:tgtEl>
                                          <p:spTgt spid="4">
                                            <p:graphicEl>
                                              <a:chart seriesIdx="2" categoryIdx="2" bldStep="ptInSeries"/>
                                            </p:graphicEl>
                                          </p:spTgt>
                                        </p:tgtEl>
                                      </p:cBhvr>
                                    </p:animEffect>
                                  </p:childTnLst>
                                </p:cTn>
                              </p:par>
                            </p:childTnLst>
                          </p:cTn>
                        </p:par>
                        <p:par>
                          <p:cTn id="68" fill="hold">
                            <p:stCondLst>
                              <p:cond delay="8000"/>
                            </p:stCondLst>
                            <p:childTnLst>
                              <p:par>
                                <p:cTn id="69" presetID="22" presetClass="entr" presetSubtype="4" fill="hold" grpId="0" nodeType="afterEffect">
                                  <p:stCondLst>
                                    <p:cond delay="0"/>
                                  </p:stCondLst>
                                  <p:childTnLst>
                                    <p:set>
                                      <p:cBhvr>
                                        <p:cTn id="70" dur="1" fill="hold">
                                          <p:stCondLst>
                                            <p:cond delay="0"/>
                                          </p:stCondLst>
                                        </p:cTn>
                                        <p:tgtEl>
                                          <p:spTgt spid="4">
                                            <p:graphicEl>
                                              <a:chart seriesIdx="2" categoryIdx="3" bldStep="ptInSeries"/>
                                            </p:graphicEl>
                                          </p:spTgt>
                                        </p:tgtEl>
                                        <p:attrNameLst>
                                          <p:attrName>style.visibility</p:attrName>
                                        </p:attrNameLst>
                                      </p:cBhvr>
                                      <p:to>
                                        <p:strVal val="visible"/>
                                      </p:to>
                                    </p:set>
                                    <p:animEffect transition="in" filter="wipe(down)">
                                      <p:cBhvr>
                                        <p:cTn id="71" dur="500"/>
                                        <p:tgtEl>
                                          <p:spTgt spid="4">
                                            <p:graphicEl>
                                              <a:chart seriesIdx="2" categoryIdx="3" bldStep="ptInSeries"/>
                                            </p:graphicEl>
                                          </p:spTgt>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4">
                                            <p:graphicEl>
                                              <a:chart seriesIdx="2" categoryIdx="4" bldStep="ptInSeries"/>
                                            </p:graphicEl>
                                          </p:spTgt>
                                        </p:tgtEl>
                                        <p:attrNameLst>
                                          <p:attrName>style.visibility</p:attrName>
                                        </p:attrNameLst>
                                      </p:cBhvr>
                                      <p:to>
                                        <p:strVal val="visible"/>
                                      </p:to>
                                    </p:set>
                                    <p:animEffect transition="in" filter="wipe(down)">
                                      <p:cBhvr>
                                        <p:cTn id="75" dur="500"/>
                                        <p:tgtEl>
                                          <p:spTgt spid="4">
                                            <p:graphicEl>
                                              <a:chart seriesIdx="2" categoryIdx="4" bldStep="ptInSeries"/>
                                            </p:graphicEl>
                                          </p:spTgt>
                                        </p:tgtEl>
                                      </p:cBhvr>
                                    </p:animEffect>
                                  </p:childTnLst>
                                </p:cTn>
                              </p:par>
                            </p:childTnLst>
                          </p:cTn>
                        </p:par>
                        <p:par>
                          <p:cTn id="76" fill="hold">
                            <p:stCondLst>
                              <p:cond delay="9000"/>
                            </p:stCondLst>
                            <p:childTnLst>
                              <p:par>
                                <p:cTn id="77" presetID="22" presetClass="entr" presetSubtype="4" fill="hold" grpId="0" nodeType="afterEffect">
                                  <p:stCondLst>
                                    <p:cond delay="0"/>
                                  </p:stCondLst>
                                  <p:childTnLst>
                                    <p:set>
                                      <p:cBhvr>
                                        <p:cTn id="78" dur="1" fill="hold">
                                          <p:stCondLst>
                                            <p:cond delay="0"/>
                                          </p:stCondLst>
                                        </p:cTn>
                                        <p:tgtEl>
                                          <p:spTgt spid="4">
                                            <p:graphicEl>
                                              <a:chart seriesIdx="2" categoryIdx="5" bldStep="ptInSeries"/>
                                            </p:graphicEl>
                                          </p:spTgt>
                                        </p:tgtEl>
                                        <p:attrNameLst>
                                          <p:attrName>style.visibility</p:attrName>
                                        </p:attrNameLst>
                                      </p:cBhvr>
                                      <p:to>
                                        <p:strVal val="visible"/>
                                      </p:to>
                                    </p:set>
                                    <p:animEffect transition="in" filter="wipe(down)">
                                      <p:cBhvr>
                                        <p:cTn id="79" dur="500"/>
                                        <p:tgtEl>
                                          <p:spTgt spid="4">
                                            <p:graphicEl>
                                              <a:chart seriesIdx="2" categoryIdx="5" bldStep="ptIn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Chart bld="seriesEl"/>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3136971031"/>
              </p:ext>
            </p:extLst>
          </p:nvPr>
        </p:nvGraphicFramePr>
        <p:xfrm>
          <a:off x="618691" y="1828800"/>
          <a:ext cx="10954619"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11" name="标题 10">
            <a:extLst>
              <a:ext uri="{FF2B5EF4-FFF2-40B4-BE49-F238E27FC236}">
                <a16:creationId xmlns:a16="http://schemas.microsoft.com/office/drawing/2014/main" id="{EF2A94A7-B733-47E0-9CCA-59D9D5AE9367}"/>
              </a:ext>
            </a:extLst>
          </p:cNvPr>
          <p:cNvSpPr>
            <a:spLocks noGrp="1"/>
          </p:cNvSpPr>
          <p:nvPr>
            <p:ph type="title"/>
          </p:nvPr>
        </p:nvSpPr>
        <p:spPr/>
        <p:txBody>
          <a:bodyPr/>
          <a:lstStyle/>
          <a:p>
            <a:r>
              <a:rPr lang="zh-CN" altLang="en-US" dirty="0">
                <a:solidFill>
                  <a:schemeClr val="tx1"/>
                </a:solidFill>
              </a:rPr>
              <a:t>精美可编辑数据图表</a:t>
            </a:r>
          </a:p>
        </p:txBody>
      </p:sp>
    </p:spTree>
    <p:extLst>
      <p:ext uri="{BB962C8B-B14F-4D97-AF65-F5344CB8AC3E}">
        <p14:creationId xmlns:p14="http://schemas.microsoft.com/office/powerpoint/2010/main" val="10820758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animEffect transition="in" filter="wipe(down)">
                                      <p:cBhvr>
                                        <p:cTn id="7" dur="500"/>
                                        <p:tgtEl>
                                          <p:spTgt spid="4">
                                            <p:graphicEl>
                                              <a:chart seriesIdx="-3" categoryIdx="-3" bldStep="gridLegend"/>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
                                            <p:graphicEl>
                                              <a:chart seriesIdx="0" categoryIdx="0" bldStep="ptInSeries"/>
                                            </p:graphicEl>
                                          </p:spTgt>
                                        </p:tgtEl>
                                        <p:attrNameLst>
                                          <p:attrName>style.visibility</p:attrName>
                                        </p:attrNameLst>
                                      </p:cBhvr>
                                      <p:to>
                                        <p:strVal val="visible"/>
                                      </p:to>
                                    </p:set>
                                    <p:animEffect transition="in" filter="wipe(down)">
                                      <p:cBhvr>
                                        <p:cTn id="11" dur="500"/>
                                        <p:tgtEl>
                                          <p:spTgt spid="4">
                                            <p:graphicEl>
                                              <a:chart seriesIdx="0" categoryIdx="0" bldStep="ptInSeries"/>
                                            </p:graphic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4">
                                            <p:graphicEl>
                                              <a:chart seriesIdx="0" categoryIdx="1" bldStep="ptInSeries"/>
                                            </p:graphicEl>
                                          </p:spTgt>
                                        </p:tgtEl>
                                        <p:attrNameLst>
                                          <p:attrName>style.visibility</p:attrName>
                                        </p:attrNameLst>
                                      </p:cBhvr>
                                      <p:to>
                                        <p:strVal val="visible"/>
                                      </p:to>
                                    </p:set>
                                    <p:animEffect transition="in" filter="wipe(down)">
                                      <p:cBhvr>
                                        <p:cTn id="15" dur="500"/>
                                        <p:tgtEl>
                                          <p:spTgt spid="4">
                                            <p:graphicEl>
                                              <a:chart seriesIdx="0" categoryIdx="1" bldStep="ptInSeries"/>
                                            </p:graphic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4">
                                            <p:graphicEl>
                                              <a:chart seriesIdx="0" categoryIdx="2" bldStep="ptInSeries"/>
                                            </p:graphicEl>
                                          </p:spTgt>
                                        </p:tgtEl>
                                        <p:attrNameLst>
                                          <p:attrName>style.visibility</p:attrName>
                                        </p:attrNameLst>
                                      </p:cBhvr>
                                      <p:to>
                                        <p:strVal val="visible"/>
                                      </p:to>
                                    </p:set>
                                    <p:animEffect transition="in" filter="wipe(down)">
                                      <p:cBhvr>
                                        <p:cTn id="19" dur="500"/>
                                        <p:tgtEl>
                                          <p:spTgt spid="4">
                                            <p:graphicEl>
                                              <a:chart seriesIdx="0" categoryIdx="2" bldStep="ptInSeries"/>
                                            </p:graphicEl>
                                          </p:spTgt>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4">
                                            <p:graphicEl>
                                              <a:chart seriesIdx="0" categoryIdx="3" bldStep="ptInSeries"/>
                                            </p:graphicEl>
                                          </p:spTgt>
                                        </p:tgtEl>
                                        <p:attrNameLst>
                                          <p:attrName>style.visibility</p:attrName>
                                        </p:attrNameLst>
                                      </p:cBhvr>
                                      <p:to>
                                        <p:strVal val="visible"/>
                                      </p:to>
                                    </p:set>
                                    <p:animEffect transition="in" filter="wipe(down)">
                                      <p:cBhvr>
                                        <p:cTn id="23" dur="500"/>
                                        <p:tgtEl>
                                          <p:spTgt spid="4">
                                            <p:graphicEl>
                                              <a:chart seriesIdx="0" categoryIdx="3" bldStep="ptInSeries"/>
                                            </p:graphic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4">
                                            <p:graphicEl>
                                              <a:chart seriesIdx="0" categoryIdx="4" bldStep="ptInSeries"/>
                                            </p:graphicEl>
                                          </p:spTgt>
                                        </p:tgtEl>
                                        <p:attrNameLst>
                                          <p:attrName>style.visibility</p:attrName>
                                        </p:attrNameLst>
                                      </p:cBhvr>
                                      <p:to>
                                        <p:strVal val="visible"/>
                                      </p:to>
                                    </p:set>
                                    <p:animEffect transition="in" filter="wipe(down)">
                                      <p:cBhvr>
                                        <p:cTn id="27" dur="500"/>
                                        <p:tgtEl>
                                          <p:spTgt spid="4">
                                            <p:graphicEl>
                                              <a:chart seriesIdx="0" categoryIdx="4" bldStep="ptInSeries"/>
                                            </p:graphicEl>
                                          </p:spTgt>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4">
                                            <p:graphicEl>
                                              <a:chart seriesIdx="0" categoryIdx="5" bldStep="ptInSeries"/>
                                            </p:graphicEl>
                                          </p:spTgt>
                                        </p:tgtEl>
                                        <p:attrNameLst>
                                          <p:attrName>style.visibility</p:attrName>
                                        </p:attrNameLst>
                                      </p:cBhvr>
                                      <p:to>
                                        <p:strVal val="visible"/>
                                      </p:to>
                                    </p:set>
                                    <p:animEffect transition="in" filter="wipe(down)">
                                      <p:cBhvr>
                                        <p:cTn id="31" dur="500"/>
                                        <p:tgtEl>
                                          <p:spTgt spid="4">
                                            <p:graphicEl>
                                              <a:chart seriesIdx="0" categoryIdx="5" bldStep="ptInSeries"/>
                                            </p:graphicEl>
                                          </p:spTgt>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4">
                                            <p:graphicEl>
                                              <a:chart seriesIdx="1" categoryIdx="0" bldStep="ptInSeries"/>
                                            </p:graphicEl>
                                          </p:spTgt>
                                        </p:tgtEl>
                                        <p:attrNameLst>
                                          <p:attrName>style.visibility</p:attrName>
                                        </p:attrNameLst>
                                      </p:cBhvr>
                                      <p:to>
                                        <p:strVal val="visible"/>
                                      </p:to>
                                    </p:set>
                                    <p:animEffect transition="in" filter="wipe(down)">
                                      <p:cBhvr>
                                        <p:cTn id="35" dur="500"/>
                                        <p:tgtEl>
                                          <p:spTgt spid="4">
                                            <p:graphicEl>
                                              <a:chart seriesIdx="1" categoryIdx="0" bldStep="ptInSeries"/>
                                            </p:graphicEl>
                                          </p:spTgt>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4">
                                            <p:graphicEl>
                                              <a:chart seriesIdx="1" categoryIdx="1" bldStep="ptInSeries"/>
                                            </p:graphicEl>
                                          </p:spTgt>
                                        </p:tgtEl>
                                        <p:attrNameLst>
                                          <p:attrName>style.visibility</p:attrName>
                                        </p:attrNameLst>
                                      </p:cBhvr>
                                      <p:to>
                                        <p:strVal val="visible"/>
                                      </p:to>
                                    </p:set>
                                    <p:animEffect transition="in" filter="wipe(down)">
                                      <p:cBhvr>
                                        <p:cTn id="39" dur="500"/>
                                        <p:tgtEl>
                                          <p:spTgt spid="4">
                                            <p:graphicEl>
                                              <a:chart seriesIdx="1" categoryIdx="1" bldStep="ptInSeries"/>
                                            </p:graphicEl>
                                          </p:spTgt>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4">
                                            <p:graphicEl>
                                              <a:chart seriesIdx="1" categoryIdx="2" bldStep="ptInSeries"/>
                                            </p:graphicEl>
                                          </p:spTgt>
                                        </p:tgtEl>
                                        <p:attrNameLst>
                                          <p:attrName>style.visibility</p:attrName>
                                        </p:attrNameLst>
                                      </p:cBhvr>
                                      <p:to>
                                        <p:strVal val="visible"/>
                                      </p:to>
                                    </p:set>
                                    <p:animEffect transition="in" filter="wipe(down)">
                                      <p:cBhvr>
                                        <p:cTn id="43" dur="500"/>
                                        <p:tgtEl>
                                          <p:spTgt spid="4">
                                            <p:graphicEl>
                                              <a:chart seriesIdx="1" categoryIdx="2" bldStep="ptInSeries"/>
                                            </p:graphicEl>
                                          </p:spTgt>
                                        </p:tgtEl>
                                      </p:cBhvr>
                                    </p:animEffect>
                                  </p:childTnLst>
                                </p:cTn>
                              </p:par>
                            </p:childTnLst>
                          </p:cTn>
                        </p:par>
                        <p:par>
                          <p:cTn id="44" fill="hold">
                            <p:stCondLst>
                              <p:cond delay="5000"/>
                            </p:stCondLst>
                            <p:childTnLst>
                              <p:par>
                                <p:cTn id="45" presetID="22" presetClass="entr" presetSubtype="4" fill="hold" grpId="0" nodeType="afterEffect">
                                  <p:stCondLst>
                                    <p:cond delay="0"/>
                                  </p:stCondLst>
                                  <p:childTnLst>
                                    <p:set>
                                      <p:cBhvr>
                                        <p:cTn id="46" dur="1" fill="hold">
                                          <p:stCondLst>
                                            <p:cond delay="0"/>
                                          </p:stCondLst>
                                        </p:cTn>
                                        <p:tgtEl>
                                          <p:spTgt spid="4">
                                            <p:graphicEl>
                                              <a:chart seriesIdx="1" categoryIdx="3" bldStep="ptInSeries"/>
                                            </p:graphicEl>
                                          </p:spTgt>
                                        </p:tgtEl>
                                        <p:attrNameLst>
                                          <p:attrName>style.visibility</p:attrName>
                                        </p:attrNameLst>
                                      </p:cBhvr>
                                      <p:to>
                                        <p:strVal val="visible"/>
                                      </p:to>
                                    </p:set>
                                    <p:animEffect transition="in" filter="wipe(down)">
                                      <p:cBhvr>
                                        <p:cTn id="47" dur="500"/>
                                        <p:tgtEl>
                                          <p:spTgt spid="4">
                                            <p:graphicEl>
                                              <a:chart seriesIdx="1" categoryIdx="3" bldStep="ptInSeries"/>
                                            </p:graphicEl>
                                          </p:spTgt>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4">
                                            <p:graphicEl>
                                              <a:chart seriesIdx="1" categoryIdx="4" bldStep="ptInSeries"/>
                                            </p:graphicEl>
                                          </p:spTgt>
                                        </p:tgtEl>
                                        <p:attrNameLst>
                                          <p:attrName>style.visibility</p:attrName>
                                        </p:attrNameLst>
                                      </p:cBhvr>
                                      <p:to>
                                        <p:strVal val="visible"/>
                                      </p:to>
                                    </p:set>
                                    <p:animEffect transition="in" filter="wipe(down)">
                                      <p:cBhvr>
                                        <p:cTn id="51" dur="500"/>
                                        <p:tgtEl>
                                          <p:spTgt spid="4">
                                            <p:graphicEl>
                                              <a:chart seriesIdx="1" categoryIdx="4" bldStep="ptInSeries"/>
                                            </p:graphicEl>
                                          </p:spTgt>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4">
                                            <p:graphicEl>
                                              <a:chart seriesIdx="1" categoryIdx="5" bldStep="ptInSeries"/>
                                            </p:graphicEl>
                                          </p:spTgt>
                                        </p:tgtEl>
                                        <p:attrNameLst>
                                          <p:attrName>style.visibility</p:attrName>
                                        </p:attrNameLst>
                                      </p:cBhvr>
                                      <p:to>
                                        <p:strVal val="visible"/>
                                      </p:to>
                                    </p:set>
                                    <p:animEffect transition="in" filter="wipe(down)">
                                      <p:cBhvr>
                                        <p:cTn id="55" dur="500"/>
                                        <p:tgtEl>
                                          <p:spTgt spid="4">
                                            <p:graphicEl>
                                              <a:chart seriesIdx="1" categoryIdx="5" bldStep="ptInSeries"/>
                                            </p:graphicEl>
                                          </p:spTgt>
                                        </p:tgtEl>
                                      </p:cBhvr>
                                    </p:animEffect>
                                  </p:childTnLst>
                                </p:cTn>
                              </p:par>
                            </p:childTnLst>
                          </p:cTn>
                        </p:par>
                        <p:par>
                          <p:cTn id="56" fill="hold">
                            <p:stCondLst>
                              <p:cond delay="6500"/>
                            </p:stCondLst>
                            <p:childTnLst>
                              <p:par>
                                <p:cTn id="57" presetID="22" presetClass="entr" presetSubtype="4" fill="hold" grpId="0" nodeType="afterEffect">
                                  <p:stCondLst>
                                    <p:cond delay="0"/>
                                  </p:stCondLst>
                                  <p:childTnLst>
                                    <p:set>
                                      <p:cBhvr>
                                        <p:cTn id="58" dur="1" fill="hold">
                                          <p:stCondLst>
                                            <p:cond delay="0"/>
                                          </p:stCondLst>
                                        </p:cTn>
                                        <p:tgtEl>
                                          <p:spTgt spid="4">
                                            <p:graphicEl>
                                              <a:chart seriesIdx="2" categoryIdx="0" bldStep="ptInSeries"/>
                                            </p:graphicEl>
                                          </p:spTgt>
                                        </p:tgtEl>
                                        <p:attrNameLst>
                                          <p:attrName>style.visibility</p:attrName>
                                        </p:attrNameLst>
                                      </p:cBhvr>
                                      <p:to>
                                        <p:strVal val="visible"/>
                                      </p:to>
                                    </p:set>
                                    <p:animEffect transition="in" filter="wipe(down)">
                                      <p:cBhvr>
                                        <p:cTn id="59" dur="500"/>
                                        <p:tgtEl>
                                          <p:spTgt spid="4">
                                            <p:graphicEl>
                                              <a:chart seriesIdx="2" categoryIdx="0" bldStep="ptInSeries"/>
                                            </p:graphicEl>
                                          </p:spTgt>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4">
                                            <p:graphicEl>
                                              <a:chart seriesIdx="2" categoryIdx="1" bldStep="ptInSeries"/>
                                            </p:graphicEl>
                                          </p:spTgt>
                                        </p:tgtEl>
                                        <p:attrNameLst>
                                          <p:attrName>style.visibility</p:attrName>
                                        </p:attrNameLst>
                                      </p:cBhvr>
                                      <p:to>
                                        <p:strVal val="visible"/>
                                      </p:to>
                                    </p:set>
                                    <p:animEffect transition="in" filter="wipe(down)">
                                      <p:cBhvr>
                                        <p:cTn id="63" dur="500"/>
                                        <p:tgtEl>
                                          <p:spTgt spid="4">
                                            <p:graphicEl>
                                              <a:chart seriesIdx="2" categoryIdx="1" bldStep="ptInSeries"/>
                                            </p:graphicEl>
                                          </p:spTgt>
                                        </p:tgtEl>
                                      </p:cBhvr>
                                    </p:animEffect>
                                  </p:childTnLst>
                                </p:cTn>
                              </p:par>
                            </p:childTnLst>
                          </p:cTn>
                        </p:par>
                        <p:par>
                          <p:cTn id="64" fill="hold">
                            <p:stCondLst>
                              <p:cond delay="7500"/>
                            </p:stCondLst>
                            <p:childTnLst>
                              <p:par>
                                <p:cTn id="65" presetID="22" presetClass="entr" presetSubtype="4" fill="hold" grpId="0" nodeType="afterEffect">
                                  <p:stCondLst>
                                    <p:cond delay="0"/>
                                  </p:stCondLst>
                                  <p:childTnLst>
                                    <p:set>
                                      <p:cBhvr>
                                        <p:cTn id="66" dur="1" fill="hold">
                                          <p:stCondLst>
                                            <p:cond delay="0"/>
                                          </p:stCondLst>
                                        </p:cTn>
                                        <p:tgtEl>
                                          <p:spTgt spid="4">
                                            <p:graphicEl>
                                              <a:chart seriesIdx="2" categoryIdx="2" bldStep="ptInSeries"/>
                                            </p:graphicEl>
                                          </p:spTgt>
                                        </p:tgtEl>
                                        <p:attrNameLst>
                                          <p:attrName>style.visibility</p:attrName>
                                        </p:attrNameLst>
                                      </p:cBhvr>
                                      <p:to>
                                        <p:strVal val="visible"/>
                                      </p:to>
                                    </p:set>
                                    <p:animEffect transition="in" filter="wipe(down)">
                                      <p:cBhvr>
                                        <p:cTn id="67" dur="500"/>
                                        <p:tgtEl>
                                          <p:spTgt spid="4">
                                            <p:graphicEl>
                                              <a:chart seriesIdx="2" categoryIdx="2" bldStep="ptInSeries"/>
                                            </p:graphicEl>
                                          </p:spTgt>
                                        </p:tgtEl>
                                      </p:cBhvr>
                                    </p:animEffect>
                                  </p:childTnLst>
                                </p:cTn>
                              </p:par>
                            </p:childTnLst>
                          </p:cTn>
                        </p:par>
                        <p:par>
                          <p:cTn id="68" fill="hold">
                            <p:stCondLst>
                              <p:cond delay="8000"/>
                            </p:stCondLst>
                            <p:childTnLst>
                              <p:par>
                                <p:cTn id="69" presetID="22" presetClass="entr" presetSubtype="4" fill="hold" grpId="0" nodeType="afterEffect">
                                  <p:stCondLst>
                                    <p:cond delay="0"/>
                                  </p:stCondLst>
                                  <p:childTnLst>
                                    <p:set>
                                      <p:cBhvr>
                                        <p:cTn id="70" dur="1" fill="hold">
                                          <p:stCondLst>
                                            <p:cond delay="0"/>
                                          </p:stCondLst>
                                        </p:cTn>
                                        <p:tgtEl>
                                          <p:spTgt spid="4">
                                            <p:graphicEl>
                                              <a:chart seriesIdx="2" categoryIdx="3" bldStep="ptInSeries"/>
                                            </p:graphicEl>
                                          </p:spTgt>
                                        </p:tgtEl>
                                        <p:attrNameLst>
                                          <p:attrName>style.visibility</p:attrName>
                                        </p:attrNameLst>
                                      </p:cBhvr>
                                      <p:to>
                                        <p:strVal val="visible"/>
                                      </p:to>
                                    </p:set>
                                    <p:animEffect transition="in" filter="wipe(down)">
                                      <p:cBhvr>
                                        <p:cTn id="71" dur="500"/>
                                        <p:tgtEl>
                                          <p:spTgt spid="4">
                                            <p:graphicEl>
                                              <a:chart seriesIdx="2" categoryIdx="3" bldStep="ptInSeries"/>
                                            </p:graphicEl>
                                          </p:spTgt>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4">
                                            <p:graphicEl>
                                              <a:chart seriesIdx="2" categoryIdx="4" bldStep="ptInSeries"/>
                                            </p:graphicEl>
                                          </p:spTgt>
                                        </p:tgtEl>
                                        <p:attrNameLst>
                                          <p:attrName>style.visibility</p:attrName>
                                        </p:attrNameLst>
                                      </p:cBhvr>
                                      <p:to>
                                        <p:strVal val="visible"/>
                                      </p:to>
                                    </p:set>
                                    <p:animEffect transition="in" filter="wipe(down)">
                                      <p:cBhvr>
                                        <p:cTn id="75" dur="500"/>
                                        <p:tgtEl>
                                          <p:spTgt spid="4">
                                            <p:graphicEl>
                                              <a:chart seriesIdx="2" categoryIdx="4" bldStep="ptInSeries"/>
                                            </p:graphicEl>
                                          </p:spTgt>
                                        </p:tgtEl>
                                      </p:cBhvr>
                                    </p:animEffect>
                                  </p:childTnLst>
                                </p:cTn>
                              </p:par>
                            </p:childTnLst>
                          </p:cTn>
                        </p:par>
                        <p:par>
                          <p:cTn id="76" fill="hold">
                            <p:stCondLst>
                              <p:cond delay="9000"/>
                            </p:stCondLst>
                            <p:childTnLst>
                              <p:par>
                                <p:cTn id="77" presetID="22" presetClass="entr" presetSubtype="4" fill="hold" grpId="0" nodeType="afterEffect">
                                  <p:stCondLst>
                                    <p:cond delay="0"/>
                                  </p:stCondLst>
                                  <p:childTnLst>
                                    <p:set>
                                      <p:cBhvr>
                                        <p:cTn id="78" dur="1" fill="hold">
                                          <p:stCondLst>
                                            <p:cond delay="0"/>
                                          </p:stCondLst>
                                        </p:cTn>
                                        <p:tgtEl>
                                          <p:spTgt spid="4">
                                            <p:graphicEl>
                                              <a:chart seriesIdx="2" categoryIdx="5" bldStep="ptInSeries"/>
                                            </p:graphicEl>
                                          </p:spTgt>
                                        </p:tgtEl>
                                        <p:attrNameLst>
                                          <p:attrName>style.visibility</p:attrName>
                                        </p:attrNameLst>
                                      </p:cBhvr>
                                      <p:to>
                                        <p:strVal val="visible"/>
                                      </p:to>
                                    </p:set>
                                    <p:animEffect transition="in" filter="wipe(down)">
                                      <p:cBhvr>
                                        <p:cTn id="79" dur="500"/>
                                        <p:tgtEl>
                                          <p:spTgt spid="4">
                                            <p:graphicEl>
                                              <a:chart seriesIdx="2" categoryIdx="5" bldStep="ptIn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Chart bld="seriesEl"/>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2400102130"/>
              </p:ext>
            </p:extLst>
          </p:nvPr>
        </p:nvGraphicFramePr>
        <p:xfrm>
          <a:off x="618691" y="1828800"/>
          <a:ext cx="10954619"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3" name="标题 2">
            <a:extLst>
              <a:ext uri="{FF2B5EF4-FFF2-40B4-BE49-F238E27FC236}">
                <a16:creationId xmlns:a16="http://schemas.microsoft.com/office/drawing/2014/main" id="{7FA60010-F5AE-4A30-863E-ED504DAA3AFB}"/>
              </a:ext>
            </a:extLst>
          </p:cNvPr>
          <p:cNvSpPr>
            <a:spLocks noGrp="1"/>
          </p:cNvSpPr>
          <p:nvPr>
            <p:ph type="title"/>
          </p:nvPr>
        </p:nvSpPr>
        <p:spPr/>
        <p:txBody>
          <a:bodyPr/>
          <a:lstStyle/>
          <a:p>
            <a:r>
              <a:rPr lang="zh-CN" altLang="en-US" dirty="0"/>
              <a:t>精美可编辑数据图表</a:t>
            </a:r>
          </a:p>
        </p:txBody>
      </p:sp>
    </p:spTree>
    <p:extLst>
      <p:ext uri="{BB962C8B-B14F-4D97-AF65-F5344CB8AC3E}">
        <p14:creationId xmlns:p14="http://schemas.microsoft.com/office/powerpoint/2010/main" val="29557481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animEffect transition="in" filter="wipe(down)">
                                      <p:cBhvr>
                                        <p:cTn id="7" dur="500"/>
                                        <p:tgtEl>
                                          <p:spTgt spid="4">
                                            <p:graphicEl>
                                              <a:chart seriesIdx="-3" categoryIdx="-3" bldStep="gridLegend"/>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
                                            <p:graphicEl>
                                              <a:chart seriesIdx="0" categoryIdx="0" bldStep="ptInSeries"/>
                                            </p:graphicEl>
                                          </p:spTgt>
                                        </p:tgtEl>
                                        <p:attrNameLst>
                                          <p:attrName>style.visibility</p:attrName>
                                        </p:attrNameLst>
                                      </p:cBhvr>
                                      <p:to>
                                        <p:strVal val="visible"/>
                                      </p:to>
                                    </p:set>
                                    <p:animEffect transition="in" filter="wipe(down)">
                                      <p:cBhvr>
                                        <p:cTn id="11" dur="500"/>
                                        <p:tgtEl>
                                          <p:spTgt spid="4">
                                            <p:graphicEl>
                                              <a:chart seriesIdx="0" categoryIdx="0" bldStep="ptInSeries"/>
                                            </p:graphic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4">
                                            <p:graphicEl>
                                              <a:chart seriesIdx="0" categoryIdx="1" bldStep="ptInSeries"/>
                                            </p:graphicEl>
                                          </p:spTgt>
                                        </p:tgtEl>
                                        <p:attrNameLst>
                                          <p:attrName>style.visibility</p:attrName>
                                        </p:attrNameLst>
                                      </p:cBhvr>
                                      <p:to>
                                        <p:strVal val="visible"/>
                                      </p:to>
                                    </p:set>
                                    <p:animEffect transition="in" filter="wipe(down)">
                                      <p:cBhvr>
                                        <p:cTn id="15" dur="500"/>
                                        <p:tgtEl>
                                          <p:spTgt spid="4">
                                            <p:graphicEl>
                                              <a:chart seriesIdx="0" categoryIdx="1" bldStep="ptInSeries"/>
                                            </p:graphic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4">
                                            <p:graphicEl>
                                              <a:chart seriesIdx="0" categoryIdx="2" bldStep="ptInSeries"/>
                                            </p:graphicEl>
                                          </p:spTgt>
                                        </p:tgtEl>
                                        <p:attrNameLst>
                                          <p:attrName>style.visibility</p:attrName>
                                        </p:attrNameLst>
                                      </p:cBhvr>
                                      <p:to>
                                        <p:strVal val="visible"/>
                                      </p:to>
                                    </p:set>
                                    <p:animEffect transition="in" filter="wipe(down)">
                                      <p:cBhvr>
                                        <p:cTn id="19" dur="500"/>
                                        <p:tgtEl>
                                          <p:spTgt spid="4">
                                            <p:graphicEl>
                                              <a:chart seriesIdx="0" categoryIdx="2" bldStep="ptInSeries"/>
                                            </p:graphicEl>
                                          </p:spTgt>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4">
                                            <p:graphicEl>
                                              <a:chart seriesIdx="0" categoryIdx="3" bldStep="ptInSeries"/>
                                            </p:graphicEl>
                                          </p:spTgt>
                                        </p:tgtEl>
                                        <p:attrNameLst>
                                          <p:attrName>style.visibility</p:attrName>
                                        </p:attrNameLst>
                                      </p:cBhvr>
                                      <p:to>
                                        <p:strVal val="visible"/>
                                      </p:to>
                                    </p:set>
                                    <p:animEffect transition="in" filter="wipe(down)">
                                      <p:cBhvr>
                                        <p:cTn id="23" dur="500"/>
                                        <p:tgtEl>
                                          <p:spTgt spid="4">
                                            <p:graphicEl>
                                              <a:chart seriesIdx="0" categoryIdx="3" bldStep="ptInSeries"/>
                                            </p:graphic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4">
                                            <p:graphicEl>
                                              <a:chart seriesIdx="0" categoryIdx="4" bldStep="ptInSeries"/>
                                            </p:graphicEl>
                                          </p:spTgt>
                                        </p:tgtEl>
                                        <p:attrNameLst>
                                          <p:attrName>style.visibility</p:attrName>
                                        </p:attrNameLst>
                                      </p:cBhvr>
                                      <p:to>
                                        <p:strVal val="visible"/>
                                      </p:to>
                                    </p:set>
                                    <p:animEffect transition="in" filter="wipe(down)">
                                      <p:cBhvr>
                                        <p:cTn id="27" dur="500"/>
                                        <p:tgtEl>
                                          <p:spTgt spid="4">
                                            <p:graphicEl>
                                              <a:chart seriesIdx="0" categoryIdx="4" bldStep="ptInSeries"/>
                                            </p:graphicEl>
                                          </p:spTgt>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4">
                                            <p:graphicEl>
                                              <a:chart seriesIdx="0" categoryIdx="5" bldStep="ptInSeries"/>
                                            </p:graphicEl>
                                          </p:spTgt>
                                        </p:tgtEl>
                                        <p:attrNameLst>
                                          <p:attrName>style.visibility</p:attrName>
                                        </p:attrNameLst>
                                      </p:cBhvr>
                                      <p:to>
                                        <p:strVal val="visible"/>
                                      </p:to>
                                    </p:set>
                                    <p:animEffect transition="in" filter="wipe(down)">
                                      <p:cBhvr>
                                        <p:cTn id="31" dur="500"/>
                                        <p:tgtEl>
                                          <p:spTgt spid="4">
                                            <p:graphicEl>
                                              <a:chart seriesIdx="0" categoryIdx="5" bldStep="ptInSeries"/>
                                            </p:graphicEl>
                                          </p:spTgt>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4">
                                            <p:graphicEl>
                                              <a:chart seriesIdx="1" categoryIdx="0" bldStep="ptInSeries"/>
                                            </p:graphicEl>
                                          </p:spTgt>
                                        </p:tgtEl>
                                        <p:attrNameLst>
                                          <p:attrName>style.visibility</p:attrName>
                                        </p:attrNameLst>
                                      </p:cBhvr>
                                      <p:to>
                                        <p:strVal val="visible"/>
                                      </p:to>
                                    </p:set>
                                    <p:animEffect transition="in" filter="wipe(down)">
                                      <p:cBhvr>
                                        <p:cTn id="35" dur="500"/>
                                        <p:tgtEl>
                                          <p:spTgt spid="4">
                                            <p:graphicEl>
                                              <a:chart seriesIdx="1" categoryIdx="0" bldStep="ptInSeries"/>
                                            </p:graphicEl>
                                          </p:spTgt>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4">
                                            <p:graphicEl>
                                              <a:chart seriesIdx="1" categoryIdx="1" bldStep="ptInSeries"/>
                                            </p:graphicEl>
                                          </p:spTgt>
                                        </p:tgtEl>
                                        <p:attrNameLst>
                                          <p:attrName>style.visibility</p:attrName>
                                        </p:attrNameLst>
                                      </p:cBhvr>
                                      <p:to>
                                        <p:strVal val="visible"/>
                                      </p:to>
                                    </p:set>
                                    <p:animEffect transition="in" filter="wipe(down)">
                                      <p:cBhvr>
                                        <p:cTn id="39" dur="500"/>
                                        <p:tgtEl>
                                          <p:spTgt spid="4">
                                            <p:graphicEl>
                                              <a:chart seriesIdx="1" categoryIdx="1" bldStep="ptInSeries"/>
                                            </p:graphicEl>
                                          </p:spTgt>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4">
                                            <p:graphicEl>
                                              <a:chart seriesIdx="1" categoryIdx="2" bldStep="ptInSeries"/>
                                            </p:graphicEl>
                                          </p:spTgt>
                                        </p:tgtEl>
                                        <p:attrNameLst>
                                          <p:attrName>style.visibility</p:attrName>
                                        </p:attrNameLst>
                                      </p:cBhvr>
                                      <p:to>
                                        <p:strVal val="visible"/>
                                      </p:to>
                                    </p:set>
                                    <p:animEffect transition="in" filter="wipe(down)">
                                      <p:cBhvr>
                                        <p:cTn id="43" dur="500"/>
                                        <p:tgtEl>
                                          <p:spTgt spid="4">
                                            <p:graphicEl>
                                              <a:chart seriesIdx="1" categoryIdx="2" bldStep="ptInSeries"/>
                                            </p:graphicEl>
                                          </p:spTgt>
                                        </p:tgtEl>
                                      </p:cBhvr>
                                    </p:animEffect>
                                  </p:childTnLst>
                                </p:cTn>
                              </p:par>
                            </p:childTnLst>
                          </p:cTn>
                        </p:par>
                        <p:par>
                          <p:cTn id="44" fill="hold">
                            <p:stCondLst>
                              <p:cond delay="5000"/>
                            </p:stCondLst>
                            <p:childTnLst>
                              <p:par>
                                <p:cTn id="45" presetID="22" presetClass="entr" presetSubtype="4" fill="hold" grpId="0" nodeType="afterEffect">
                                  <p:stCondLst>
                                    <p:cond delay="0"/>
                                  </p:stCondLst>
                                  <p:childTnLst>
                                    <p:set>
                                      <p:cBhvr>
                                        <p:cTn id="46" dur="1" fill="hold">
                                          <p:stCondLst>
                                            <p:cond delay="0"/>
                                          </p:stCondLst>
                                        </p:cTn>
                                        <p:tgtEl>
                                          <p:spTgt spid="4">
                                            <p:graphicEl>
                                              <a:chart seriesIdx="1" categoryIdx="3" bldStep="ptInSeries"/>
                                            </p:graphicEl>
                                          </p:spTgt>
                                        </p:tgtEl>
                                        <p:attrNameLst>
                                          <p:attrName>style.visibility</p:attrName>
                                        </p:attrNameLst>
                                      </p:cBhvr>
                                      <p:to>
                                        <p:strVal val="visible"/>
                                      </p:to>
                                    </p:set>
                                    <p:animEffect transition="in" filter="wipe(down)">
                                      <p:cBhvr>
                                        <p:cTn id="47" dur="500"/>
                                        <p:tgtEl>
                                          <p:spTgt spid="4">
                                            <p:graphicEl>
                                              <a:chart seriesIdx="1" categoryIdx="3" bldStep="ptInSeries"/>
                                            </p:graphicEl>
                                          </p:spTgt>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4">
                                            <p:graphicEl>
                                              <a:chart seriesIdx="1" categoryIdx="4" bldStep="ptInSeries"/>
                                            </p:graphicEl>
                                          </p:spTgt>
                                        </p:tgtEl>
                                        <p:attrNameLst>
                                          <p:attrName>style.visibility</p:attrName>
                                        </p:attrNameLst>
                                      </p:cBhvr>
                                      <p:to>
                                        <p:strVal val="visible"/>
                                      </p:to>
                                    </p:set>
                                    <p:animEffect transition="in" filter="wipe(down)">
                                      <p:cBhvr>
                                        <p:cTn id="51" dur="500"/>
                                        <p:tgtEl>
                                          <p:spTgt spid="4">
                                            <p:graphicEl>
                                              <a:chart seriesIdx="1" categoryIdx="4" bldStep="ptInSeries"/>
                                            </p:graphicEl>
                                          </p:spTgt>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4">
                                            <p:graphicEl>
                                              <a:chart seriesIdx="1" categoryIdx="5" bldStep="ptInSeries"/>
                                            </p:graphicEl>
                                          </p:spTgt>
                                        </p:tgtEl>
                                        <p:attrNameLst>
                                          <p:attrName>style.visibility</p:attrName>
                                        </p:attrNameLst>
                                      </p:cBhvr>
                                      <p:to>
                                        <p:strVal val="visible"/>
                                      </p:to>
                                    </p:set>
                                    <p:animEffect transition="in" filter="wipe(down)">
                                      <p:cBhvr>
                                        <p:cTn id="55" dur="500"/>
                                        <p:tgtEl>
                                          <p:spTgt spid="4">
                                            <p:graphicEl>
                                              <a:chart seriesIdx="1" categoryIdx="5" bldStep="ptInSeries"/>
                                            </p:graphicEl>
                                          </p:spTgt>
                                        </p:tgtEl>
                                      </p:cBhvr>
                                    </p:animEffect>
                                  </p:childTnLst>
                                </p:cTn>
                              </p:par>
                            </p:childTnLst>
                          </p:cTn>
                        </p:par>
                        <p:par>
                          <p:cTn id="56" fill="hold">
                            <p:stCondLst>
                              <p:cond delay="6500"/>
                            </p:stCondLst>
                            <p:childTnLst>
                              <p:par>
                                <p:cTn id="57" presetID="22" presetClass="entr" presetSubtype="4" fill="hold" grpId="0" nodeType="afterEffect">
                                  <p:stCondLst>
                                    <p:cond delay="0"/>
                                  </p:stCondLst>
                                  <p:childTnLst>
                                    <p:set>
                                      <p:cBhvr>
                                        <p:cTn id="58" dur="1" fill="hold">
                                          <p:stCondLst>
                                            <p:cond delay="0"/>
                                          </p:stCondLst>
                                        </p:cTn>
                                        <p:tgtEl>
                                          <p:spTgt spid="4">
                                            <p:graphicEl>
                                              <a:chart seriesIdx="2" categoryIdx="0" bldStep="ptInSeries"/>
                                            </p:graphicEl>
                                          </p:spTgt>
                                        </p:tgtEl>
                                        <p:attrNameLst>
                                          <p:attrName>style.visibility</p:attrName>
                                        </p:attrNameLst>
                                      </p:cBhvr>
                                      <p:to>
                                        <p:strVal val="visible"/>
                                      </p:to>
                                    </p:set>
                                    <p:animEffect transition="in" filter="wipe(down)">
                                      <p:cBhvr>
                                        <p:cTn id="59" dur="500"/>
                                        <p:tgtEl>
                                          <p:spTgt spid="4">
                                            <p:graphicEl>
                                              <a:chart seriesIdx="2" categoryIdx="0" bldStep="ptInSeries"/>
                                            </p:graphicEl>
                                          </p:spTgt>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4">
                                            <p:graphicEl>
                                              <a:chart seriesIdx="2" categoryIdx="1" bldStep="ptInSeries"/>
                                            </p:graphicEl>
                                          </p:spTgt>
                                        </p:tgtEl>
                                        <p:attrNameLst>
                                          <p:attrName>style.visibility</p:attrName>
                                        </p:attrNameLst>
                                      </p:cBhvr>
                                      <p:to>
                                        <p:strVal val="visible"/>
                                      </p:to>
                                    </p:set>
                                    <p:animEffect transition="in" filter="wipe(down)">
                                      <p:cBhvr>
                                        <p:cTn id="63" dur="500"/>
                                        <p:tgtEl>
                                          <p:spTgt spid="4">
                                            <p:graphicEl>
                                              <a:chart seriesIdx="2" categoryIdx="1" bldStep="ptInSeries"/>
                                            </p:graphicEl>
                                          </p:spTgt>
                                        </p:tgtEl>
                                      </p:cBhvr>
                                    </p:animEffect>
                                  </p:childTnLst>
                                </p:cTn>
                              </p:par>
                            </p:childTnLst>
                          </p:cTn>
                        </p:par>
                        <p:par>
                          <p:cTn id="64" fill="hold">
                            <p:stCondLst>
                              <p:cond delay="7500"/>
                            </p:stCondLst>
                            <p:childTnLst>
                              <p:par>
                                <p:cTn id="65" presetID="22" presetClass="entr" presetSubtype="4" fill="hold" grpId="0" nodeType="afterEffect">
                                  <p:stCondLst>
                                    <p:cond delay="0"/>
                                  </p:stCondLst>
                                  <p:childTnLst>
                                    <p:set>
                                      <p:cBhvr>
                                        <p:cTn id="66" dur="1" fill="hold">
                                          <p:stCondLst>
                                            <p:cond delay="0"/>
                                          </p:stCondLst>
                                        </p:cTn>
                                        <p:tgtEl>
                                          <p:spTgt spid="4">
                                            <p:graphicEl>
                                              <a:chart seriesIdx="2" categoryIdx="2" bldStep="ptInSeries"/>
                                            </p:graphicEl>
                                          </p:spTgt>
                                        </p:tgtEl>
                                        <p:attrNameLst>
                                          <p:attrName>style.visibility</p:attrName>
                                        </p:attrNameLst>
                                      </p:cBhvr>
                                      <p:to>
                                        <p:strVal val="visible"/>
                                      </p:to>
                                    </p:set>
                                    <p:animEffect transition="in" filter="wipe(down)">
                                      <p:cBhvr>
                                        <p:cTn id="67" dur="500"/>
                                        <p:tgtEl>
                                          <p:spTgt spid="4">
                                            <p:graphicEl>
                                              <a:chart seriesIdx="2" categoryIdx="2" bldStep="ptInSeries"/>
                                            </p:graphicEl>
                                          </p:spTgt>
                                        </p:tgtEl>
                                      </p:cBhvr>
                                    </p:animEffect>
                                  </p:childTnLst>
                                </p:cTn>
                              </p:par>
                            </p:childTnLst>
                          </p:cTn>
                        </p:par>
                        <p:par>
                          <p:cTn id="68" fill="hold">
                            <p:stCondLst>
                              <p:cond delay="8000"/>
                            </p:stCondLst>
                            <p:childTnLst>
                              <p:par>
                                <p:cTn id="69" presetID="22" presetClass="entr" presetSubtype="4" fill="hold" grpId="0" nodeType="afterEffect">
                                  <p:stCondLst>
                                    <p:cond delay="0"/>
                                  </p:stCondLst>
                                  <p:childTnLst>
                                    <p:set>
                                      <p:cBhvr>
                                        <p:cTn id="70" dur="1" fill="hold">
                                          <p:stCondLst>
                                            <p:cond delay="0"/>
                                          </p:stCondLst>
                                        </p:cTn>
                                        <p:tgtEl>
                                          <p:spTgt spid="4">
                                            <p:graphicEl>
                                              <a:chart seriesIdx="2" categoryIdx="3" bldStep="ptInSeries"/>
                                            </p:graphicEl>
                                          </p:spTgt>
                                        </p:tgtEl>
                                        <p:attrNameLst>
                                          <p:attrName>style.visibility</p:attrName>
                                        </p:attrNameLst>
                                      </p:cBhvr>
                                      <p:to>
                                        <p:strVal val="visible"/>
                                      </p:to>
                                    </p:set>
                                    <p:animEffect transition="in" filter="wipe(down)">
                                      <p:cBhvr>
                                        <p:cTn id="71" dur="500"/>
                                        <p:tgtEl>
                                          <p:spTgt spid="4">
                                            <p:graphicEl>
                                              <a:chart seriesIdx="2" categoryIdx="3" bldStep="ptInSeries"/>
                                            </p:graphicEl>
                                          </p:spTgt>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4">
                                            <p:graphicEl>
                                              <a:chart seriesIdx="2" categoryIdx="4" bldStep="ptInSeries"/>
                                            </p:graphicEl>
                                          </p:spTgt>
                                        </p:tgtEl>
                                        <p:attrNameLst>
                                          <p:attrName>style.visibility</p:attrName>
                                        </p:attrNameLst>
                                      </p:cBhvr>
                                      <p:to>
                                        <p:strVal val="visible"/>
                                      </p:to>
                                    </p:set>
                                    <p:animEffect transition="in" filter="wipe(down)">
                                      <p:cBhvr>
                                        <p:cTn id="75" dur="500"/>
                                        <p:tgtEl>
                                          <p:spTgt spid="4">
                                            <p:graphicEl>
                                              <a:chart seriesIdx="2" categoryIdx="4" bldStep="ptInSeries"/>
                                            </p:graphicEl>
                                          </p:spTgt>
                                        </p:tgtEl>
                                      </p:cBhvr>
                                    </p:animEffect>
                                  </p:childTnLst>
                                </p:cTn>
                              </p:par>
                            </p:childTnLst>
                          </p:cTn>
                        </p:par>
                        <p:par>
                          <p:cTn id="76" fill="hold">
                            <p:stCondLst>
                              <p:cond delay="9000"/>
                            </p:stCondLst>
                            <p:childTnLst>
                              <p:par>
                                <p:cTn id="77" presetID="22" presetClass="entr" presetSubtype="4" fill="hold" grpId="0" nodeType="afterEffect">
                                  <p:stCondLst>
                                    <p:cond delay="0"/>
                                  </p:stCondLst>
                                  <p:childTnLst>
                                    <p:set>
                                      <p:cBhvr>
                                        <p:cTn id="78" dur="1" fill="hold">
                                          <p:stCondLst>
                                            <p:cond delay="0"/>
                                          </p:stCondLst>
                                        </p:cTn>
                                        <p:tgtEl>
                                          <p:spTgt spid="4">
                                            <p:graphicEl>
                                              <a:chart seriesIdx="2" categoryIdx="5" bldStep="ptInSeries"/>
                                            </p:graphicEl>
                                          </p:spTgt>
                                        </p:tgtEl>
                                        <p:attrNameLst>
                                          <p:attrName>style.visibility</p:attrName>
                                        </p:attrNameLst>
                                      </p:cBhvr>
                                      <p:to>
                                        <p:strVal val="visible"/>
                                      </p:to>
                                    </p:set>
                                    <p:animEffect transition="in" filter="wipe(down)">
                                      <p:cBhvr>
                                        <p:cTn id="79" dur="500"/>
                                        <p:tgtEl>
                                          <p:spTgt spid="4">
                                            <p:graphicEl>
                                              <a:chart seriesIdx="2" categoryIdx="5" bldStep="ptIn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Chart bld="seriesEl"/>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867647058"/>
              </p:ext>
            </p:extLst>
          </p:nvPr>
        </p:nvGraphicFramePr>
        <p:xfrm>
          <a:off x="618691" y="1828800"/>
          <a:ext cx="10954619" cy="4572000"/>
        </p:xfrm>
        <a:graphic>
          <a:graphicData uri="http://schemas.openxmlformats.org/drawingml/2006/chart">
            <c:chart xmlns:c="http://schemas.openxmlformats.org/drawingml/2006/chart" xmlns:r="http://schemas.openxmlformats.org/officeDocument/2006/relationships" r:id="rId2"/>
          </a:graphicData>
        </a:graphic>
      </p:graphicFrame>
      <p:sp>
        <p:nvSpPr>
          <p:cNvPr id="3" name="标题 2">
            <a:extLst>
              <a:ext uri="{FF2B5EF4-FFF2-40B4-BE49-F238E27FC236}">
                <a16:creationId xmlns:a16="http://schemas.microsoft.com/office/drawing/2014/main" id="{AB523B4C-5A51-427C-B454-C7A071B1B38F}"/>
              </a:ext>
            </a:extLst>
          </p:cNvPr>
          <p:cNvSpPr>
            <a:spLocks noGrp="1"/>
          </p:cNvSpPr>
          <p:nvPr>
            <p:ph type="title"/>
          </p:nvPr>
        </p:nvSpPr>
        <p:spPr/>
        <p:txBody>
          <a:bodyPr/>
          <a:lstStyle/>
          <a:p>
            <a:r>
              <a:rPr lang="zh-CN" altLang="en-US" dirty="0"/>
              <a:t>精美可编辑数据图表</a:t>
            </a:r>
          </a:p>
        </p:txBody>
      </p:sp>
    </p:spTree>
    <p:extLst>
      <p:ext uri="{BB962C8B-B14F-4D97-AF65-F5344CB8AC3E}">
        <p14:creationId xmlns:p14="http://schemas.microsoft.com/office/powerpoint/2010/main" val="15013067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animEffect transition="in" filter="wipe(down)">
                                      <p:cBhvr>
                                        <p:cTn id="7" dur="500"/>
                                        <p:tgtEl>
                                          <p:spTgt spid="4">
                                            <p:graphicEl>
                                              <a:chart seriesIdx="-3" categoryIdx="-3" bldStep="gridLegend"/>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
                                            <p:graphicEl>
                                              <a:chart seriesIdx="-4" categoryIdx="0" bldStep="category"/>
                                            </p:graphicEl>
                                          </p:spTgt>
                                        </p:tgtEl>
                                        <p:attrNameLst>
                                          <p:attrName>style.visibility</p:attrName>
                                        </p:attrNameLst>
                                      </p:cBhvr>
                                      <p:to>
                                        <p:strVal val="visible"/>
                                      </p:to>
                                    </p:set>
                                    <p:animEffect transition="in" filter="wipe(down)">
                                      <p:cBhvr>
                                        <p:cTn id="11" dur="500"/>
                                        <p:tgtEl>
                                          <p:spTgt spid="4">
                                            <p:graphicEl>
                                              <a:chart seriesIdx="-4" categoryIdx="0" bldStep="category"/>
                                            </p:graphic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4">
                                            <p:graphicEl>
                                              <a:chart seriesIdx="-4" categoryIdx="1" bldStep="category"/>
                                            </p:graphicEl>
                                          </p:spTgt>
                                        </p:tgtEl>
                                        <p:attrNameLst>
                                          <p:attrName>style.visibility</p:attrName>
                                        </p:attrNameLst>
                                      </p:cBhvr>
                                      <p:to>
                                        <p:strVal val="visible"/>
                                      </p:to>
                                    </p:set>
                                    <p:animEffect transition="in" filter="wipe(down)">
                                      <p:cBhvr>
                                        <p:cTn id="15" dur="500"/>
                                        <p:tgtEl>
                                          <p:spTgt spid="4">
                                            <p:graphicEl>
                                              <a:chart seriesIdx="-4" categoryIdx="1" bldStep="category"/>
                                            </p:graphic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4">
                                            <p:graphicEl>
                                              <a:chart seriesIdx="-4" categoryIdx="2" bldStep="category"/>
                                            </p:graphicEl>
                                          </p:spTgt>
                                        </p:tgtEl>
                                        <p:attrNameLst>
                                          <p:attrName>style.visibility</p:attrName>
                                        </p:attrNameLst>
                                      </p:cBhvr>
                                      <p:to>
                                        <p:strVal val="visible"/>
                                      </p:to>
                                    </p:set>
                                    <p:animEffect transition="in" filter="wipe(down)">
                                      <p:cBhvr>
                                        <p:cTn id="19" dur="500"/>
                                        <p:tgtEl>
                                          <p:spTgt spid="4">
                                            <p:graphicEl>
                                              <a:chart seriesIdx="-4" categoryIdx="2" bldStep="category"/>
                                            </p:graphicEl>
                                          </p:spTgt>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4">
                                            <p:graphicEl>
                                              <a:chart seriesIdx="-4" categoryIdx="3" bldStep="category"/>
                                            </p:graphicEl>
                                          </p:spTgt>
                                        </p:tgtEl>
                                        <p:attrNameLst>
                                          <p:attrName>style.visibility</p:attrName>
                                        </p:attrNameLst>
                                      </p:cBhvr>
                                      <p:to>
                                        <p:strVal val="visible"/>
                                      </p:to>
                                    </p:set>
                                    <p:animEffect transition="in" filter="wipe(down)">
                                      <p:cBhvr>
                                        <p:cTn id="23" dur="500"/>
                                        <p:tgtEl>
                                          <p:spTgt spid="4">
                                            <p:graphicEl>
                                              <a:chart seriesIdx="-4" categoryIdx="3" bldStep="category"/>
                                            </p:graphic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4">
                                            <p:graphicEl>
                                              <a:chart seriesIdx="-4" categoryIdx="4" bldStep="category"/>
                                            </p:graphicEl>
                                          </p:spTgt>
                                        </p:tgtEl>
                                        <p:attrNameLst>
                                          <p:attrName>style.visibility</p:attrName>
                                        </p:attrNameLst>
                                      </p:cBhvr>
                                      <p:to>
                                        <p:strVal val="visible"/>
                                      </p:to>
                                    </p:set>
                                    <p:animEffect transition="in" filter="wipe(down)">
                                      <p:cBhvr>
                                        <p:cTn id="27" dur="500"/>
                                        <p:tgtEl>
                                          <p:spTgt spid="4">
                                            <p:graphicEl>
                                              <a:chart seriesIdx="-4" categoryIdx="4" bldStep="category"/>
                                            </p:graphicEl>
                                          </p:spTgt>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4">
                                            <p:graphicEl>
                                              <a:chart seriesIdx="-4" categoryIdx="5" bldStep="category"/>
                                            </p:graphicEl>
                                          </p:spTgt>
                                        </p:tgtEl>
                                        <p:attrNameLst>
                                          <p:attrName>style.visibility</p:attrName>
                                        </p:attrNameLst>
                                      </p:cBhvr>
                                      <p:to>
                                        <p:strVal val="visible"/>
                                      </p:to>
                                    </p:set>
                                    <p:animEffect transition="in" filter="wipe(down)">
                                      <p:cBhvr>
                                        <p:cTn id="31" dur="500"/>
                                        <p:tgtEl>
                                          <p:spTgt spid="4">
                                            <p:graphicEl>
                                              <a:chart seriesIdx="-4" categoryIdx="5"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Chart bld="category"/>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Content Placeholder 3"/>
          <p:cNvGraphicFramePr/>
          <p:nvPr>
            <p:extLst>
              <p:ext uri="{D42A27DB-BD31-4B8C-83A1-F6EECF244321}">
                <p14:modId xmlns:p14="http://schemas.microsoft.com/office/powerpoint/2010/main" val="1706956558"/>
              </p:ext>
            </p:extLst>
          </p:nvPr>
        </p:nvGraphicFramePr>
        <p:xfrm>
          <a:off x="624114" y="1735226"/>
          <a:ext cx="10943771" cy="5122774"/>
        </p:xfrm>
        <a:graphic>
          <a:graphicData uri="http://schemas.openxmlformats.org/drawingml/2006/chart">
            <c:chart xmlns:c="http://schemas.openxmlformats.org/drawingml/2006/chart" xmlns:r="http://schemas.openxmlformats.org/officeDocument/2006/relationships" r:id="rId2"/>
          </a:graphicData>
        </a:graphic>
      </p:graphicFrame>
      <p:sp>
        <p:nvSpPr>
          <p:cNvPr id="4" name="标题 3">
            <a:extLst>
              <a:ext uri="{FF2B5EF4-FFF2-40B4-BE49-F238E27FC236}">
                <a16:creationId xmlns:a16="http://schemas.microsoft.com/office/drawing/2014/main" id="{9D34145C-9F80-47B8-9B0C-036DB46DE283}"/>
              </a:ext>
            </a:extLst>
          </p:cNvPr>
          <p:cNvSpPr>
            <a:spLocks noGrp="1"/>
          </p:cNvSpPr>
          <p:nvPr>
            <p:ph type="title"/>
          </p:nvPr>
        </p:nvSpPr>
        <p:spPr/>
        <p:txBody>
          <a:bodyPr/>
          <a:lstStyle/>
          <a:p>
            <a:r>
              <a:rPr lang="zh-CN" altLang="en-US" dirty="0">
                <a:solidFill>
                  <a:schemeClr val="bg1"/>
                </a:solidFill>
              </a:rPr>
              <a:t>精美可编辑数据图表</a:t>
            </a:r>
          </a:p>
        </p:txBody>
      </p:sp>
    </p:spTree>
    <p:extLst>
      <p:ext uri="{BB962C8B-B14F-4D97-AF65-F5344CB8AC3E}">
        <p14:creationId xmlns:p14="http://schemas.microsoft.com/office/powerpoint/2010/main" val="373840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graphicEl>
                                              <a:chart seriesIdx="-3" categoryIdx="-3" bldStep="gridLegend"/>
                                            </p:graphicEl>
                                          </p:spTgt>
                                        </p:tgtEl>
                                        <p:attrNameLst>
                                          <p:attrName>style.visibility</p:attrName>
                                        </p:attrNameLst>
                                      </p:cBhvr>
                                      <p:to>
                                        <p:strVal val="visible"/>
                                      </p:to>
                                    </p:set>
                                    <p:animEffect transition="in" filter="wipe(left)">
                                      <p:cBhvr>
                                        <p:cTn id="7" dur="500"/>
                                        <p:tgtEl>
                                          <p:spTgt spid="2">
                                            <p:graphicEl>
                                              <a:chart seriesIdx="-3" categoryIdx="-3" bldStep="gridLegend"/>
                                            </p:graphic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graphicEl>
                                              <a:chart seriesIdx="0" categoryIdx="-4" bldStep="series"/>
                                            </p:graphicEl>
                                          </p:spTgt>
                                        </p:tgtEl>
                                        <p:attrNameLst>
                                          <p:attrName>style.visibility</p:attrName>
                                        </p:attrNameLst>
                                      </p:cBhvr>
                                      <p:to>
                                        <p:strVal val="visible"/>
                                      </p:to>
                                    </p:set>
                                    <p:animEffect transition="in" filter="wipe(left)">
                                      <p:cBhvr>
                                        <p:cTn id="11" dur="500"/>
                                        <p:tgtEl>
                                          <p:spTgt spid="2">
                                            <p:graphicEl>
                                              <a:chart seriesIdx="0" categoryIdx="-4" bldStep="series"/>
                                            </p:graphic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
                                            <p:graphicEl>
                                              <a:chart seriesIdx="1" categoryIdx="-4" bldStep="series"/>
                                            </p:graphicEl>
                                          </p:spTgt>
                                        </p:tgtEl>
                                        <p:attrNameLst>
                                          <p:attrName>style.visibility</p:attrName>
                                        </p:attrNameLst>
                                      </p:cBhvr>
                                      <p:to>
                                        <p:strVal val="visible"/>
                                      </p:to>
                                    </p:set>
                                    <p:animEffect transition="in" filter="wipe(left)">
                                      <p:cBhvr>
                                        <p:cTn id="15" dur="500"/>
                                        <p:tgtEl>
                                          <p:spTgt spid="2">
                                            <p:graphicEl>
                                              <a:chart seriesIdx="1" categoryIdx="-4" bldStep="series"/>
                                            </p:graphic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
                                            <p:graphicEl>
                                              <a:chart seriesIdx="2" categoryIdx="-4" bldStep="series"/>
                                            </p:graphicEl>
                                          </p:spTgt>
                                        </p:tgtEl>
                                        <p:attrNameLst>
                                          <p:attrName>style.visibility</p:attrName>
                                        </p:attrNameLst>
                                      </p:cBhvr>
                                      <p:to>
                                        <p:strVal val="visible"/>
                                      </p:to>
                                    </p:set>
                                    <p:animEffect transition="in" filter="wipe(left)">
                                      <p:cBhvr>
                                        <p:cTn id="19" dur="500"/>
                                        <p:tgtEl>
                                          <p:spTgt spid="2">
                                            <p:graphicEl>
                                              <a:chart seriesIdx="2" categoryIdx="-4" bldStep="series"/>
                                            </p:graphic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
                                            <p:graphicEl>
                                              <a:chart seriesIdx="3" categoryIdx="-4" bldStep="series"/>
                                            </p:graphicEl>
                                          </p:spTgt>
                                        </p:tgtEl>
                                        <p:attrNameLst>
                                          <p:attrName>style.visibility</p:attrName>
                                        </p:attrNameLst>
                                      </p:cBhvr>
                                      <p:to>
                                        <p:strVal val="visible"/>
                                      </p:to>
                                    </p:set>
                                    <p:animEffect transition="in" filter="wipe(left)">
                                      <p:cBhvr>
                                        <p:cTn id="23" dur="500"/>
                                        <p:tgtEl>
                                          <p:spTgt spid="2">
                                            <p:graphicEl>
                                              <a:chart seriesIdx="3"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Chart bld="series"/>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Content Placeholder 3"/>
          <p:cNvGraphicFramePr/>
          <p:nvPr>
            <p:extLst>
              <p:ext uri="{D42A27DB-BD31-4B8C-83A1-F6EECF244321}">
                <p14:modId xmlns:p14="http://schemas.microsoft.com/office/powerpoint/2010/main" val="2308068039"/>
              </p:ext>
            </p:extLst>
          </p:nvPr>
        </p:nvGraphicFramePr>
        <p:xfrm>
          <a:off x="624114" y="1735226"/>
          <a:ext cx="10943771" cy="5122774"/>
        </p:xfrm>
        <a:graphic>
          <a:graphicData uri="http://schemas.openxmlformats.org/drawingml/2006/chart">
            <c:chart xmlns:c="http://schemas.openxmlformats.org/drawingml/2006/chart" xmlns:r="http://schemas.openxmlformats.org/officeDocument/2006/relationships" r:id="rId2"/>
          </a:graphicData>
        </a:graphic>
      </p:graphicFrame>
      <p:sp>
        <p:nvSpPr>
          <p:cNvPr id="4" name="标题 3">
            <a:extLst>
              <a:ext uri="{FF2B5EF4-FFF2-40B4-BE49-F238E27FC236}">
                <a16:creationId xmlns:a16="http://schemas.microsoft.com/office/drawing/2014/main" id="{D096B91E-572F-45E4-A0BD-8BC74DA90250}"/>
              </a:ext>
            </a:extLst>
          </p:cNvPr>
          <p:cNvSpPr>
            <a:spLocks noGrp="1"/>
          </p:cNvSpPr>
          <p:nvPr>
            <p:ph type="title"/>
          </p:nvPr>
        </p:nvSpPr>
        <p:spPr/>
        <p:txBody>
          <a:bodyPr/>
          <a:lstStyle/>
          <a:p>
            <a:r>
              <a:rPr lang="zh-CN" altLang="en-US" dirty="0"/>
              <a:t>精美可编辑数据图表</a:t>
            </a:r>
          </a:p>
        </p:txBody>
      </p:sp>
    </p:spTree>
    <p:extLst>
      <p:ext uri="{BB962C8B-B14F-4D97-AF65-F5344CB8AC3E}">
        <p14:creationId xmlns:p14="http://schemas.microsoft.com/office/powerpoint/2010/main" val="224345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graphicEl>
                                              <a:chart seriesIdx="-3" categoryIdx="-3" bldStep="gridLegend"/>
                                            </p:graphicEl>
                                          </p:spTgt>
                                        </p:tgtEl>
                                        <p:attrNameLst>
                                          <p:attrName>style.visibility</p:attrName>
                                        </p:attrNameLst>
                                      </p:cBhvr>
                                      <p:to>
                                        <p:strVal val="visible"/>
                                      </p:to>
                                    </p:set>
                                    <p:animEffect transition="in" filter="wipe(left)">
                                      <p:cBhvr>
                                        <p:cTn id="7" dur="500"/>
                                        <p:tgtEl>
                                          <p:spTgt spid="2">
                                            <p:graphicEl>
                                              <a:chart seriesIdx="-3" categoryIdx="-3" bldStep="gridLegend"/>
                                            </p:graphic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graphicEl>
                                              <a:chart seriesIdx="0" categoryIdx="-4" bldStep="series"/>
                                            </p:graphicEl>
                                          </p:spTgt>
                                        </p:tgtEl>
                                        <p:attrNameLst>
                                          <p:attrName>style.visibility</p:attrName>
                                        </p:attrNameLst>
                                      </p:cBhvr>
                                      <p:to>
                                        <p:strVal val="visible"/>
                                      </p:to>
                                    </p:set>
                                    <p:animEffect transition="in" filter="wipe(left)">
                                      <p:cBhvr>
                                        <p:cTn id="11" dur="500"/>
                                        <p:tgtEl>
                                          <p:spTgt spid="2">
                                            <p:graphicEl>
                                              <a:chart seriesIdx="0" categoryIdx="-4" bldStep="series"/>
                                            </p:graphic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
                                            <p:graphicEl>
                                              <a:chart seriesIdx="1" categoryIdx="-4" bldStep="series"/>
                                            </p:graphicEl>
                                          </p:spTgt>
                                        </p:tgtEl>
                                        <p:attrNameLst>
                                          <p:attrName>style.visibility</p:attrName>
                                        </p:attrNameLst>
                                      </p:cBhvr>
                                      <p:to>
                                        <p:strVal val="visible"/>
                                      </p:to>
                                    </p:set>
                                    <p:animEffect transition="in" filter="wipe(left)">
                                      <p:cBhvr>
                                        <p:cTn id="15" dur="500"/>
                                        <p:tgtEl>
                                          <p:spTgt spid="2">
                                            <p:graphicEl>
                                              <a:chart seriesIdx="1" categoryIdx="-4" bldStep="series"/>
                                            </p:graphic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
                                            <p:graphicEl>
                                              <a:chart seriesIdx="2" categoryIdx="-4" bldStep="series"/>
                                            </p:graphicEl>
                                          </p:spTgt>
                                        </p:tgtEl>
                                        <p:attrNameLst>
                                          <p:attrName>style.visibility</p:attrName>
                                        </p:attrNameLst>
                                      </p:cBhvr>
                                      <p:to>
                                        <p:strVal val="visible"/>
                                      </p:to>
                                    </p:set>
                                    <p:animEffect transition="in" filter="wipe(left)">
                                      <p:cBhvr>
                                        <p:cTn id="19" dur="500"/>
                                        <p:tgtEl>
                                          <p:spTgt spid="2">
                                            <p:graphicEl>
                                              <a:chart seriesIdx="2" categoryIdx="-4" bldStep="series"/>
                                            </p:graphic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
                                            <p:graphicEl>
                                              <a:chart seriesIdx="3" categoryIdx="-4" bldStep="series"/>
                                            </p:graphicEl>
                                          </p:spTgt>
                                        </p:tgtEl>
                                        <p:attrNameLst>
                                          <p:attrName>style.visibility</p:attrName>
                                        </p:attrNameLst>
                                      </p:cBhvr>
                                      <p:to>
                                        <p:strVal val="visible"/>
                                      </p:to>
                                    </p:set>
                                    <p:animEffect transition="in" filter="wipe(left)">
                                      <p:cBhvr>
                                        <p:cTn id="23" dur="500"/>
                                        <p:tgtEl>
                                          <p:spTgt spid="2">
                                            <p:graphicEl>
                                              <a:chart seriesIdx="3"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Chart bld="series"/>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3"/>
          <p:cNvGraphicFramePr/>
          <p:nvPr>
            <p:extLst>
              <p:ext uri="{D42A27DB-BD31-4B8C-83A1-F6EECF244321}">
                <p14:modId xmlns:p14="http://schemas.microsoft.com/office/powerpoint/2010/main" val="1684504027"/>
              </p:ext>
            </p:extLst>
          </p:nvPr>
        </p:nvGraphicFramePr>
        <p:xfrm>
          <a:off x="624114" y="1735226"/>
          <a:ext cx="10943771" cy="5122774"/>
        </p:xfrm>
        <a:graphic>
          <a:graphicData uri="http://schemas.openxmlformats.org/drawingml/2006/chart">
            <c:chart xmlns:c="http://schemas.openxmlformats.org/drawingml/2006/chart" xmlns:r="http://schemas.openxmlformats.org/officeDocument/2006/relationships" r:id="rId2"/>
          </a:graphicData>
        </a:graphic>
      </p:graphicFrame>
      <p:sp>
        <p:nvSpPr>
          <p:cNvPr id="4" name="标题 3">
            <a:extLst>
              <a:ext uri="{FF2B5EF4-FFF2-40B4-BE49-F238E27FC236}">
                <a16:creationId xmlns:a16="http://schemas.microsoft.com/office/drawing/2014/main" id="{D096B91E-572F-45E4-A0BD-8BC74DA90250}"/>
              </a:ext>
            </a:extLst>
          </p:cNvPr>
          <p:cNvSpPr>
            <a:spLocks noGrp="1"/>
          </p:cNvSpPr>
          <p:nvPr>
            <p:ph type="title"/>
          </p:nvPr>
        </p:nvSpPr>
        <p:spPr/>
        <p:txBody>
          <a:bodyPr/>
          <a:lstStyle/>
          <a:p>
            <a:r>
              <a:rPr lang="zh-CN" altLang="en-US" dirty="0"/>
              <a:t>精美可编辑数据图表</a:t>
            </a:r>
          </a:p>
        </p:txBody>
      </p:sp>
    </p:spTree>
    <p:extLst>
      <p:ext uri="{BB962C8B-B14F-4D97-AF65-F5344CB8AC3E}">
        <p14:creationId xmlns:p14="http://schemas.microsoft.com/office/powerpoint/2010/main" val="3845274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graphicEl>
                                              <a:chart seriesIdx="-3" categoryIdx="-3" bldStep="gridLegend"/>
                                            </p:graphicEl>
                                          </p:spTgt>
                                        </p:tgtEl>
                                        <p:attrNameLst>
                                          <p:attrName>style.visibility</p:attrName>
                                        </p:attrNameLst>
                                      </p:cBhvr>
                                      <p:to>
                                        <p:strVal val="visible"/>
                                      </p:to>
                                    </p:set>
                                    <p:animEffect transition="in" filter="wipe(left)">
                                      <p:cBhvr>
                                        <p:cTn id="7" dur="500"/>
                                        <p:tgtEl>
                                          <p:spTgt spid="2">
                                            <p:graphicEl>
                                              <a:chart seriesIdx="-3" categoryIdx="-3" bldStep="gridLegend"/>
                                            </p:graphic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graphicEl>
                                              <a:chart seriesIdx="0" categoryIdx="-4" bldStep="series"/>
                                            </p:graphicEl>
                                          </p:spTgt>
                                        </p:tgtEl>
                                        <p:attrNameLst>
                                          <p:attrName>style.visibility</p:attrName>
                                        </p:attrNameLst>
                                      </p:cBhvr>
                                      <p:to>
                                        <p:strVal val="visible"/>
                                      </p:to>
                                    </p:set>
                                    <p:animEffect transition="in" filter="wipe(left)">
                                      <p:cBhvr>
                                        <p:cTn id="11" dur="500"/>
                                        <p:tgtEl>
                                          <p:spTgt spid="2">
                                            <p:graphicEl>
                                              <a:chart seriesIdx="0" categoryIdx="-4" bldStep="series"/>
                                            </p:graphic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
                                            <p:graphicEl>
                                              <a:chart seriesIdx="1" categoryIdx="-4" bldStep="series"/>
                                            </p:graphicEl>
                                          </p:spTgt>
                                        </p:tgtEl>
                                        <p:attrNameLst>
                                          <p:attrName>style.visibility</p:attrName>
                                        </p:attrNameLst>
                                      </p:cBhvr>
                                      <p:to>
                                        <p:strVal val="visible"/>
                                      </p:to>
                                    </p:set>
                                    <p:animEffect transition="in" filter="wipe(left)">
                                      <p:cBhvr>
                                        <p:cTn id="15" dur="500"/>
                                        <p:tgtEl>
                                          <p:spTgt spid="2">
                                            <p:graphicEl>
                                              <a:chart seriesIdx="1" categoryIdx="-4" bldStep="series"/>
                                            </p:graphic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
                                            <p:graphicEl>
                                              <a:chart seriesIdx="2" categoryIdx="-4" bldStep="series"/>
                                            </p:graphicEl>
                                          </p:spTgt>
                                        </p:tgtEl>
                                        <p:attrNameLst>
                                          <p:attrName>style.visibility</p:attrName>
                                        </p:attrNameLst>
                                      </p:cBhvr>
                                      <p:to>
                                        <p:strVal val="visible"/>
                                      </p:to>
                                    </p:set>
                                    <p:animEffect transition="in" filter="wipe(left)">
                                      <p:cBhvr>
                                        <p:cTn id="19" dur="500"/>
                                        <p:tgtEl>
                                          <p:spTgt spid="2">
                                            <p:graphicEl>
                                              <a:chart seriesIdx="2" categoryIdx="-4" bldStep="series"/>
                                            </p:graphic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
                                            <p:graphicEl>
                                              <a:chart seriesIdx="3" categoryIdx="-4" bldStep="series"/>
                                            </p:graphicEl>
                                          </p:spTgt>
                                        </p:tgtEl>
                                        <p:attrNameLst>
                                          <p:attrName>style.visibility</p:attrName>
                                        </p:attrNameLst>
                                      </p:cBhvr>
                                      <p:to>
                                        <p:strVal val="visible"/>
                                      </p:to>
                                    </p:set>
                                    <p:animEffect transition="in" filter="wipe(left)">
                                      <p:cBhvr>
                                        <p:cTn id="23" dur="500"/>
                                        <p:tgtEl>
                                          <p:spTgt spid="2">
                                            <p:graphicEl>
                                              <a:chart seriesIdx="3"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Chart bld="series"/>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Content Placeholder 3"/>
          <p:cNvGraphicFramePr/>
          <p:nvPr>
            <p:extLst>
              <p:ext uri="{D42A27DB-BD31-4B8C-83A1-F6EECF244321}">
                <p14:modId xmlns:p14="http://schemas.microsoft.com/office/powerpoint/2010/main" val="3614389064"/>
              </p:ext>
            </p:extLst>
          </p:nvPr>
        </p:nvGraphicFramePr>
        <p:xfrm>
          <a:off x="624114" y="1735226"/>
          <a:ext cx="10943771" cy="5122774"/>
        </p:xfrm>
        <a:graphic>
          <a:graphicData uri="http://schemas.openxmlformats.org/drawingml/2006/chart">
            <c:chart xmlns:c="http://schemas.openxmlformats.org/drawingml/2006/chart" xmlns:r="http://schemas.openxmlformats.org/officeDocument/2006/relationships" r:id="rId2"/>
          </a:graphicData>
        </a:graphic>
      </p:graphicFrame>
      <p:sp>
        <p:nvSpPr>
          <p:cNvPr id="4" name="标题 3">
            <a:extLst>
              <a:ext uri="{FF2B5EF4-FFF2-40B4-BE49-F238E27FC236}">
                <a16:creationId xmlns:a16="http://schemas.microsoft.com/office/drawing/2014/main" id="{D096B91E-572F-45E4-A0BD-8BC74DA90250}"/>
              </a:ext>
            </a:extLst>
          </p:cNvPr>
          <p:cNvSpPr>
            <a:spLocks noGrp="1"/>
          </p:cNvSpPr>
          <p:nvPr>
            <p:ph type="title"/>
          </p:nvPr>
        </p:nvSpPr>
        <p:spPr/>
        <p:txBody>
          <a:bodyPr/>
          <a:lstStyle/>
          <a:p>
            <a:r>
              <a:rPr lang="zh-CN" altLang="en-US" dirty="0">
                <a:solidFill>
                  <a:schemeClr val="bg1"/>
                </a:solidFill>
              </a:rPr>
              <a:t>精美可编辑数据图表</a:t>
            </a:r>
          </a:p>
        </p:txBody>
      </p:sp>
    </p:spTree>
    <p:extLst>
      <p:ext uri="{BB962C8B-B14F-4D97-AF65-F5344CB8AC3E}">
        <p14:creationId xmlns:p14="http://schemas.microsoft.com/office/powerpoint/2010/main" val="3075583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graphicEl>
                                              <a:chart seriesIdx="-3" categoryIdx="-3" bldStep="gridLegend"/>
                                            </p:graphicEl>
                                          </p:spTgt>
                                        </p:tgtEl>
                                        <p:attrNameLst>
                                          <p:attrName>style.visibility</p:attrName>
                                        </p:attrNameLst>
                                      </p:cBhvr>
                                      <p:to>
                                        <p:strVal val="visible"/>
                                      </p:to>
                                    </p:set>
                                    <p:animEffect transition="in" filter="wipe(left)">
                                      <p:cBhvr>
                                        <p:cTn id="7" dur="500"/>
                                        <p:tgtEl>
                                          <p:spTgt spid="2">
                                            <p:graphicEl>
                                              <a:chart seriesIdx="-3" categoryIdx="-3" bldStep="gridLegend"/>
                                            </p:graphic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graphicEl>
                                              <a:chart seriesIdx="0" categoryIdx="-4" bldStep="series"/>
                                            </p:graphicEl>
                                          </p:spTgt>
                                        </p:tgtEl>
                                        <p:attrNameLst>
                                          <p:attrName>style.visibility</p:attrName>
                                        </p:attrNameLst>
                                      </p:cBhvr>
                                      <p:to>
                                        <p:strVal val="visible"/>
                                      </p:to>
                                    </p:set>
                                    <p:animEffect transition="in" filter="wipe(left)">
                                      <p:cBhvr>
                                        <p:cTn id="11" dur="500"/>
                                        <p:tgtEl>
                                          <p:spTgt spid="2">
                                            <p:graphicEl>
                                              <a:chart seriesIdx="0" categoryIdx="-4" bldStep="series"/>
                                            </p:graphic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
                                            <p:graphicEl>
                                              <a:chart seriesIdx="1" categoryIdx="-4" bldStep="series"/>
                                            </p:graphicEl>
                                          </p:spTgt>
                                        </p:tgtEl>
                                        <p:attrNameLst>
                                          <p:attrName>style.visibility</p:attrName>
                                        </p:attrNameLst>
                                      </p:cBhvr>
                                      <p:to>
                                        <p:strVal val="visible"/>
                                      </p:to>
                                    </p:set>
                                    <p:animEffect transition="in" filter="wipe(left)">
                                      <p:cBhvr>
                                        <p:cTn id="15" dur="500"/>
                                        <p:tgtEl>
                                          <p:spTgt spid="2">
                                            <p:graphicEl>
                                              <a:chart seriesIdx="1" categoryIdx="-4" bldStep="series"/>
                                            </p:graphic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
                                            <p:graphicEl>
                                              <a:chart seriesIdx="2" categoryIdx="-4" bldStep="series"/>
                                            </p:graphicEl>
                                          </p:spTgt>
                                        </p:tgtEl>
                                        <p:attrNameLst>
                                          <p:attrName>style.visibility</p:attrName>
                                        </p:attrNameLst>
                                      </p:cBhvr>
                                      <p:to>
                                        <p:strVal val="visible"/>
                                      </p:to>
                                    </p:set>
                                    <p:animEffect transition="in" filter="wipe(left)">
                                      <p:cBhvr>
                                        <p:cTn id="19" dur="500"/>
                                        <p:tgtEl>
                                          <p:spTgt spid="2">
                                            <p:graphicEl>
                                              <a:chart seriesIdx="2" categoryIdx="-4" bldStep="series"/>
                                            </p:graphic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
                                            <p:graphicEl>
                                              <a:chart seriesIdx="3" categoryIdx="-4" bldStep="series"/>
                                            </p:graphicEl>
                                          </p:spTgt>
                                        </p:tgtEl>
                                        <p:attrNameLst>
                                          <p:attrName>style.visibility</p:attrName>
                                        </p:attrNameLst>
                                      </p:cBhvr>
                                      <p:to>
                                        <p:strVal val="visible"/>
                                      </p:to>
                                    </p:set>
                                    <p:animEffect transition="in" filter="wipe(left)">
                                      <p:cBhvr>
                                        <p:cTn id="23" dur="500"/>
                                        <p:tgtEl>
                                          <p:spTgt spid="2">
                                            <p:graphicEl>
                                              <a:chart seriesIdx="3"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Chart bld="series"/>
        </p:bldSub>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图表 19"/>
          <p:cNvGraphicFramePr/>
          <p:nvPr>
            <p:extLst>
              <p:ext uri="{D42A27DB-BD31-4B8C-83A1-F6EECF244321}">
                <p14:modId xmlns:p14="http://schemas.microsoft.com/office/powerpoint/2010/main" val="2632210309"/>
              </p:ext>
            </p:extLst>
          </p:nvPr>
        </p:nvGraphicFramePr>
        <p:xfrm>
          <a:off x="6425346" y="2721164"/>
          <a:ext cx="5432600" cy="391077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图表 20"/>
          <p:cNvGraphicFramePr/>
          <p:nvPr>
            <p:extLst>
              <p:ext uri="{D42A27DB-BD31-4B8C-83A1-F6EECF244321}">
                <p14:modId xmlns:p14="http://schemas.microsoft.com/office/powerpoint/2010/main" val="3833454098"/>
              </p:ext>
            </p:extLst>
          </p:nvPr>
        </p:nvGraphicFramePr>
        <p:xfrm>
          <a:off x="132611" y="2721164"/>
          <a:ext cx="6083810" cy="3910770"/>
        </p:xfrm>
        <a:graphic>
          <a:graphicData uri="http://schemas.openxmlformats.org/drawingml/2006/chart">
            <c:chart xmlns:c="http://schemas.openxmlformats.org/drawingml/2006/chart" xmlns:r="http://schemas.openxmlformats.org/officeDocument/2006/relationships" r:id="rId4"/>
          </a:graphicData>
        </a:graphic>
      </p:graphicFrame>
      <p:sp>
        <p:nvSpPr>
          <p:cNvPr id="19" name="文本框 18"/>
          <p:cNvSpPr txBox="1"/>
          <p:nvPr/>
        </p:nvSpPr>
        <p:spPr>
          <a:xfrm>
            <a:off x="21772" y="1131454"/>
            <a:ext cx="615042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0070C0"/>
                </a:solidFill>
                <a:effectLst/>
                <a:uLnTx/>
                <a:uFillTx/>
                <a:latin typeface="阿里巴巴普惠体 Heavy"/>
                <a:cs typeface="阿里巴巴普惠体 Heavy"/>
                <a:sym typeface="+mn-lt"/>
              </a:rPr>
              <a:t>资讯类型偏好</a:t>
            </a:r>
          </a:p>
        </p:txBody>
      </p:sp>
      <p:sp>
        <p:nvSpPr>
          <p:cNvPr id="23" name="圆角矩形 22"/>
          <p:cNvSpPr/>
          <p:nvPr/>
        </p:nvSpPr>
        <p:spPr>
          <a:xfrm>
            <a:off x="879879" y="1855548"/>
            <a:ext cx="4434227" cy="442674"/>
          </a:xfrm>
          <a:prstGeom prst="roundRect">
            <a:avLst/>
          </a:prstGeom>
          <a:solidFill>
            <a:schemeClr val="bg1">
              <a:lumMod val="95000"/>
            </a:schemeClr>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阿里巴巴普惠体 Heavy"/>
                <a:cs typeface="阿里巴巴普惠体 Heavy"/>
                <a:sym typeface="+mn-lt"/>
              </a:rPr>
              <a:t>社会</a:t>
            </a:r>
            <a:r>
              <a:rPr kumimoji="0" lang="en-US" altLang="zh-CN" sz="2000" b="0" i="0" u="none" strike="noStrike" kern="1200" cap="none" spc="0" normalizeH="0" baseline="0" noProof="0" dirty="0">
                <a:ln>
                  <a:noFill/>
                </a:ln>
                <a:solidFill>
                  <a:prstClr val="black"/>
                </a:solidFill>
                <a:effectLst/>
                <a:uLnTx/>
                <a:uFillTx/>
                <a:latin typeface="阿里巴巴普惠体 Heavy"/>
                <a:cs typeface="阿里巴巴普惠体 Heavy"/>
                <a:sym typeface="+mn-lt"/>
              </a:rPr>
              <a:t>/</a:t>
            </a:r>
            <a:r>
              <a:rPr kumimoji="0" lang="zh-CN" altLang="en-US" sz="2000" b="0" i="0" u="none" strike="noStrike" kern="1200" cap="none" spc="0" normalizeH="0" baseline="0" noProof="0" dirty="0">
                <a:ln>
                  <a:noFill/>
                </a:ln>
                <a:solidFill>
                  <a:prstClr val="black"/>
                </a:solidFill>
                <a:effectLst/>
                <a:uLnTx/>
                <a:uFillTx/>
                <a:latin typeface="阿里巴巴普惠体 Heavy"/>
                <a:cs typeface="阿里巴巴普惠体 Heavy"/>
                <a:sym typeface="+mn-lt"/>
              </a:rPr>
              <a:t>国际足球</a:t>
            </a:r>
            <a:r>
              <a:rPr kumimoji="0" lang="en-US" altLang="zh-CN" sz="2000" b="0" i="0" u="none" strike="noStrike" kern="1200" cap="none" spc="0" normalizeH="0" baseline="0" noProof="0" dirty="0">
                <a:ln>
                  <a:noFill/>
                </a:ln>
                <a:solidFill>
                  <a:prstClr val="black"/>
                </a:solidFill>
                <a:effectLst/>
                <a:uLnTx/>
                <a:uFillTx/>
                <a:latin typeface="阿里巴巴普惠体 Heavy"/>
                <a:cs typeface="阿里巴巴普惠体 Heavy"/>
                <a:sym typeface="+mn-lt"/>
              </a:rPr>
              <a:t>/</a:t>
            </a:r>
            <a:r>
              <a:rPr kumimoji="0" lang="zh-CN" altLang="en-US" sz="2000" b="0" i="0" u="none" strike="noStrike" kern="1200" cap="none" spc="0" normalizeH="0" baseline="0" noProof="0" dirty="0">
                <a:ln>
                  <a:noFill/>
                </a:ln>
                <a:solidFill>
                  <a:prstClr val="black"/>
                </a:solidFill>
                <a:effectLst/>
                <a:uLnTx/>
                <a:uFillTx/>
                <a:latin typeface="阿里巴巴普惠体 Heavy"/>
                <a:cs typeface="阿里巴巴普惠体 Heavy"/>
                <a:sym typeface="+mn-lt"/>
              </a:rPr>
              <a:t>体育</a:t>
            </a:r>
            <a:r>
              <a:rPr kumimoji="0" lang="en-US" altLang="zh-CN" sz="2000" b="0" i="0" u="none" strike="noStrike" kern="1200" cap="none" spc="0" normalizeH="0" baseline="0" noProof="0" dirty="0">
                <a:ln>
                  <a:noFill/>
                </a:ln>
                <a:solidFill>
                  <a:prstClr val="black"/>
                </a:solidFill>
                <a:effectLst/>
                <a:uLnTx/>
                <a:uFillTx/>
                <a:latin typeface="阿里巴巴普惠体 Heavy"/>
                <a:cs typeface="阿里巴巴普惠体 Heavy"/>
                <a:sym typeface="+mn-lt"/>
              </a:rPr>
              <a:t>/</a:t>
            </a:r>
            <a:r>
              <a:rPr kumimoji="0" lang="zh-CN" altLang="en-US" sz="2000" b="0" i="0" u="none" strike="noStrike" kern="1200" cap="none" spc="0" normalizeH="0" baseline="0" noProof="0" dirty="0">
                <a:ln>
                  <a:noFill/>
                </a:ln>
                <a:solidFill>
                  <a:prstClr val="black"/>
                </a:solidFill>
                <a:effectLst/>
                <a:uLnTx/>
                <a:uFillTx/>
                <a:latin typeface="阿里巴巴普惠体 Heavy"/>
                <a:cs typeface="阿里巴巴普惠体 Heavy"/>
                <a:sym typeface="+mn-lt"/>
              </a:rPr>
              <a:t>新车 类特别钟爱</a:t>
            </a:r>
          </a:p>
        </p:txBody>
      </p:sp>
      <p:sp>
        <p:nvSpPr>
          <p:cNvPr id="22" name="文本框 21"/>
          <p:cNvSpPr txBox="1"/>
          <p:nvPr/>
        </p:nvSpPr>
        <p:spPr>
          <a:xfrm>
            <a:off x="5941952" y="1146522"/>
            <a:ext cx="615042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0070C0"/>
                </a:solidFill>
                <a:effectLst/>
                <a:uLnTx/>
                <a:uFillTx/>
                <a:latin typeface="阿里巴巴普惠体 Heavy"/>
                <a:cs typeface="阿里巴巴普惠体 Heavy"/>
                <a:sym typeface="+mn-lt"/>
              </a:rPr>
              <a:t>运动偏好</a:t>
            </a:r>
          </a:p>
        </p:txBody>
      </p:sp>
      <p:sp>
        <p:nvSpPr>
          <p:cNvPr id="24" name="圆角矩形 23"/>
          <p:cNvSpPr/>
          <p:nvPr/>
        </p:nvSpPr>
        <p:spPr>
          <a:xfrm>
            <a:off x="7027485" y="1855548"/>
            <a:ext cx="4155028" cy="442674"/>
          </a:xfrm>
          <a:prstGeom prst="roundRect">
            <a:avLst/>
          </a:prstGeom>
          <a:solidFill>
            <a:schemeClr val="bg1">
              <a:lumMod val="95000"/>
            </a:schemeClr>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阿里巴巴普惠体 Heavy"/>
                <a:cs typeface="阿里巴巴普惠体 Heavy"/>
                <a:sym typeface="+mn-lt"/>
              </a:rPr>
              <a:t>骑行</a:t>
            </a:r>
            <a:r>
              <a:rPr kumimoji="0" lang="en-US" altLang="zh-CN" sz="2000" b="0" i="0" u="none" strike="noStrike" kern="1200" cap="none" spc="0" normalizeH="0" baseline="0" noProof="0" dirty="0">
                <a:ln>
                  <a:noFill/>
                </a:ln>
                <a:solidFill>
                  <a:prstClr val="black"/>
                </a:solidFill>
                <a:effectLst/>
                <a:uLnTx/>
                <a:uFillTx/>
                <a:latin typeface="阿里巴巴普惠体 Heavy"/>
                <a:cs typeface="阿里巴巴普惠体 Heavy"/>
                <a:sym typeface="+mn-lt"/>
              </a:rPr>
              <a:t>/</a:t>
            </a:r>
            <a:r>
              <a:rPr kumimoji="0" lang="zh-CN" altLang="en-US" sz="2000" b="0" i="0" u="none" strike="noStrike" kern="1200" cap="none" spc="0" normalizeH="0" baseline="0" noProof="0" dirty="0">
                <a:ln>
                  <a:noFill/>
                </a:ln>
                <a:solidFill>
                  <a:prstClr val="black"/>
                </a:solidFill>
                <a:effectLst/>
                <a:uLnTx/>
                <a:uFillTx/>
                <a:latin typeface="阿里巴巴普惠体 Heavy"/>
                <a:cs typeface="阿里巴巴普惠体 Heavy"/>
                <a:sym typeface="+mn-lt"/>
              </a:rPr>
              <a:t>足球</a:t>
            </a:r>
            <a:r>
              <a:rPr kumimoji="0" lang="en-US" altLang="zh-CN" sz="2000" b="0" i="0" u="none" strike="noStrike" kern="1200" cap="none" spc="0" normalizeH="0" baseline="0" noProof="0" dirty="0">
                <a:ln>
                  <a:noFill/>
                </a:ln>
                <a:solidFill>
                  <a:prstClr val="black"/>
                </a:solidFill>
                <a:effectLst/>
                <a:uLnTx/>
                <a:uFillTx/>
                <a:latin typeface="阿里巴巴普惠体 Heavy"/>
                <a:cs typeface="阿里巴巴普惠体 Heavy"/>
                <a:sym typeface="+mn-lt"/>
              </a:rPr>
              <a:t>/</a:t>
            </a:r>
            <a:r>
              <a:rPr kumimoji="0" lang="zh-CN" altLang="en-US" sz="2000" b="0" i="0" u="none" strike="noStrike" kern="1200" cap="none" spc="0" normalizeH="0" baseline="0" noProof="0" dirty="0">
                <a:ln>
                  <a:noFill/>
                </a:ln>
                <a:solidFill>
                  <a:prstClr val="black"/>
                </a:solidFill>
                <a:effectLst/>
                <a:uLnTx/>
                <a:uFillTx/>
                <a:latin typeface="阿里巴巴普惠体 Heavy"/>
                <a:cs typeface="阿里巴巴普惠体 Heavy"/>
                <a:sym typeface="+mn-lt"/>
              </a:rPr>
              <a:t>攀岩</a:t>
            </a:r>
            <a:r>
              <a:rPr kumimoji="0" lang="en-US" altLang="zh-CN" sz="2000" b="0" i="0" u="none" strike="noStrike" kern="1200" cap="none" spc="0" normalizeH="0" baseline="0" noProof="0" dirty="0">
                <a:ln>
                  <a:noFill/>
                </a:ln>
                <a:solidFill>
                  <a:prstClr val="black"/>
                </a:solidFill>
                <a:effectLst/>
                <a:uLnTx/>
                <a:uFillTx/>
                <a:latin typeface="阿里巴巴普惠体 Heavy"/>
                <a:cs typeface="阿里巴巴普惠体 Heavy"/>
                <a:sym typeface="+mn-lt"/>
              </a:rPr>
              <a:t>/</a:t>
            </a:r>
            <a:r>
              <a:rPr kumimoji="0" lang="zh-CN" altLang="en-US" sz="2000" b="0" i="0" u="none" strike="noStrike" kern="1200" cap="none" spc="0" normalizeH="0" baseline="0" noProof="0" dirty="0">
                <a:ln>
                  <a:noFill/>
                </a:ln>
                <a:solidFill>
                  <a:prstClr val="black"/>
                </a:solidFill>
                <a:effectLst/>
                <a:uLnTx/>
                <a:uFillTx/>
                <a:latin typeface="阿里巴巴普惠体 Heavy"/>
                <a:cs typeface="阿里巴巴普惠体 Heavy"/>
                <a:sym typeface="+mn-lt"/>
              </a:rPr>
              <a:t>游泳等运动更偏爱</a:t>
            </a:r>
            <a:endParaRPr kumimoji="0" lang="en-US" altLang="zh-CN" sz="2000" b="0" i="0" u="none" strike="noStrike" kern="1200" cap="none" spc="0" normalizeH="0" baseline="0" noProof="0" dirty="0">
              <a:ln>
                <a:noFill/>
              </a:ln>
              <a:solidFill>
                <a:prstClr val="black"/>
              </a:solidFill>
              <a:effectLst/>
              <a:uLnTx/>
              <a:uFillTx/>
              <a:latin typeface="阿里巴巴普惠体 Heavy"/>
              <a:cs typeface="阿里巴巴普惠体 Heavy"/>
              <a:sym typeface="+mn-lt"/>
            </a:endParaRPr>
          </a:p>
        </p:txBody>
      </p:sp>
      <p:sp>
        <p:nvSpPr>
          <p:cNvPr id="25" name="矩形 24"/>
          <p:cNvSpPr/>
          <p:nvPr/>
        </p:nvSpPr>
        <p:spPr>
          <a:xfrm>
            <a:off x="6044072" y="2743201"/>
            <a:ext cx="212108" cy="3543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阿里巴巴普惠体 Heavy"/>
              <a:cs typeface="阿里巴巴普惠体 Heavy"/>
              <a:sym typeface="+mn-lt"/>
            </a:endParaRPr>
          </a:p>
        </p:txBody>
      </p:sp>
    </p:spTree>
    <p:extLst>
      <p:ext uri="{BB962C8B-B14F-4D97-AF65-F5344CB8AC3E}">
        <p14:creationId xmlns:p14="http://schemas.microsoft.com/office/powerpoint/2010/main" val="30258499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ubtitle 2"/>
          <p:cNvSpPr txBox="1">
            <a:spLocks/>
          </p:cNvSpPr>
          <p:nvPr/>
        </p:nvSpPr>
        <p:spPr>
          <a:xfrm>
            <a:off x="3421688" y="3209753"/>
            <a:ext cx="1351427" cy="262704"/>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zh-CN" altLang="en-US" sz="1333" b="1"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添加标题内容</a:t>
            </a:r>
            <a:endParaRPr lang="en-US" sz="1333" b="1"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Content Placeholder 2"/>
          <p:cNvSpPr txBox="1">
            <a:spLocks/>
          </p:cNvSpPr>
          <p:nvPr/>
        </p:nvSpPr>
        <p:spPr>
          <a:xfrm>
            <a:off x="3381954" y="3487110"/>
            <a:ext cx="2099572" cy="743665"/>
          </a:xfrm>
          <a:prstGeom prst="rect">
            <a:avLst/>
          </a:prstGeom>
        </p:spPr>
        <p:txBody>
          <a:bodyPr vert="horz" wrap="square" lIns="121920" tIns="60960" rIns="121920" bIns="6096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50000"/>
              </a:lnSpc>
              <a:buNone/>
            </a:pPr>
            <a:r>
              <a:rPr lang="zh-CN" altLang="en-US" sz="933"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您的内容打在这里，或者通过复制您的文本后，在此框中选择粘贴，并选择只保留文字。</a:t>
            </a:r>
            <a:endParaRPr lang="id-ID" sz="933"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Subtitle 2"/>
          <p:cNvSpPr txBox="1">
            <a:spLocks/>
          </p:cNvSpPr>
          <p:nvPr/>
        </p:nvSpPr>
        <p:spPr>
          <a:xfrm>
            <a:off x="3421688" y="4548864"/>
            <a:ext cx="1351427" cy="262704"/>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zh-CN" altLang="en-US" sz="1333" b="1"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添加标题内容</a:t>
            </a:r>
            <a:endParaRPr lang="en-US" sz="1333" b="1"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Content Placeholder 2"/>
          <p:cNvSpPr txBox="1">
            <a:spLocks/>
          </p:cNvSpPr>
          <p:nvPr/>
        </p:nvSpPr>
        <p:spPr>
          <a:xfrm>
            <a:off x="3381954" y="4826221"/>
            <a:ext cx="2099572" cy="743665"/>
          </a:xfrm>
          <a:prstGeom prst="rect">
            <a:avLst/>
          </a:prstGeom>
        </p:spPr>
        <p:txBody>
          <a:bodyPr vert="horz" wrap="square" lIns="121920" tIns="60960" rIns="121920" bIns="6096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50000"/>
              </a:lnSpc>
              <a:buNone/>
            </a:pPr>
            <a:r>
              <a:rPr lang="zh-CN" altLang="en-US" sz="933"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您的内容打在这里，或者通过复制您的文本后，在此框中选择粘贴，并选择只保留文字。</a:t>
            </a:r>
            <a:endParaRPr lang="id-ID" sz="933"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Subtitle 2"/>
          <p:cNvSpPr txBox="1">
            <a:spLocks/>
          </p:cNvSpPr>
          <p:nvPr/>
        </p:nvSpPr>
        <p:spPr>
          <a:xfrm>
            <a:off x="707424" y="3209753"/>
            <a:ext cx="1363081" cy="262704"/>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zh-CN" altLang="en-US" sz="1333" b="1"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添加标题内容</a:t>
            </a:r>
            <a:endParaRPr lang="en-US" sz="1333" b="1"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Content Placeholder 2"/>
          <p:cNvSpPr txBox="1">
            <a:spLocks/>
          </p:cNvSpPr>
          <p:nvPr/>
        </p:nvSpPr>
        <p:spPr>
          <a:xfrm>
            <a:off x="693654" y="3487110"/>
            <a:ext cx="2099572" cy="743665"/>
          </a:xfrm>
          <a:prstGeom prst="rect">
            <a:avLst/>
          </a:prstGeom>
        </p:spPr>
        <p:txBody>
          <a:bodyPr vert="horz" wrap="square" lIns="121920" tIns="60960" rIns="121920" bIns="6096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50000"/>
              </a:lnSpc>
              <a:buNone/>
            </a:pPr>
            <a:r>
              <a:rPr lang="zh-CN" altLang="en-US" sz="933"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您的内容打在这里，或者通过复制您的文本后，在此框中选择粘贴，并选择只保留文字。</a:t>
            </a:r>
            <a:endParaRPr lang="id-ID" sz="933"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Subtitle 2"/>
          <p:cNvSpPr txBox="1">
            <a:spLocks/>
          </p:cNvSpPr>
          <p:nvPr/>
        </p:nvSpPr>
        <p:spPr>
          <a:xfrm>
            <a:off x="707424" y="4548864"/>
            <a:ext cx="1363081" cy="262704"/>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zh-CN" altLang="en-US" sz="1333" b="1"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添加标题内容</a:t>
            </a:r>
            <a:endParaRPr lang="en-US" sz="1333" b="1"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Content Placeholder 2"/>
          <p:cNvSpPr txBox="1">
            <a:spLocks/>
          </p:cNvSpPr>
          <p:nvPr/>
        </p:nvSpPr>
        <p:spPr>
          <a:xfrm>
            <a:off x="693656" y="4826221"/>
            <a:ext cx="2051953" cy="743665"/>
          </a:xfrm>
          <a:prstGeom prst="rect">
            <a:avLst/>
          </a:prstGeom>
        </p:spPr>
        <p:txBody>
          <a:bodyPr vert="horz" wrap="square" lIns="121920" tIns="60960" rIns="121920" bIns="6096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50000"/>
              </a:lnSpc>
              <a:buNone/>
            </a:pPr>
            <a:r>
              <a:rPr lang="zh-CN" altLang="en-US" sz="933"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您的内容打在这里，或者通过复制您的文本后，在此框中选择粘贴，并选择只保留文字。</a:t>
            </a:r>
            <a:endParaRPr lang="id-ID" sz="933"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22"/>
          <p:cNvSpPr>
            <a:spLocks/>
          </p:cNvSpPr>
          <p:nvPr/>
        </p:nvSpPr>
        <p:spPr bwMode="auto">
          <a:xfrm>
            <a:off x="627390" y="3301863"/>
            <a:ext cx="113111" cy="131620"/>
          </a:xfrm>
          <a:custGeom>
            <a:avLst/>
            <a:gdLst>
              <a:gd name="T0" fmla="*/ 0 w 110"/>
              <a:gd name="T1" fmla="*/ 0 h 128"/>
              <a:gd name="T2" fmla="*/ 110 w 110"/>
              <a:gd name="T3" fmla="*/ 64 h 128"/>
              <a:gd name="T4" fmla="*/ 0 w 110"/>
              <a:gd name="T5" fmla="*/ 128 h 128"/>
              <a:gd name="T6" fmla="*/ 0 w 110"/>
              <a:gd name="T7" fmla="*/ 0 h 128"/>
            </a:gdLst>
            <a:ahLst/>
            <a:cxnLst>
              <a:cxn ang="0">
                <a:pos x="T0" y="T1"/>
              </a:cxn>
              <a:cxn ang="0">
                <a:pos x="T2" y="T3"/>
              </a:cxn>
              <a:cxn ang="0">
                <a:pos x="T4" y="T5"/>
              </a:cxn>
              <a:cxn ang="0">
                <a:pos x="T6" y="T7"/>
              </a:cxn>
            </a:cxnLst>
            <a:rect l="0" t="0" r="r" b="b"/>
            <a:pathLst>
              <a:path w="110" h="128">
                <a:moveTo>
                  <a:pt x="0" y="0"/>
                </a:moveTo>
                <a:lnTo>
                  <a:pt x="110" y="64"/>
                </a:lnTo>
                <a:lnTo>
                  <a:pt x="0" y="128"/>
                </a:lnTo>
                <a:lnTo>
                  <a:pt x="0" y="0"/>
                </a:ln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pPr defTabSz="1375467"/>
            <a:endParaRPr lang="id-ID" sz="2400">
              <a:solidFill>
                <a:prstClr val="black">
                  <a:lumMod val="50000"/>
                  <a:lumOff val="50000"/>
                </a:prst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22"/>
          <p:cNvSpPr>
            <a:spLocks/>
          </p:cNvSpPr>
          <p:nvPr/>
        </p:nvSpPr>
        <p:spPr bwMode="auto">
          <a:xfrm>
            <a:off x="3301971" y="3301863"/>
            <a:ext cx="113111" cy="131620"/>
          </a:xfrm>
          <a:custGeom>
            <a:avLst/>
            <a:gdLst>
              <a:gd name="T0" fmla="*/ 0 w 110"/>
              <a:gd name="T1" fmla="*/ 0 h 128"/>
              <a:gd name="T2" fmla="*/ 110 w 110"/>
              <a:gd name="T3" fmla="*/ 64 h 128"/>
              <a:gd name="T4" fmla="*/ 0 w 110"/>
              <a:gd name="T5" fmla="*/ 128 h 128"/>
              <a:gd name="T6" fmla="*/ 0 w 110"/>
              <a:gd name="T7" fmla="*/ 0 h 128"/>
            </a:gdLst>
            <a:ahLst/>
            <a:cxnLst>
              <a:cxn ang="0">
                <a:pos x="T0" y="T1"/>
              </a:cxn>
              <a:cxn ang="0">
                <a:pos x="T2" y="T3"/>
              </a:cxn>
              <a:cxn ang="0">
                <a:pos x="T4" y="T5"/>
              </a:cxn>
              <a:cxn ang="0">
                <a:pos x="T6" y="T7"/>
              </a:cxn>
            </a:cxnLst>
            <a:rect l="0" t="0" r="r" b="b"/>
            <a:pathLst>
              <a:path w="110" h="128">
                <a:moveTo>
                  <a:pt x="0" y="0"/>
                </a:moveTo>
                <a:lnTo>
                  <a:pt x="110" y="64"/>
                </a:lnTo>
                <a:lnTo>
                  <a:pt x="0" y="128"/>
                </a:lnTo>
                <a:lnTo>
                  <a:pt x="0" y="0"/>
                </a:lnTo>
                <a:close/>
              </a:path>
            </a:pathLst>
          </a:custGeom>
          <a:solidFill>
            <a:schemeClr val="accent2"/>
          </a:solidFill>
          <a:ln>
            <a:noFill/>
          </a:ln>
        </p:spPr>
        <p:txBody>
          <a:bodyPr vert="horz" wrap="square" lIns="121920" tIns="60960" rIns="121920" bIns="60960" numCol="1" anchor="t" anchorCtr="0" compatLnSpc="1">
            <a:prstTxWarp prst="textNoShape">
              <a:avLst/>
            </a:prstTxWarp>
          </a:bodyPr>
          <a:lstStyle/>
          <a:p>
            <a:pPr defTabSz="1375467"/>
            <a:endParaRPr lang="id-ID" sz="2400">
              <a:solidFill>
                <a:prstClr val="black">
                  <a:lumMod val="50000"/>
                  <a:lumOff val="50000"/>
                </a:prst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34"/>
          <p:cNvSpPr>
            <a:spLocks/>
          </p:cNvSpPr>
          <p:nvPr/>
        </p:nvSpPr>
        <p:spPr bwMode="auto">
          <a:xfrm>
            <a:off x="627390" y="4621791"/>
            <a:ext cx="113111" cy="131620"/>
          </a:xfrm>
          <a:custGeom>
            <a:avLst/>
            <a:gdLst>
              <a:gd name="T0" fmla="*/ 0 w 110"/>
              <a:gd name="T1" fmla="*/ 0 h 128"/>
              <a:gd name="T2" fmla="*/ 110 w 110"/>
              <a:gd name="T3" fmla="*/ 64 h 128"/>
              <a:gd name="T4" fmla="*/ 0 w 110"/>
              <a:gd name="T5" fmla="*/ 128 h 128"/>
              <a:gd name="T6" fmla="*/ 0 w 110"/>
              <a:gd name="T7" fmla="*/ 0 h 128"/>
            </a:gdLst>
            <a:ahLst/>
            <a:cxnLst>
              <a:cxn ang="0">
                <a:pos x="T0" y="T1"/>
              </a:cxn>
              <a:cxn ang="0">
                <a:pos x="T2" y="T3"/>
              </a:cxn>
              <a:cxn ang="0">
                <a:pos x="T4" y="T5"/>
              </a:cxn>
              <a:cxn ang="0">
                <a:pos x="T6" y="T7"/>
              </a:cxn>
            </a:cxnLst>
            <a:rect l="0" t="0" r="r" b="b"/>
            <a:pathLst>
              <a:path w="110" h="128">
                <a:moveTo>
                  <a:pt x="0" y="0"/>
                </a:moveTo>
                <a:lnTo>
                  <a:pt x="110" y="64"/>
                </a:lnTo>
                <a:lnTo>
                  <a:pt x="0" y="128"/>
                </a:lnTo>
                <a:lnTo>
                  <a:pt x="0" y="0"/>
                </a:ln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pPr defTabSz="1375467"/>
            <a:endParaRPr lang="id-ID" sz="2400">
              <a:solidFill>
                <a:prstClr val="black">
                  <a:lumMod val="50000"/>
                  <a:lumOff val="50000"/>
                </a:prst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22"/>
          <p:cNvSpPr>
            <a:spLocks/>
          </p:cNvSpPr>
          <p:nvPr/>
        </p:nvSpPr>
        <p:spPr bwMode="auto">
          <a:xfrm>
            <a:off x="3301971" y="4621791"/>
            <a:ext cx="113111" cy="131620"/>
          </a:xfrm>
          <a:custGeom>
            <a:avLst/>
            <a:gdLst>
              <a:gd name="T0" fmla="*/ 0 w 110"/>
              <a:gd name="T1" fmla="*/ 0 h 128"/>
              <a:gd name="T2" fmla="*/ 110 w 110"/>
              <a:gd name="T3" fmla="*/ 64 h 128"/>
              <a:gd name="T4" fmla="*/ 0 w 110"/>
              <a:gd name="T5" fmla="*/ 128 h 128"/>
              <a:gd name="T6" fmla="*/ 0 w 110"/>
              <a:gd name="T7" fmla="*/ 0 h 128"/>
            </a:gdLst>
            <a:ahLst/>
            <a:cxnLst>
              <a:cxn ang="0">
                <a:pos x="T0" y="T1"/>
              </a:cxn>
              <a:cxn ang="0">
                <a:pos x="T2" y="T3"/>
              </a:cxn>
              <a:cxn ang="0">
                <a:pos x="T4" y="T5"/>
              </a:cxn>
              <a:cxn ang="0">
                <a:pos x="T6" y="T7"/>
              </a:cxn>
            </a:cxnLst>
            <a:rect l="0" t="0" r="r" b="b"/>
            <a:pathLst>
              <a:path w="110" h="128">
                <a:moveTo>
                  <a:pt x="0" y="0"/>
                </a:moveTo>
                <a:lnTo>
                  <a:pt x="110" y="64"/>
                </a:lnTo>
                <a:lnTo>
                  <a:pt x="0" y="128"/>
                </a:lnTo>
                <a:lnTo>
                  <a:pt x="0" y="0"/>
                </a:lnTo>
                <a:close/>
              </a:path>
            </a:pathLst>
          </a:custGeom>
          <a:solidFill>
            <a:schemeClr val="accent4"/>
          </a:solidFill>
          <a:ln>
            <a:noFill/>
          </a:ln>
        </p:spPr>
        <p:txBody>
          <a:bodyPr vert="horz" wrap="square" lIns="121920" tIns="60960" rIns="121920" bIns="60960" numCol="1" anchor="t" anchorCtr="0" compatLnSpc="1">
            <a:prstTxWarp prst="textNoShape">
              <a:avLst/>
            </a:prstTxWarp>
          </a:bodyPr>
          <a:lstStyle/>
          <a:p>
            <a:pPr defTabSz="1375467"/>
            <a:endParaRPr lang="id-ID" sz="2400">
              <a:solidFill>
                <a:prstClr val="black">
                  <a:lumMod val="50000"/>
                  <a:lumOff val="50000"/>
                </a:prst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TextBox 36"/>
          <p:cNvSpPr txBox="1"/>
          <p:nvPr/>
        </p:nvSpPr>
        <p:spPr>
          <a:xfrm>
            <a:off x="627390" y="1464234"/>
            <a:ext cx="1829347" cy="420564"/>
          </a:xfrm>
          <a:prstGeom prst="rect">
            <a:avLst/>
          </a:prstGeom>
          <a:noFill/>
        </p:spPr>
        <p:txBody>
          <a:bodyPr wrap="none" lIns="91440" tIns="45720" rIns="91440" bIns="45720" rtlCol="0">
            <a:spAutoFit/>
          </a:bodyPr>
          <a:lstStyle/>
          <a:p>
            <a:pPr defTabSz="1375467"/>
            <a:r>
              <a:rPr lang="zh-CN" altLang="en-US" sz="2133"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添加标题内容</a:t>
            </a:r>
            <a:endParaRPr lang="id-ID" sz="2133"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TextBox 37"/>
          <p:cNvSpPr txBox="1"/>
          <p:nvPr/>
        </p:nvSpPr>
        <p:spPr>
          <a:xfrm>
            <a:off x="646225" y="2068915"/>
            <a:ext cx="4988919" cy="890372"/>
          </a:xfrm>
          <a:prstGeom prst="rect">
            <a:avLst/>
          </a:prstGeom>
          <a:noFill/>
        </p:spPr>
        <p:txBody>
          <a:bodyPr wrap="square" lIns="91440" tIns="45720" rIns="91440" bIns="45720" rtlCol="0">
            <a:spAutoFit/>
          </a:bodyPr>
          <a:lstStyle/>
          <a:p>
            <a:pPr defTabSz="1375467">
              <a:lnSpc>
                <a:spcPct val="150000"/>
              </a:lnSpc>
            </a:pPr>
            <a:r>
              <a:rPr lang="zh-CN" altLang="en-US" sz="120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您的内容打在这里，或者通过复制您的文本后，在此框中选择粘贴，并选择只保留文字。您的内容打在这里，或者通过复制您的文本后，在此框中选择粘贴，并选择只保留文字。</a:t>
            </a:r>
            <a:endParaRPr lang="id-ID" altLang="zh-CN" sz="120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aphicFrame>
        <p:nvGraphicFramePr>
          <p:cNvPr id="7" name="Chart Placeholder 6"/>
          <p:cNvGraphicFramePr>
            <a:graphicFrameLocks noGrp="1"/>
          </p:cNvGraphicFramePr>
          <p:nvPr>
            <p:ph type="chart" sz="quarter" idx="15"/>
            <p:extLst>
              <p:ext uri="{D42A27DB-BD31-4B8C-83A1-F6EECF244321}">
                <p14:modId xmlns:p14="http://schemas.microsoft.com/office/powerpoint/2010/main" val="2249469190"/>
              </p:ext>
            </p:extLst>
          </p:nvPr>
        </p:nvGraphicFramePr>
        <p:xfrm>
          <a:off x="6477002" y="1782764"/>
          <a:ext cx="5326063" cy="4283075"/>
        </p:xfrm>
        <a:graphic>
          <a:graphicData uri="http://schemas.openxmlformats.org/drawingml/2006/chart">
            <c:chart xmlns:c="http://schemas.openxmlformats.org/drawingml/2006/chart" xmlns:r="http://schemas.openxmlformats.org/officeDocument/2006/relationships" r:id="rId2"/>
          </a:graphicData>
        </a:graphic>
      </p:graphicFrame>
      <p:sp>
        <p:nvSpPr>
          <p:cNvPr id="28" name="文本框 27">
            <a:extLst>
              <a:ext uri="{FF2B5EF4-FFF2-40B4-BE49-F238E27FC236}">
                <a16:creationId xmlns:a16="http://schemas.microsoft.com/office/drawing/2014/main" id="{0E375B5F-02D4-4CCF-8194-60A9B9C34E4D}"/>
              </a:ext>
            </a:extLst>
          </p:cNvPr>
          <p:cNvSpPr txBox="1"/>
          <p:nvPr/>
        </p:nvSpPr>
        <p:spPr>
          <a:xfrm>
            <a:off x="1035243" y="345683"/>
            <a:ext cx="3217333" cy="49731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lnSpc>
                <a:spcPct val="120000"/>
              </a:lnSpc>
            </a:pPr>
            <a:r>
              <a:rPr lang="zh-CN" altLang="en-US" sz="2400" b="1" dirty="0">
                <a:solidFill>
                  <a:prstClr val="black">
                    <a:lumMod val="75000"/>
                    <a:lumOff val="25000"/>
                  </a:prstClr>
                </a:solidFill>
                <a:latin typeface="Arial"/>
                <a:ea typeface="微软雅黑"/>
                <a:cs typeface="+mn-ea"/>
                <a:sym typeface="+mn-lt"/>
              </a:rPr>
              <a:t>可视化数据分析图表</a:t>
            </a:r>
          </a:p>
        </p:txBody>
      </p:sp>
      <p:sp>
        <p:nvSpPr>
          <p:cNvPr id="29" name="矩形 28">
            <a:extLst>
              <a:ext uri="{FF2B5EF4-FFF2-40B4-BE49-F238E27FC236}">
                <a16:creationId xmlns:a16="http://schemas.microsoft.com/office/drawing/2014/main" id="{925294B4-CF39-4A94-BFF9-DC0106821065}"/>
              </a:ext>
            </a:extLst>
          </p:cNvPr>
          <p:cNvSpPr/>
          <p:nvPr/>
        </p:nvSpPr>
        <p:spPr>
          <a:xfrm>
            <a:off x="1" y="457200"/>
            <a:ext cx="632459" cy="598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zh-CN" altLang="en-US" sz="1351">
              <a:solidFill>
                <a:prstClr val="black"/>
              </a:solidFill>
              <a:latin typeface="Arial"/>
              <a:ea typeface="微软雅黑"/>
              <a:cs typeface="+mn-ea"/>
              <a:sym typeface="+mn-lt"/>
            </a:endParaRPr>
          </a:p>
        </p:txBody>
      </p:sp>
      <p:sp>
        <p:nvSpPr>
          <p:cNvPr id="40" name="文本框 39">
            <a:extLst>
              <a:ext uri="{FF2B5EF4-FFF2-40B4-BE49-F238E27FC236}">
                <a16:creationId xmlns:a16="http://schemas.microsoft.com/office/drawing/2014/main" id="{B2A87E23-8816-4DD3-81F7-8D414621D879}"/>
              </a:ext>
            </a:extLst>
          </p:cNvPr>
          <p:cNvSpPr txBox="1"/>
          <p:nvPr/>
        </p:nvSpPr>
        <p:spPr>
          <a:xfrm>
            <a:off x="1035243" y="733709"/>
            <a:ext cx="2578815" cy="397545"/>
          </a:xfrm>
          <a:prstGeom prst="rect">
            <a:avLst/>
          </a:prstGeom>
          <a:noFill/>
        </p:spPr>
        <p:txBody>
          <a:bodyPr wrap="square" rtlCol="0">
            <a:spAutoFit/>
          </a:bodyPr>
          <a:lstStyle/>
          <a:p>
            <a:pPr defTabSz="1375467">
              <a:lnSpc>
                <a:spcPct val="140000"/>
              </a:lnSpc>
            </a:pPr>
            <a:r>
              <a:rPr lang="en-US" altLang="zh-CN" sz="1600" dirty="0">
                <a:solidFill>
                  <a:prstClr val="black">
                    <a:lumMod val="75000"/>
                    <a:lumOff val="25000"/>
                  </a:prstClr>
                </a:solidFill>
                <a:latin typeface="Arial"/>
                <a:ea typeface="微软雅黑"/>
                <a:cs typeface="+mn-ea"/>
                <a:sym typeface="+mn-lt"/>
              </a:rPr>
              <a:t>Visual data analysis chart</a:t>
            </a:r>
            <a:endParaRPr lang="zh-CN" altLang="en-US" sz="1600" dirty="0">
              <a:solidFill>
                <a:prstClr val="black">
                  <a:lumMod val="75000"/>
                  <a:lumOff val="25000"/>
                </a:prstClr>
              </a:solidFill>
              <a:latin typeface="Arial"/>
              <a:ea typeface="微软雅黑"/>
              <a:cs typeface="+mn-ea"/>
              <a:sym typeface="+mn-lt"/>
            </a:endParaRPr>
          </a:p>
        </p:txBody>
      </p:sp>
      <p:sp>
        <p:nvSpPr>
          <p:cNvPr id="41" name="矩形 40">
            <a:extLst>
              <a:ext uri="{FF2B5EF4-FFF2-40B4-BE49-F238E27FC236}">
                <a16:creationId xmlns:a16="http://schemas.microsoft.com/office/drawing/2014/main" id="{925294B4-CF39-4A94-BFF9-DC0106821065}"/>
              </a:ext>
            </a:extLst>
          </p:cNvPr>
          <p:cNvSpPr/>
          <p:nvPr/>
        </p:nvSpPr>
        <p:spPr>
          <a:xfrm>
            <a:off x="765494" y="457200"/>
            <a:ext cx="136716" cy="598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zh-CN" altLang="en-US" sz="1351">
              <a:solidFill>
                <a:prstClr val="black"/>
              </a:solidFill>
              <a:latin typeface="Arial"/>
              <a:ea typeface="微软雅黑"/>
              <a:cs typeface="+mn-ea"/>
              <a:sym typeface="+mn-lt"/>
            </a:endParaRPr>
          </a:p>
        </p:txBody>
      </p:sp>
    </p:spTree>
    <p:extLst>
      <p:ext uri="{BB962C8B-B14F-4D97-AF65-F5344CB8AC3E}">
        <p14:creationId xmlns:p14="http://schemas.microsoft.com/office/powerpoint/2010/main" val="354610438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ipe(down)">
                                      <p:cBhvr>
                                        <p:cTn id="7" dur="500"/>
                                        <p:tgtEl>
                                          <p:spTgt spid="7">
                                            <p:graphicEl>
                                              <a:chart seriesIdx="-3" categoryIdx="-3" bldStep="gridLegend"/>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7">
                                            <p:graphicEl>
                                              <a:chart seriesIdx="0" categoryIdx="0" bldStep="ptInSeries"/>
                                            </p:graphicEl>
                                          </p:spTgt>
                                        </p:tgtEl>
                                        <p:attrNameLst>
                                          <p:attrName>style.visibility</p:attrName>
                                        </p:attrNameLst>
                                      </p:cBhvr>
                                      <p:to>
                                        <p:strVal val="visible"/>
                                      </p:to>
                                    </p:set>
                                    <p:animEffect transition="in" filter="wipe(down)">
                                      <p:cBhvr>
                                        <p:cTn id="11" dur="500"/>
                                        <p:tgtEl>
                                          <p:spTgt spid="7">
                                            <p:graphicEl>
                                              <a:chart seriesIdx="0" categoryIdx="0" bldStep="ptInSeries"/>
                                            </p:graphic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
                                            <p:graphicEl>
                                              <a:chart seriesIdx="1" categoryIdx="0" bldStep="ptInSeries"/>
                                            </p:graphicEl>
                                          </p:spTgt>
                                        </p:tgtEl>
                                        <p:attrNameLst>
                                          <p:attrName>style.visibility</p:attrName>
                                        </p:attrNameLst>
                                      </p:cBhvr>
                                      <p:to>
                                        <p:strVal val="visible"/>
                                      </p:to>
                                    </p:set>
                                    <p:animEffect transition="in" filter="wipe(down)">
                                      <p:cBhvr>
                                        <p:cTn id="15" dur="500"/>
                                        <p:tgtEl>
                                          <p:spTgt spid="7">
                                            <p:graphicEl>
                                              <a:chart seriesIdx="1" categoryIdx="0" bldStep="ptInSeries"/>
                                            </p:graphic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7">
                                            <p:graphicEl>
                                              <a:chart seriesIdx="2" categoryIdx="0" bldStep="ptInSeries"/>
                                            </p:graphicEl>
                                          </p:spTgt>
                                        </p:tgtEl>
                                        <p:attrNameLst>
                                          <p:attrName>style.visibility</p:attrName>
                                        </p:attrNameLst>
                                      </p:cBhvr>
                                      <p:to>
                                        <p:strVal val="visible"/>
                                      </p:to>
                                    </p:set>
                                    <p:animEffect transition="in" filter="wipe(down)">
                                      <p:cBhvr>
                                        <p:cTn id="19" dur="500"/>
                                        <p:tgtEl>
                                          <p:spTgt spid="7">
                                            <p:graphicEl>
                                              <a:chart seriesIdx="2" categoryIdx="0" bldStep="ptInSeries"/>
                                            </p:graphicEl>
                                          </p:spTgt>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7">
                                            <p:graphicEl>
                                              <a:chart seriesIdx="3" categoryIdx="0" bldStep="ptInSeries"/>
                                            </p:graphicEl>
                                          </p:spTgt>
                                        </p:tgtEl>
                                        <p:attrNameLst>
                                          <p:attrName>style.visibility</p:attrName>
                                        </p:attrNameLst>
                                      </p:cBhvr>
                                      <p:to>
                                        <p:strVal val="visible"/>
                                      </p:to>
                                    </p:set>
                                    <p:animEffect transition="in" filter="wipe(down)">
                                      <p:cBhvr>
                                        <p:cTn id="23" dur="500"/>
                                        <p:tgtEl>
                                          <p:spTgt spid="7">
                                            <p:graphicEl>
                                              <a:chart seriesIdx="3" categoryIdx="0" bldStep="ptInSeries"/>
                                            </p:graphic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left)">
                                      <p:cBhvr>
                                        <p:cTn id="35" dur="500"/>
                                        <p:tgtEl>
                                          <p:spTgt spid="33"/>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left)">
                                      <p:cBhvr>
                                        <p:cTn id="38" dur="500"/>
                                        <p:tgtEl>
                                          <p:spTgt spid="35"/>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wipe(left)">
                                      <p:cBhvr>
                                        <p:cTn id="41" dur="500"/>
                                        <p:tgtEl>
                                          <p:spTgt spid="34"/>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wipe(left)">
                                      <p:cBhvr>
                                        <p:cTn id="44" dur="500"/>
                                        <p:tgtEl>
                                          <p:spTgt spid="36"/>
                                        </p:tgtEl>
                                      </p:cBhvr>
                                    </p:animEffect>
                                  </p:childTnLst>
                                </p:cTn>
                              </p:par>
                            </p:childTnLst>
                          </p:cTn>
                        </p:par>
                        <p:par>
                          <p:cTn id="45" fill="hold">
                            <p:stCondLst>
                              <p:cond delay="4000"/>
                            </p:stCondLst>
                            <p:childTnLst>
                              <p:par>
                                <p:cTn id="46" presetID="10" presetClass="entr" presetSubtype="0"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500"/>
                                        <p:tgtEl>
                                          <p:spTgt spid="1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childTnLst>
                          </p:cTn>
                        </p:par>
                        <p:par>
                          <p:cTn id="58" fill="hold">
                            <p:stCondLst>
                              <p:cond delay="4500"/>
                            </p:stCondLst>
                            <p:childTnLst>
                              <p:par>
                                <p:cTn id="59" presetID="10" presetClass="entr" presetSubtype="0" fill="hold" grpId="0" nodeType="after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fade">
                                      <p:cBhvr>
                                        <p:cTn id="64" dur="500"/>
                                        <p:tgtEl>
                                          <p:spTgt spid="3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fade">
                                      <p:cBhvr>
                                        <p:cTn id="7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18" grpId="0"/>
      <p:bldP spid="20" grpId="0"/>
      <p:bldP spid="21" grpId="0"/>
      <p:bldP spid="31" grpId="0"/>
      <p:bldP spid="32" grpId="0"/>
      <p:bldP spid="33" grpId="0" animBg="1"/>
      <p:bldP spid="34" grpId="0" animBg="1"/>
      <p:bldP spid="35" grpId="0" animBg="1"/>
      <p:bldP spid="36" grpId="0" animBg="1"/>
      <p:bldP spid="37" grpId="0"/>
      <p:bldP spid="38" grpId="0"/>
      <p:bldGraphic spid="7" grpId="0">
        <p:bldSub>
          <a:bldChart bld="seriesEl"/>
        </p:bldSub>
      </p:bldGraphic>
      <p:bldP spid="40" grpId="0"/>
      <p:bldP spid="40"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989546" y="567159"/>
            <a:ext cx="4212948" cy="707886"/>
          </a:xfrm>
          <a:prstGeom prst="rect">
            <a:avLst/>
          </a:prstGeom>
          <a:noFill/>
        </p:spPr>
        <p:txBody>
          <a:bodyPr wrap="none" rtlCol="0">
            <a:spAutoFit/>
          </a:bodyPr>
          <a:lstStyle/>
          <a:p>
            <a:pPr algn="ctr"/>
            <a:r>
              <a:rPr lang="en-US" altLang="zh-CN" sz="4000" dirty="0">
                <a:solidFill>
                  <a:prstClr val="white"/>
                </a:solidFill>
              </a:rPr>
              <a:t>BIZ DATA DIAGRAM</a:t>
            </a:r>
          </a:p>
        </p:txBody>
      </p:sp>
      <p:sp>
        <p:nvSpPr>
          <p:cNvPr id="6" name="文本框 5"/>
          <p:cNvSpPr txBox="1"/>
          <p:nvPr/>
        </p:nvSpPr>
        <p:spPr>
          <a:xfrm>
            <a:off x="4858033" y="1124572"/>
            <a:ext cx="2475934" cy="338554"/>
          </a:xfrm>
          <a:prstGeom prst="rect">
            <a:avLst/>
          </a:prstGeom>
          <a:noFill/>
        </p:spPr>
        <p:txBody>
          <a:bodyPr wrap="none" rtlCol="0">
            <a:spAutoFit/>
          </a:bodyPr>
          <a:lstStyle/>
          <a:p>
            <a:pPr algn="ctr"/>
            <a:r>
              <a:rPr lang="en-US" altLang="zh-CN" sz="1600" dirty="0">
                <a:solidFill>
                  <a:prstClr val="white"/>
                </a:solidFill>
              </a:rPr>
              <a:t>put your great subtitle here</a:t>
            </a:r>
            <a:endParaRPr lang="zh-CN" altLang="en-US" sz="1600" dirty="0">
              <a:solidFill>
                <a:prstClr val="white"/>
              </a:solidFill>
            </a:endParaRPr>
          </a:p>
        </p:txBody>
      </p:sp>
      <p:grpSp>
        <p:nvGrpSpPr>
          <p:cNvPr id="29" name="组合 28"/>
          <p:cNvGrpSpPr/>
          <p:nvPr/>
        </p:nvGrpSpPr>
        <p:grpSpPr>
          <a:xfrm>
            <a:off x="906067" y="1721873"/>
            <a:ext cx="2954737" cy="3468238"/>
            <a:chOff x="487781" y="728405"/>
            <a:chExt cx="2139696" cy="2511552"/>
          </a:xfrm>
        </p:grpSpPr>
        <p:graphicFrame>
          <p:nvGraphicFramePr>
            <p:cNvPr id="22" name="图表 21"/>
            <p:cNvGraphicFramePr/>
            <p:nvPr>
              <p:extLst>
                <p:ext uri="{D42A27DB-BD31-4B8C-83A1-F6EECF244321}">
                  <p14:modId xmlns:p14="http://schemas.microsoft.com/office/powerpoint/2010/main" val="1247171163"/>
                </p:ext>
              </p:extLst>
            </p:nvPr>
          </p:nvGraphicFramePr>
          <p:xfrm>
            <a:off x="539597" y="791660"/>
            <a:ext cx="2036064" cy="1830831"/>
          </p:xfrm>
          <a:graphic>
            <a:graphicData uri="http://schemas.openxmlformats.org/drawingml/2006/chart">
              <c:chart xmlns:c="http://schemas.openxmlformats.org/drawingml/2006/chart" xmlns:r="http://schemas.openxmlformats.org/officeDocument/2006/relationships" r:id="rId2"/>
            </a:graphicData>
          </a:graphic>
        </p:graphicFrame>
        <p:grpSp>
          <p:nvGrpSpPr>
            <p:cNvPr id="25" name="组合 24"/>
            <p:cNvGrpSpPr/>
            <p:nvPr/>
          </p:nvGrpSpPr>
          <p:grpSpPr>
            <a:xfrm>
              <a:off x="487781" y="728405"/>
              <a:ext cx="2139696" cy="2511552"/>
              <a:chOff x="4956048" y="2121408"/>
              <a:chExt cx="2139696" cy="2511552"/>
            </a:xfrm>
          </p:grpSpPr>
          <p:sp>
            <p:nvSpPr>
              <p:cNvPr id="23" name="矩形 22"/>
              <p:cNvSpPr/>
              <p:nvPr/>
            </p:nvSpPr>
            <p:spPr>
              <a:xfrm>
                <a:off x="4956048" y="2121408"/>
                <a:ext cx="2139696" cy="251155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直角三角形 23"/>
              <p:cNvSpPr/>
              <p:nvPr/>
            </p:nvSpPr>
            <p:spPr>
              <a:xfrm>
                <a:off x="4956048" y="4384548"/>
                <a:ext cx="248412" cy="248412"/>
              </a:xfrm>
              <a:prstGeom prst="rtTriangl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30" name="组合 29"/>
          <p:cNvGrpSpPr/>
          <p:nvPr/>
        </p:nvGrpSpPr>
        <p:grpSpPr>
          <a:xfrm>
            <a:off x="4618632" y="1721873"/>
            <a:ext cx="2954737" cy="3468238"/>
            <a:chOff x="487781" y="728405"/>
            <a:chExt cx="2139696" cy="2511552"/>
          </a:xfrm>
        </p:grpSpPr>
        <p:graphicFrame>
          <p:nvGraphicFramePr>
            <p:cNvPr id="31" name="图表 30"/>
            <p:cNvGraphicFramePr/>
            <p:nvPr>
              <p:extLst>
                <p:ext uri="{D42A27DB-BD31-4B8C-83A1-F6EECF244321}">
                  <p14:modId xmlns:p14="http://schemas.microsoft.com/office/powerpoint/2010/main" val="115811524"/>
                </p:ext>
              </p:extLst>
            </p:nvPr>
          </p:nvGraphicFramePr>
          <p:xfrm>
            <a:off x="539597" y="791660"/>
            <a:ext cx="2036064" cy="1830831"/>
          </p:xfrm>
          <a:graphic>
            <a:graphicData uri="http://schemas.openxmlformats.org/drawingml/2006/chart">
              <c:chart xmlns:c="http://schemas.openxmlformats.org/drawingml/2006/chart" xmlns:r="http://schemas.openxmlformats.org/officeDocument/2006/relationships" r:id="rId3"/>
            </a:graphicData>
          </a:graphic>
        </p:graphicFrame>
        <p:grpSp>
          <p:nvGrpSpPr>
            <p:cNvPr id="32" name="组合 31"/>
            <p:cNvGrpSpPr/>
            <p:nvPr/>
          </p:nvGrpSpPr>
          <p:grpSpPr>
            <a:xfrm>
              <a:off x="487781" y="728405"/>
              <a:ext cx="2139696" cy="2511552"/>
              <a:chOff x="4956048" y="2121408"/>
              <a:chExt cx="2139696" cy="2511552"/>
            </a:xfrm>
          </p:grpSpPr>
          <p:sp>
            <p:nvSpPr>
              <p:cNvPr id="36" name="矩形 35"/>
              <p:cNvSpPr/>
              <p:nvPr/>
            </p:nvSpPr>
            <p:spPr>
              <a:xfrm>
                <a:off x="4956048" y="2121408"/>
                <a:ext cx="2139696" cy="251155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直角三角形 36"/>
              <p:cNvSpPr/>
              <p:nvPr/>
            </p:nvSpPr>
            <p:spPr>
              <a:xfrm>
                <a:off x="4956048" y="4384548"/>
                <a:ext cx="248412" cy="248412"/>
              </a:xfrm>
              <a:prstGeom prst="rtTriangl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38" name="组合 37"/>
          <p:cNvGrpSpPr/>
          <p:nvPr/>
        </p:nvGrpSpPr>
        <p:grpSpPr>
          <a:xfrm>
            <a:off x="8331197" y="1721873"/>
            <a:ext cx="2954737" cy="3468238"/>
            <a:chOff x="487781" y="728405"/>
            <a:chExt cx="2139696" cy="2511552"/>
          </a:xfrm>
        </p:grpSpPr>
        <p:graphicFrame>
          <p:nvGraphicFramePr>
            <p:cNvPr id="39" name="图表 38"/>
            <p:cNvGraphicFramePr/>
            <p:nvPr>
              <p:extLst>
                <p:ext uri="{D42A27DB-BD31-4B8C-83A1-F6EECF244321}">
                  <p14:modId xmlns:p14="http://schemas.microsoft.com/office/powerpoint/2010/main" val="2594034296"/>
                </p:ext>
              </p:extLst>
            </p:nvPr>
          </p:nvGraphicFramePr>
          <p:xfrm>
            <a:off x="539597" y="791660"/>
            <a:ext cx="2036064" cy="1830831"/>
          </p:xfrm>
          <a:graphic>
            <a:graphicData uri="http://schemas.openxmlformats.org/drawingml/2006/chart">
              <c:chart xmlns:c="http://schemas.openxmlformats.org/drawingml/2006/chart" xmlns:r="http://schemas.openxmlformats.org/officeDocument/2006/relationships" r:id="rId4"/>
            </a:graphicData>
          </a:graphic>
        </p:graphicFrame>
        <p:grpSp>
          <p:nvGrpSpPr>
            <p:cNvPr id="40" name="组合 39"/>
            <p:cNvGrpSpPr/>
            <p:nvPr/>
          </p:nvGrpSpPr>
          <p:grpSpPr>
            <a:xfrm>
              <a:off x="487781" y="728405"/>
              <a:ext cx="2139696" cy="2511552"/>
              <a:chOff x="4956048" y="2121408"/>
              <a:chExt cx="2139696" cy="2511552"/>
            </a:xfrm>
          </p:grpSpPr>
          <p:sp>
            <p:nvSpPr>
              <p:cNvPr id="44" name="矩形 43"/>
              <p:cNvSpPr/>
              <p:nvPr/>
            </p:nvSpPr>
            <p:spPr>
              <a:xfrm>
                <a:off x="4956048" y="2121408"/>
                <a:ext cx="2139696" cy="251155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直角三角形 44"/>
              <p:cNvSpPr/>
              <p:nvPr/>
            </p:nvSpPr>
            <p:spPr>
              <a:xfrm>
                <a:off x="4956048" y="4384548"/>
                <a:ext cx="248412" cy="248412"/>
              </a:xfrm>
              <a:prstGeom prst="rtTriangl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47" name="矩形 46"/>
          <p:cNvSpPr/>
          <p:nvPr/>
        </p:nvSpPr>
        <p:spPr>
          <a:xfrm>
            <a:off x="692139" y="5399664"/>
            <a:ext cx="10810435" cy="978729"/>
          </a:xfrm>
          <a:prstGeom prst="rect">
            <a:avLst/>
          </a:prstGeom>
        </p:spPr>
        <p:txBody>
          <a:bodyPr wrap="square">
            <a:spAutoFit/>
          </a:bodyPr>
          <a:lstStyle/>
          <a:p>
            <a:pPr algn="ctr">
              <a:lnSpc>
                <a:spcPct val="90000"/>
              </a:lnSpc>
            </a:pPr>
            <a:r>
              <a:rPr lang="en-US" altLang="zh-CN" sz="1600" dirty="0">
                <a:solidFill>
                  <a:prstClr val="white"/>
                </a:solidFill>
              </a:rPr>
              <a:t>But all sunshine without shade, all pleasure without pain, is not life at all. Take the lot of the happiest - it is a tangled yarn. Bereavements and blessings, one following another, make us sad and blessed by turns. Even death itself makes life more loving.  But </a:t>
            </a:r>
            <a:r>
              <a:rPr lang="en-US" altLang="zh-CN" sz="1600" dirty="0" err="1">
                <a:solidFill>
                  <a:prstClr val="white"/>
                </a:solidFill>
              </a:rPr>
              <a:t>ll</a:t>
            </a:r>
            <a:r>
              <a:rPr lang="en-US" altLang="zh-CN" sz="1600" dirty="0">
                <a:solidFill>
                  <a:prstClr val="white"/>
                </a:solidFill>
              </a:rPr>
              <a:t> sunshine without shade, all pleasure without pain, is not life at all. it is a tangled yarn. all sunshine without shade, all pleasure without pain, is not life at all. Take the lot of the. Bereavements and blessings, one</a:t>
            </a:r>
            <a:endParaRPr lang="zh-CN" altLang="en-US" sz="1600" dirty="0">
              <a:solidFill>
                <a:prstClr val="white"/>
              </a:solidFill>
            </a:endParaRPr>
          </a:p>
        </p:txBody>
      </p:sp>
    </p:spTree>
    <p:extLst>
      <p:ext uri="{BB962C8B-B14F-4D97-AF65-F5344CB8AC3E}">
        <p14:creationId xmlns:p14="http://schemas.microsoft.com/office/powerpoint/2010/main" val="1204829779"/>
      </p:ext>
    </p:extLst>
  </p:cSld>
  <p:clrMapOvr>
    <a:masterClrMapping/>
  </p:clrMapOvr>
  <mc:AlternateContent xmlns:mc="http://schemas.openxmlformats.org/markup-compatibility/2006" xmlns:p14="http://schemas.microsoft.com/office/powerpoint/2010/main">
    <mc:Choice Requires="p14">
      <p:transition spd="slow" p14:dur="1600" advTm="1000">
        <p14:gallery dir="l"/>
      </p:transition>
    </mc:Choice>
    <mc:Fallback xmlns="">
      <p:transition spd="slow" advTm="10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 name="Chart 4"/>
          <p:cNvGraphicFramePr/>
          <p:nvPr>
            <p:extLst>
              <p:ext uri="{D42A27DB-BD31-4B8C-83A1-F6EECF244321}">
                <p14:modId xmlns:p14="http://schemas.microsoft.com/office/powerpoint/2010/main" val="1081867483"/>
              </p:ext>
            </p:extLst>
          </p:nvPr>
        </p:nvGraphicFramePr>
        <p:xfrm>
          <a:off x="751840" y="971102"/>
          <a:ext cx="10688320" cy="3801287"/>
        </p:xfrm>
        <a:graphic>
          <a:graphicData uri="http://schemas.openxmlformats.org/drawingml/2006/chart">
            <c:chart xmlns:c="http://schemas.openxmlformats.org/drawingml/2006/chart" xmlns:r="http://schemas.openxmlformats.org/officeDocument/2006/relationships" r:id="rId2"/>
          </a:graphicData>
        </a:graphic>
      </p:graphicFrame>
      <p:sp>
        <p:nvSpPr>
          <p:cNvPr id="48" name="Title 7"/>
          <p:cNvSpPr txBox="1">
            <a:spLocks/>
          </p:cNvSpPr>
          <p:nvPr/>
        </p:nvSpPr>
        <p:spPr>
          <a:xfrm>
            <a:off x="681127" y="4863335"/>
            <a:ext cx="3508884" cy="1463908"/>
          </a:xfrm>
          <a:prstGeom prst="rect">
            <a:avLst/>
          </a:prstGeom>
        </p:spPr>
        <p:txBody>
          <a:bodyPr lIns="91440" tIns="45720" rIns="91440" bIns="45720">
            <a:noAutofit/>
          </a:bodyPr>
          <a:lstStyle>
            <a:lvl1pPr algn="l" defTabSz="914400" rtl="0" eaLnBrk="1" latinLnBrk="0" hangingPunct="1">
              <a:lnSpc>
                <a:spcPct val="90000"/>
              </a:lnSpc>
              <a:spcBef>
                <a:spcPct val="0"/>
              </a:spcBef>
              <a:buNone/>
              <a:defRPr sz="4400" kern="1200">
                <a:solidFill>
                  <a:schemeClr val="tx1"/>
                </a:solidFill>
                <a:latin typeface="Nevis" panose="02000800000000000000" pitchFamily="2" charset="0"/>
                <a:ea typeface="+mj-ea"/>
                <a:cs typeface="+mj-cs"/>
              </a:defRPr>
            </a:lvl1pPr>
          </a:lstStyle>
          <a:p>
            <a:pPr defTabSz="1219170">
              <a:lnSpc>
                <a:spcPct val="100000"/>
              </a:lnSpc>
            </a:pPr>
            <a:r>
              <a:rPr lang="zh-CN" altLang="en-US" sz="240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添加标题内容</a:t>
            </a:r>
            <a:endParaRPr lang="id-ID" sz="2400" b="1"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TextBox 10"/>
          <p:cNvSpPr txBox="1"/>
          <p:nvPr/>
        </p:nvSpPr>
        <p:spPr>
          <a:xfrm>
            <a:off x="681128" y="5283554"/>
            <a:ext cx="3920331" cy="729430"/>
          </a:xfrm>
          <a:prstGeom prst="rect">
            <a:avLst/>
          </a:prstGeom>
          <a:noFill/>
        </p:spPr>
        <p:txBody>
          <a:bodyPr wrap="square" lIns="91440" tIns="45720" rIns="91440" bIns="45720" rtlCol="0">
            <a:spAutoFit/>
          </a:bodyPr>
          <a:lstStyle/>
          <a:p>
            <a:pPr algn="just" defTabSz="1375467">
              <a:lnSpc>
                <a:spcPct val="150000"/>
              </a:lnSpc>
            </a:pPr>
            <a:r>
              <a:rPr lang="zh-CN" altLang="en-US" sz="1467"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您的内容打在这里，或者通过复制您的文本后，在此框中选择粘贴，并选择只保留文字。</a:t>
            </a:r>
            <a:endParaRPr lang="en-US" sz="1467"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Rectangle 5"/>
          <p:cNvSpPr>
            <a:spLocks noChangeArrowheads="1"/>
          </p:cNvSpPr>
          <p:nvPr/>
        </p:nvSpPr>
        <p:spPr bwMode="auto">
          <a:xfrm>
            <a:off x="8140557" y="5283553"/>
            <a:ext cx="822960" cy="822960"/>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pPr defTabSz="1375467"/>
            <a:endParaRPr lang="id-ID" sz="2667">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Rectangle 5"/>
          <p:cNvSpPr>
            <a:spLocks noChangeArrowheads="1"/>
          </p:cNvSpPr>
          <p:nvPr/>
        </p:nvSpPr>
        <p:spPr bwMode="auto">
          <a:xfrm>
            <a:off x="4901568" y="5283553"/>
            <a:ext cx="822960" cy="822960"/>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defTabSz="1375467"/>
            <a:endParaRPr lang="id-ID" sz="2667">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52" name="Group 65"/>
          <p:cNvGrpSpPr/>
          <p:nvPr/>
        </p:nvGrpSpPr>
        <p:grpSpPr>
          <a:xfrm>
            <a:off x="5087870" y="5471814"/>
            <a:ext cx="448809" cy="448809"/>
            <a:chOff x="10890251" y="4932363"/>
            <a:chExt cx="481013" cy="481013"/>
          </a:xfrm>
          <a:solidFill>
            <a:schemeClr val="bg1"/>
          </a:solidFill>
        </p:grpSpPr>
        <p:sp>
          <p:nvSpPr>
            <p:cNvPr id="53" name="Freeform 9"/>
            <p:cNvSpPr>
              <a:spLocks/>
            </p:cNvSpPr>
            <p:nvPr/>
          </p:nvSpPr>
          <p:spPr bwMode="auto">
            <a:xfrm>
              <a:off x="10890251" y="4992688"/>
              <a:ext cx="420688" cy="420688"/>
            </a:xfrm>
            <a:custGeom>
              <a:avLst/>
              <a:gdLst>
                <a:gd name="T0" fmla="*/ 56 w 112"/>
                <a:gd name="T1" fmla="*/ 112 h 112"/>
                <a:gd name="T2" fmla="*/ 0 w 112"/>
                <a:gd name="T3" fmla="*/ 56 h 112"/>
                <a:gd name="T4" fmla="*/ 56 w 112"/>
                <a:gd name="T5" fmla="*/ 0 h 112"/>
                <a:gd name="T6" fmla="*/ 56 w 112"/>
                <a:gd name="T7" fmla="*/ 8 h 112"/>
                <a:gd name="T8" fmla="*/ 8 w 112"/>
                <a:gd name="T9" fmla="*/ 56 h 112"/>
                <a:gd name="T10" fmla="*/ 56 w 112"/>
                <a:gd name="T11" fmla="*/ 104 h 112"/>
                <a:gd name="T12" fmla="*/ 104 w 112"/>
                <a:gd name="T13" fmla="*/ 56 h 112"/>
                <a:gd name="T14" fmla="*/ 112 w 112"/>
                <a:gd name="T15" fmla="*/ 56 h 112"/>
                <a:gd name="T16" fmla="*/ 56 w 112"/>
                <a:gd name="T17"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112">
                  <a:moveTo>
                    <a:pt x="56" y="112"/>
                  </a:moveTo>
                  <a:cubicBezTo>
                    <a:pt x="25" y="112"/>
                    <a:pt x="0" y="87"/>
                    <a:pt x="0" y="56"/>
                  </a:cubicBezTo>
                  <a:cubicBezTo>
                    <a:pt x="0" y="25"/>
                    <a:pt x="25" y="0"/>
                    <a:pt x="56" y="0"/>
                  </a:cubicBezTo>
                  <a:cubicBezTo>
                    <a:pt x="56" y="8"/>
                    <a:pt x="56" y="8"/>
                    <a:pt x="56" y="8"/>
                  </a:cubicBezTo>
                  <a:cubicBezTo>
                    <a:pt x="30" y="8"/>
                    <a:pt x="8" y="30"/>
                    <a:pt x="8" y="56"/>
                  </a:cubicBezTo>
                  <a:cubicBezTo>
                    <a:pt x="8" y="82"/>
                    <a:pt x="30" y="104"/>
                    <a:pt x="56" y="104"/>
                  </a:cubicBezTo>
                  <a:cubicBezTo>
                    <a:pt x="82" y="104"/>
                    <a:pt x="104" y="82"/>
                    <a:pt x="104" y="56"/>
                  </a:cubicBezTo>
                  <a:cubicBezTo>
                    <a:pt x="112" y="56"/>
                    <a:pt x="112" y="56"/>
                    <a:pt x="112" y="56"/>
                  </a:cubicBezTo>
                  <a:cubicBezTo>
                    <a:pt x="112" y="87"/>
                    <a:pt x="87" y="112"/>
                    <a:pt x="56"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60" tIns="81280" rIns="162560" bIns="81280" numCol="1" anchor="t" anchorCtr="0" compatLnSpc="1">
              <a:prstTxWarp prst="textNoShape">
                <a:avLst/>
              </a:prstTxWarp>
            </a:bodyPr>
            <a:lstStyle/>
            <a:p>
              <a:pPr defTabSz="1375467"/>
              <a:endParaRPr lang="en-US" sz="24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10"/>
            <p:cNvSpPr>
              <a:spLocks noEditPoints="1"/>
            </p:cNvSpPr>
            <p:nvPr/>
          </p:nvSpPr>
          <p:spPr bwMode="auto">
            <a:xfrm>
              <a:off x="11131551" y="4932363"/>
              <a:ext cx="239713" cy="239713"/>
            </a:xfrm>
            <a:custGeom>
              <a:avLst/>
              <a:gdLst>
                <a:gd name="T0" fmla="*/ 64 w 64"/>
                <a:gd name="T1" fmla="*/ 64 h 64"/>
                <a:gd name="T2" fmla="*/ 0 w 64"/>
                <a:gd name="T3" fmla="*/ 64 h 64"/>
                <a:gd name="T4" fmla="*/ 0 w 64"/>
                <a:gd name="T5" fmla="*/ 0 h 64"/>
                <a:gd name="T6" fmla="*/ 4 w 64"/>
                <a:gd name="T7" fmla="*/ 0 h 64"/>
                <a:gd name="T8" fmla="*/ 64 w 64"/>
                <a:gd name="T9" fmla="*/ 60 h 64"/>
                <a:gd name="T10" fmla="*/ 64 w 64"/>
                <a:gd name="T11" fmla="*/ 64 h 64"/>
                <a:gd name="T12" fmla="*/ 8 w 64"/>
                <a:gd name="T13" fmla="*/ 56 h 64"/>
                <a:gd name="T14" fmla="*/ 56 w 64"/>
                <a:gd name="T15" fmla="*/ 56 h 64"/>
                <a:gd name="T16" fmla="*/ 8 w 64"/>
                <a:gd name="T17" fmla="*/ 8 h 64"/>
                <a:gd name="T18" fmla="*/ 8 w 64"/>
                <a:gd name="T19" fmla="*/ 5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64" y="64"/>
                  </a:moveTo>
                  <a:cubicBezTo>
                    <a:pt x="0" y="64"/>
                    <a:pt x="0" y="64"/>
                    <a:pt x="0" y="64"/>
                  </a:cubicBezTo>
                  <a:cubicBezTo>
                    <a:pt x="0" y="0"/>
                    <a:pt x="0" y="0"/>
                    <a:pt x="0" y="0"/>
                  </a:cubicBezTo>
                  <a:cubicBezTo>
                    <a:pt x="4" y="0"/>
                    <a:pt x="4" y="0"/>
                    <a:pt x="4" y="0"/>
                  </a:cubicBezTo>
                  <a:cubicBezTo>
                    <a:pt x="35" y="0"/>
                    <a:pt x="64" y="29"/>
                    <a:pt x="64" y="60"/>
                  </a:cubicBezTo>
                  <a:lnTo>
                    <a:pt x="64" y="64"/>
                  </a:lnTo>
                  <a:close/>
                  <a:moveTo>
                    <a:pt x="8" y="56"/>
                  </a:moveTo>
                  <a:cubicBezTo>
                    <a:pt x="56" y="56"/>
                    <a:pt x="56" y="56"/>
                    <a:pt x="56" y="56"/>
                  </a:cubicBezTo>
                  <a:cubicBezTo>
                    <a:pt x="54" y="32"/>
                    <a:pt x="32" y="10"/>
                    <a:pt x="8" y="8"/>
                  </a:cubicBezTo>
                  <a:lnTo>
                    <a:pt x="8"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60" tIns="81280" rIns="162560" bIns="81280" numCol="1" anchor="t" anchorCtr="0" compatLnSpc="1">
              <a:prstTxWarp prst="textNoShape">
                <a:avLst/>
              </a:prstTxWarp>
            </a:bodyPr>
            <a:lstStyle/>
            <a:p>
              <a:pPr defTabSz="1375467"/>
              <a:endParaRPr lang="en-US" sz="24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5" name="Group 68"/>
          <p:cNvGrpSpPr/>
          <p:nvPr/>
        </p:nvGrpSpPr>
        <p:grpSpPr>
          <a:xfrm>
            <a:off x="8333407" y="5478361"/>
            <a:ext cx="435712" cy="435712"/>
            <a:chOff x="9658351" y="4932363"/>
            <a:chExt cx="481013" cy="481013"/>
          </a:xfrm>
          <a:solidFill>
            <a:schemeClr val="bg1"/>
          </a:solidFill>
        </p:grpSpPr>
        <p:sp>
          <p:nvSpPr>
            <p:cNvPr id="56" name="Rectangle 11"/>
            <p:cNvSpPr>
              <a:spLocks noChangeArrowheads="1"/>
            </p:cNvSpPr>
            <p:nvPr/>
          </p:nvSpPr>
          <p:spPr bwMode="auto">
            <a:xfrm>
              <a:off x="9883776" y="4992688"/>
              <a:ext cx="30163"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62560" tIns="81280" rIns="162560" bIns="81280" numCol="1" anchor="t" anchorCtr="0" compatLnSpc="1">
              <a:prstTxWarp prst="textNoShape">
                <a:avLst/>
              </a:prstTxWarp>
            </a:bodyPr>
            <a:lstStyle/>
            <a:p>
              <a:pPr defTabSz="1375467"/>
              <a:endParaRPr lang="en-US" sz="24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Rectangle 12"/>
            <p:cNvSpPr>
              <a:spLocks noChangeArrowheads="1"/>
            </p:cNvSpPr>
            <p:nvPr/>
          </p:nvSpPr>
          <p:spPr bwMode="auto">
            <a:xfrm>
              <a:off x="10018713" y="5157788"/>
              <a:ext cx="60325"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62560" tIns="81280" rIns="162560" bIns="81280" numCol="1" anchor="t" anchorCtr="0" compatLnSpc="1">
              <a:prstTxWarp prst="textNoShape">
                <a:avLst/>
              </a:prstTxWarp>
            </a:bodyPr>
            <a:lstStyle/>
            <a:p>
              <a:pPr defTabSz="1375467"/>
              <a:endParaRPr lang="en-US" sz="24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Rectangle 13"/>
            <p:cNvSpPr>
              <a:spLocks noChangeArrowheads="1"/>
            </p:cNvSpPr>
            <p:nvPr/>
          </p:nvSpPr>
          <p:spPr bwMode="auto">
            <a:xfrm>
              <a:off x="9718676" y="5157788"/>
              <a:ext cx="60325"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62560" tIns="81280" rIns="162560" bIns="81280" numCol="1" anchor="t" anchorCtr="0" compatLnSpc="1">
              <a:prstTxWarp prst="textNoShape">
                <a:avLst/>
              </a:prstTxWarp>
            </a:bodyPr>
            <a:lstStyle/>
            <a:p>
              <a:pPr defTabSz="1375467"/>
              <a:endParaRPr lang="en-US" sz="24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14"/>
            <p:cNvSpPr>
              <a:spLocks/>
            </p:cNvSpPr>
            <p:nvPr/>
          </p:nvSpPr>
          <p:spPr bwMode="auto">
            <a:xfrm>
              <a:off x="9759951" y="5033963"/>
              <a:ext cx="63500" cy="63500"/>
            </a:xfrm>
            <a:custGeom>
              <a:avLst/>
              <a:gdLst>
                <a:gd name="T0" fmla="*/ 28 w 40"/>
                <a:gd name="T1" fmla="*/ 40 h 40"/>
                <a:gd name="T2" fmla="*/ 0 w 40"/>
                <a:gd name="T3" fmla="*/ 14 h 40"/>
                <a:gd name="T4" fmla="*/ 14 w 40"/>
                <a:gd name="T5" fmla="*/ 0 h 40"/>
                <a:gd name="T6" fmla="*/ 40 w 40"/>
                <a:gd name="T7" fmla="*/ 28 h 40"/>
                <a:gd name="T8" fmla="*/ 28 w 40"/>
                <a:gd name="T9" fmla="*/ 40 h 40"/>
              </a:gdLst>
              <a:ahLst/>
              <a:cxnLst>
                <a:cxn ang="0">
                  <a:pos x="T0" y="T1"/>
                </a:cxn>
                <a:cxn ang="0">
                  <a:pos x="T2" y="T3"/>
                </a:cxn>
                <a:cxn ang="0">
                  <a:pos x="T4" y="T5"/>
                </a:cxn>
                <a:cxn ang="0">
                  <a:pos x="T6" y="T7"/>
                </a:cxn>
                <a:cxn ang="0">
                  <a:pos x="T8" y="T9"/>
                </a:cxn>
              </a:cxnLst>
              <a:rect l="0" t="0" r="r" b="b"/>
              <a:pathLst>
                <a:path w="40" h="40">
                  <a:moveTo>
                    <a:pt x="28" y="40"/>
                  </a:moveTo>
                  <a:lnTo>
                    <a:pt x="0" y="14"/>
                  </a:lnTo>
                  <a:lnTo>
                    <a:pt x="14" y="0"/>
                  </a:lnTo>
                  <a:lnTo>
                    <a:pt x="40" y="28"/>
                  </a:lnTo>
                  <a:lnTo>
                    <a:pt x="2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60" tIns="81280" rIns="162560" bIns="81280" numCol="1" anchor="t" anchorCtr="0" compatLnSpc="1">
              <a:prstTxWarp prst="textNoShape">
                <a:avLst/>
              </a:prstTxWarp>
            </a:bodyPr>
            <a:lstStyle/>
            <a:p>
              <a:pPr defTabSz="1375467"/>
              <a:endParaRPr lang="en-US" sz="24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15"/>
            <p:cNvSpPr>
              <a:spLocks/>
            </p:cNvSpPr>
            <p:nvPr/>
          </p:nvSpPr>
          <p:spPr bwMode="auto">
            <a:xfrm>
              <a:off x="9883776" y="5033963"/>
              <a:ext cx="153988" cy="153988"/>
            </a:xfrm>
            <a:custGeom>
              <a:avLst/>
              <a:gdLst>
                <a:gd name="T0" fmla="*/ 12 w 97"/>
                <a:gd name="T1" fmla="*/ 97 h 97"/>
                <a:gd name="T2" fmla="*/ 0 w 97"/>
                <a:gd name="T3" fmla="*/ 83 h 97"/>
                <a:gd name="T4" fmla="*/ 83 w 97"/>
                <a:gd name="T5" fmla="*/ 0 h 97"/>
                <a:gd name="T6" fmla="*/ 97 w 97"/>
                <a:gd name="T7" fmla="*/ 14 h 97"/>
                <a:gd name="T8" fmla="*/ 12 w 97"/>
                <a:gd name="T9" fmla="*/ 97 h 97"/>
              </a:gdLst>
              <a:ahLst/>
              <a:cxnLst>
                <a:cxn ang="0">
                  <a:pos x="T0" y="T1"/>
                </a:cxn>
                <a:cxn ang="0">
                  <a:pos x="T2" y="T3"/>
                </a:cxn>
                <a:cxn ang="0">
                  <a:pos x="T4" y="T5"/>
                </a:cxn>
                <a:cxn ang="0">
                  <a:pos x="T6" y="T7"/>
                </a:cxn>
                <a:cxn ang="0">
                  <a:pos x="T8" y="T9"/>
                </a:cxn>
              </a:cxnLst>
              <a:rect l="0" t="0" r="r" b="b"/>
              <a:pathLst>
                <a:path w="97" h="97">
                  <a:moveTo>
                    <a:pt x="12" y="97"/>
                  </a:moveTo>
                  <a:lnTo>
                    <a:pt x="0" y="83"/>
                  </a:lnTo>
                  <a:lnTo>
                    <a:pt x="83" y="0"/>
                  </a:lnTo>
                  <a:lnTo>
                    <a:pt x="97" y="14"/>
                  </a:ln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60" tIns="81280" rIns="162560" bIns="81280" numCol="1" anchor="t" anchorCtr="0" compatLnSpc="1">
              <a:prstTxWarp prst="textNoShape">
                <a:avLst/>
              </a:prstTxWarp>
            </a:bodyPr>
            <a:lstStyle/>
            <a:p>
              <a:pPr defTabSz="1375467"/>
              <a:endParaRPr lang="en-US" sz="24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16"/>
            <p:cNvSpPr>
              <a:spLocks/>
            </p:cNvSpPr>
            <p:nvPr/>
          </p:nvSpPr>
          <p:spPr bwMode="auto">
            <a:xfrm>
              <a:off x="9658351" y="4932363"/>
              <a:ext cx="481013" cy="481013"/>
            </a:xfrm>
            <a:custGeom>
              <a:avLst/>
              <a:gdLst>
                <a:gd name="T0" fmla="*/ 64 w 128"/>
                <a:gd name="T1" fmla="*/ 128 h 128"/>
                <a:gd name="T2" fmla="*/ 0 w 128"/>
                <a:gd name="T3" fmla="*/ 64 h 128"/>
                <a:gd name="T4" fmla="*/ 64 w 128"/>
                <a:gd name="T5" fmla="*/ 0 h 128"/>
                <a:gd name="T6" fmla="*/ 105 w 128"/>
                <a:gd name="T7" fmla="*/ 15 h 128"/>
                <a:gd name="T8" fmla="*/ 100 w 128"/>
                <a:gd name="T9" fmla="*/ 21 h 128"/>
                <a:gd name="T10" fmla="*/ 64 w 128"/>
                <a:gd name="T11" fmla="*/ 8 h 128"/>
                <a:gd name="T12" fmla="*/ 8 w 128"/>
                <a:gd name="T13" fmla="*/ 64 h 128"/>
                <a:gd name="T14" fmla="*/ 64 w 128"/>
                <a:gd name="T15" fmla="*/ 120 h 128"/>
                <a:gd name="T16" fmla="*/ 120 w 128"/>
                <a:gd name="T17" fmla="*/ 64 h 128"/>
                <a:gd name="T18" fmla="*/ 107 w 128"/>
                <a:gd name="T19" fmla="*/ 28 h 128"/>
                <a:gd name="T20" fmla="*/ 113 w 128"/>
                <a:gd name="T21" fmla="*/ 23 h 128"/>
                <a:gd name="T22" fmla="*/ 128 w 128"/>
                <a:gd name="T23" fmla="*/ 64 h 128"/>
                <a:gd name="T24" fmla="*/ 64 w 128"/>
                <a:gd name="T25"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 h="128">
                  <a:moveTo>
                    <a:pt x="64" y="128"/>
                  </a:moveTo>
                  <a:cubicBezTo>
                    <a:pt x="29" y="128"/>
                    <a:pt x="0" y="99"/>
                    <a:pt x="0" y="64"/>
                  </a:cubicBezTo>
                  <a:cubicBezTo>
                    <a:pt x="0" y="29"/>
                    <a:pt x="29" y="0"/>
                    <a:pt x="64" y="0"/>
                  </a:cubicBezTo>
                  <a:cubicBezTo>
                    <a:pt x="79" y="0"/>
                    <a:pt x="94" y="5"/>
                    <a:pt x="105" y="15"/>
                  </a:cubicBezTo>
                  <a:cubicBezTo>
                    <a:pt x="100" y="21"/>
                    <a:pt x="100" y="21"/>
                    <a:pt x="100" y="21"/>
                  </a:cubicBezTo>
                  <a:cubicBezTo>
                    <a:pt x="90" y="13"/>
                    <a:pt x="77" y="8"/>
                    <a:pt x="64" y="8"/>
                  </a:cubicBezTo>
                  <a:cubicBezTo>
                    <a:pt x="33" y="8"/>
                    <a:pt x="8" y="33"/>
                    <a:pt x="8" y="64"/>
                  </a:cubicBezTo>
                  <a:cubicBezTo>
                    <a:pt x="8" y="95"/>
                    <a:pt x="33" y="120"/>
                    <a:pt x="64" y="120"/>
                  </a:cubicBezTo>
                  <a:cubicBezTo>
                    <a:pt x="95" y="120"/>
                    <a:pt x="120" y="95"/>
                    <a:pt x="120" y="64"/>
                  </a:cubicBezTo>
                  <a:cubicBezTo>
                    <a:pt x="120" y="51"/>
                    <a:pt x="115" y="38"/>
                    <a:pt x="107" y="28"/>
                  </a:cubicBezTo>
                  <a:cubicBezTo>
                    <a:pt x="113" y="23"/>
                    <a:pt x="113" y="23"/>
                    <a:pt x="113" y="23"/>
                  </a:cubicBezTo>
                  <a:cubicBezTo>
                    <a:pt x="123" y="34"/>
                    <a:pt x="128" y="49"/>
                    <a:pt x="128" y="64"/>
                  </a:cubicBezTo>
                  <a:cubicBezTo>
                    <a:pt x="128" y="99"/>
                    <a:pt x="99" y="128"/>
                    <a:pt x="64"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60" tIns="81280" rIns="162560" bIns="81280" numCol="1" anchor="t" anchorCtr="0" compatLnSpc="1">
              <a:prstTxWarp prst="textNoShape">
                <a:avLst/>
              </a:prstTxWarp>
            </a:bodyPr>
            <a:lstStyle/>
            <a:p>
              <a:pPr defTabSz="1375467"/>
              <a:endParaRPr lang="en-US" sz="24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17"/>
            <p:cNvSpPr>
              <a:spLocks/>
            </p:cNvSpPr>
            <p:nvPr/>
          </p:nvSpPr>
          <p:spPr bwMode="auto">
            <a:xfrm>
              <a:off x="9796463" y="5248275"/>
              <a:ext cx="203200" cy="71438"/>
            </a:xfrm>
            <a:custGeom>
              <a:avLst/>
              <a:gdLst>
                <a:gd name="T0" fmla="*/ 7 w 54"/>
                <a:gd name="T1" fmla="*/ 19 h 19"/>
                <a:gd name="T2" fmla="*/ 0 w 54"/>
                <a:gd name="T3" fmla="*/ 15 h 19"/>
                <a:gd name="T4" fmla="*/ 27 w 54"/>
                <a:gd name="T5" fmla="*/ 0 h 19"/>
                <a:gd name="T6" fmla="*/ 54 w 54"/>
                <a:gd name="T7" fmla="*/ 15 h 19"/>
                <a:gd name="T8" fmla="*/ 47 w 54"/>
                <a:gd name="T9" fmla="*/ 19 h 19"/>
                <a:gd name="T10" fmla="*/ 27 w 54"/>
                <a:gd name="T11" fmla="*/ 8 h 19"/>
                <a:gd name="T12" fmla="*/ 7 w 54"/>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54" h="19">
                  <a:moveTo>
                    <a:pt x="7" y="19"/>
                  </a:moveTo>
                  <a:cubicBezTo>
                    <a:pt x="0" y="15"/>
                    <a:pt x="0" y="15"/>
                    <a:pt x="0" y="15"/>
                  </a:cubicBezTo>
                  <a:cubicBezTo>
                    <a:pt x="6" y="6"/>
                    <a:pt x="16" y="0"/>
                    <a:pt x="27" y="0"/>
                  </a:cubicBezTo>
                  <a:cubicBezTo>
                    <a:pt x="38" y="0"/>
                    <a:pt x="48" y="6"/>
                    <a:pt x="54" y="15"/>
                  </a:cubicBezTo>
                  <a:cubicBezTo>
                    <a:pt x="47" y="19"/>
                    <a:pt x="47" y="19"/>
                    <a:pt x="47" y="19"/>
                  </a:cubicBezTo>
                  <a:cubicBezTo>
                    <a:pt x="43" y="12"/>
                    <a:pt x="35" y="8"/>
                    <a:pt x="27" y="8"/>
                  </a:cubicBezTo>
                  <a:cubicBezTo>
                    <a:pt x="19" y="8"/>
                    <a:pt x="11" y="12"/>
                    <a:pt x="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60" tIns="81280" rIns="162560" bIns="81280" numCol="1" anchor="t" anchorCtr="0" compatLnSpc="1">
              <a:prstTxWarp prst="textNoShape">
                <a:avLst/>
              </a:prstTxWarp>
            </a:bodyPr>
            <a:lstStyle/>
            <a:p>
              <a:pPr defTabSz="1375467"/>
              <a:endParaRPr lang="en-US" sz="24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63" name="TextBox 10"/>
          <p:cNvSpPr txBox="1"/>
          <p:nvPr/>
        </p:nvSpPr>
        <p:spPr>
          <a:xfrm>
            <a:off x="5725738" y="5220891"/>
            <a:ext cx="2265269" cy="890372"/>
          </a:xfrm>
          <a:prstGeom prst="rect">
            <a:avLst/>
          </a:prstGeom>
          <a:noFill/>
        </p:spPr>
        <p:txBody>
          <a:bodyPr wrap="square" lIns="91440" tIns="45720" rIns="91440" bIns="45720" rtlCol="0">
            <a:spAutoFit/>
          </a:bodyPr>
          <a:lstStyle/>
          <a:p>
            <a:pPr algn="just" defTabSz="1375467">
              <a:lnSpc>
                <a:spcPct val="150000"/>
              </a:lnSpc>
            </a:pPr>
            <a:r>
              <a:rPr lang="zh-CN" altLang="en-US" sz="120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您的内容打在这里，或者通过复制您的文本后，在此框中选择粘贴，并选择只保留文字。</a:t>
            </a:r>
            <a:endParaRPr lang="en-US" sz="120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TextBox 10"/>
          <p:cNvSpPr txBox="1"/>
          <p:nvPr/>
        </p:nvSpPr>
        <p:spPr>
          <a:xfrm>
            <a:off x="8959600" y="5220891"/>
            <a:ext cx="2265269" cy="890372"/>
          </a:xfrm>
          <a:prstGeom prst="rect">
            <a:avLst/>
          </a:prstGeom>
          <a:noFill/>
        </p:spPr>
        <p:txBody>
          <a:bodyPr wrap="square" lIns="91440" tIns="45720" rIns="91440" bIns="45720" rtlCol="0">
            <a:spAutoFit/>
          </a:bodyPr>
          <a:lstStyle/>
          <a:p>
            <a:pPr algn="just" defTabSz="1375467">
              <a:lnSpc>
                <a:spcPct val="150000"/>
              </a:lnSpc>
            </a:pPr>
            <a:r>
              <a:rPr lang="zh-CN" altLang="en-US" sz="120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您的内容打在这里，或者通过复制您的文本后，在此框中选择粘贴，并选择只保留文字。</a:t>
            </a:r>
            <a:endParaRPr lang="en-US" sz="120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文本框 64">
            <a:extLst>
              <a:ext uri="{FF2B5EF4-FFF2-40B4-BE49-F238E27FC236}">
                <a16:creationId xmlns:a16="http://schemas.microsoft.com/office/drawing/2014/main" id="{0E375B5F-02D4-4CCF-8194-60A9B9C34E4D}"/>
              </a:ext>
            </a:extLst>
          </p:cNvPr>
          <p:cNvSpPr txBox="1"/>
          <p:nvPr/>
        </p:nvSpPr>
        <p:spPr>
          <a:xfrm>
            <a:off x="1035243" y="345683"/>
            <a:ext cx="3217333" cy="49731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lnSpc>
                <a:spcPct val="120000"/>
              </a:lnSpc>
            </a:pPr>
            <a:r>
              <a:rPr lang="zh-CN" altLang="en-US" sz="2400" b="1" dirty="0">
                <a:solidFill>
                  <a:prstClr val="black">
                    <a:lumMod val="75000"/>
                    <a:lumOff val="25000"/>
                  </a:prstClr>
                </a:solidFill>
                <a:latin typeface="Arial"/>
                <a:ea typeface="微软雅黑"/>
                <a:cs typeface="+mn-ea"/>
                <a:sym typeface="+mn-lt"/>
              </a:rPr>
              <a:t>可视化数据分析图表</a:t>
            </a:r>
          </a:p>
        </p:txBody>
      </p:sp>
      <p:sp>
        <p:nvSpPr>
          <p:cNvPr id="66" name="矩形 65">
            <a:extLst>
              <a:ext uri="{FF2B5EF4-FFF2-40B4-BE49-F238E27FC236}">
                <a16:creationId xmlns:a16="http://schemas.microsoft.com/office/drawing/2014/main" id="{925294B4-CF39-4A94-BFF9-DC0106821065}"/>
              </a:ext>
            </a:extLst>
          </p:cNvPr>
          <p:cNvSpPr/>
          <p:nvPr/>
        </p:nvSpPr>
        <p:spPr>
          <a:xfrm>
            <a:off x="1" y="457200"/>
            <a:ext cx="632459" cy="598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zh-CN" altLang="en-US" sz="1351">
              <a:solidFill>
                <a:prstClr val="black"/>
              </a:solidFill>
              <a:latin typeface="Arial"/>
              <a:ea typeface="微软雅黑"/>
              <a:cs typeface="+mn-ea"/>
              <a:sym typeface="+mn-lt"/>
            </a:endParaRPr>
          </a:p>
        </p:txBody>
      </p:sp>
      <p:sp>
        <p:nvSpPr>
          <p:cNvPr id="67" name="文本框 66">
            <a:extLst>
              <a:ext uri="{FF2B5EF4-FFF2-40B4-BE49-F238E27FC236}">
                <a16:creationId xmlns:a16="http://schemas.microsoft.com/office/drawing/2014/main" id="{B2A87E23-8816-4DD3-81F7-8D414621D879}"/>
              </a:ext>
            </a:extLst>
          </p:cNvPr>
          <p:cNvSpPr txBox="1"/>
          <p:nvPr/>
        </p:nvSpPr>
        <p:spPr>
          <a:xfrm>
            <a:off x="1035243" y="733709"/>
            <a:ext cx="2578815" cy="397545"/>
          </a:xfrm>
          <a:prstGeom prst="rect">
            <a:avLst/>
          </a:prstGeom>
          <a:noFill/>
        </p:spPr>
        <p:txBody>
          <a:bodyPr wrap="square" rtlCol="0">
            <a:spAutoFit/>
          </a:bodyPr>
          <a:lstStyle/>
          <a:p>
            <a:pPr defTabSz="1375467">
              <a:lnSpc>
                <a:spcPct val="140000"/>
              </a:lnSpc>
            </a:pPr>
            <a:r>
              <a:rPr lang="en-US" altLang="zh-CN" sz="1600" dirty="0">
                <a:solidFill>
                  <a:prstClr val="black">
                    <a:lumMod val="75000"/>
                    <a:lumOff val="25000"/>
                  </a:prstClr>
                </a:solidFill>
                <a:latin typeface="Arial"/>
                <a:ea typeface="微软雅黑"/>
                <a:cs typeface="+mn-ea"/>
                <a:sym typeface="+mn-lt"/>
              </a:rPr>
              <a:t>Visual data analysis chart</a:t>
            </a:r>
            <a:endParaRPr lang="zh-CN" altLang="en-US" sz="1600" dirty="0">
              <a:solidFill>
                <a:prstClr val="black">
                  <a:lumMod val="75000"/>
                  <a:lumOff val="25000"/>
                </a:prstClr>
              </a:solidFill>
              <a:latin typeface="Arial"/>
              <a:ea typeface="微软雅黑"/>
              <a:cs typeface="+mn-ea"/>
              <a:sym typeface="+mn-lt"/>
            </a:endParaRPr>
          </a:p>
        </p:txBody>
      </p:sp>
      <p:sp>
        <p:nvSpPr>
          <p:cNvPr id="68" name="矩形 67">
            <a:extLst>
              <a:ext uri="{FF2B5EF4-FFF2-40B4-BE49-F238E27FC236}">
                <a16:creationId xmlns:a16="http://schemas.microsoft.com/office/drawing/2014/main" id="{925294B4-CF39-4A94-BFF9-DC0106821065}"/>
              </a:ext>
            </a:extLst>
          </p:cNvPr>
          <p:cNvSpPr/>
          <p:nvPr/>
        </p:nvSpPr>
        <p:spPr>
          <a:xfrm>
            <a:off x="765494" y="457200"/>
            <a:ext cx="136716" cy="598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zh-CN" altLang="en-US" sz="1351">
              <a:solidFill>
                <a:prstClr val="black"/>
              </a:solidFill>
              <a:latin typeface="Arial"/>
              <a:ea typeface="微软雅黑"/>
              <a:cs typeface="+mn-ea"/>
              <a:sym typeface="+mn-lt"/>
            </a:endParaRPr>
          </a:p>
        </p:txBody>
      </p:sp>
    </p:spTree>
    <p:extLst>
      <p:ext uri="{BB962C8B-B14F-4D97-AF65-F5344CB8AC3E}">
        <p14:creationId xmlns:p14="http://schemas.microsoft.com/office/powerpoint/2010/main" val="2916402328"/>
      </p:ext>
    </p:extLst>
  </p:cSld>
  <p:clrMapOvr>
    <a:masterClrMapping/>
  </p:clrMapOvr>
  <p:transition spd="slow">
    <p:randomBar dir="vert"/>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7">
                                                <p:graphicEl>
                                                  <a:chart seriesIdx="-3" categoryIdx="-3" bldStep="gridLegend"/>
                                                </p:graphicEl>
                                              </p:spTgt>
                                            </p:tgtEl>
                                            <p:attrNameLst>
                                              <p:attrName>style.visibility</p:attrName>
                                            </p:attrNameLst>
                                          </p:cBhvr>
                                          <p:to>
                                            <p:strVal val="visible"/>
                                          </p:to>
                                        </p:set>
                                        <p:animEffect transition="in" filter="wipe(down)">
                                          <p:cBhvr>
                                            <p:cTn id="7" dur="500"/>
                                            <p:tgtEl>
                                              <p:spTgt spid="47">
                                                <p:graphicEl>
                                                  <a:chart seriesIdx="-3" categoryIdx="-3" bldStep="gridLegend"/>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7">
                                                <p:graphicEl>
                                                  <a:chart seriesIdx="0" categoryIdx="-4" bldStep="series"/>
                                                </p:graphicEl>
                                              </p:spTgt>
                                            </p:tgtEl>
                                            <p:attrNameLst>
                                              <p:attrName>style.visibility</p:attrName>
                                            </p:attrNameLst>
                                          </p:cBhvr>
                                          <p:to>
                                            <p:strVal val="visible"/>
                                          </p:to>
                                        </p:set>
                                        <p:animEffect transition="in" filter="wipe(down)">
                                          <p:cBhvr>
                                            <p:cTn id="11" dur="500"/>
                                            <p:tgtEl>
                                              <p:spTgt spid="47">
                                                <p:graphicEl>
                                                  <a:chart seriesIdx="0" categoryIdx="-4" bldStep="series"/>
                                                </p:graphic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47">
                                                <p:graphicEl>
                                                  <a:chart seriesIdx="1" categoryIdx="-4" bldStep="series"/>
                                                </p:graphicEl>
                                              </p:spTgt>
                                            </p:tgtEl>
                                            <p:attrNameLst>
                                              <p:attrName>style.visibility</p:attrName>
                                            </p:attrNameLst>
                                          </p:cBhvr>
                                          <p:to>
                                            <p:strVal val="visible"/>
                                          </p:to>
                                        </p:set>
                                        <p:animEffect transition="in" filter="wipe(down)">
                                          <p:cBhvr>
                                            <p:cTn id="15" dur="500"/>
                                            <p:tgtEl>
                                              <p:spTgt spid="47">
                                                <p:graphicEl>
                                                  <a:chart seriesIdx="1" categoryIdx="-4" bldStep="series"/>
                                                </p:graphic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47">
                                                <p:graphicEl>
                                                  <a:chart seriesIdx="2" categoryIdx="-4" bldStep="series"/>
                                                </p:graphicEl>
                                              </p:spTgt>
                                            </p:tgtEl>
                                            <p:attrNameLst>
                                              <p:attrName>style.visibility</p:attrName>
                                            </p:attrNameLst>
                                          </p:cBhvr>
                                          <p:to>
                                            <p:strVal val="visible"/>
                                          </p:to>
                                        </p:set>
                                        <p:animEffect transition="in" filter="wipe(down)">
                                          <p:cBhvr>
                                            <p:cTn id="19" dur="500"/>
                                            <p:tgtEl>
                                              <p:spTgt spid="47">
                                                <p:graphicEl>
                                                  <a:chart seriesIdx="2" categoryIdx="-4" bldStep="series"/>
                                                </p:graphicEl>
                                              </p:spTgt>
                                            </p:tgtEl>
                                          </p:cBhvr>
                                        </p:animEffect>
                                      </p:childTnLst>
                                    </p:cTn>
                                  </p:par>
                                </p:childTnLst>
                              </p:cTn>
                            </p:par>
                            <p:par>
                              <p:cTn id="20" fill="hold">
                                <p:stCondLst>
                                  <p:cond delay="2000"/>
                                </p:stCondLst>
                                <p:childTnLst>
                                  <p:par>
                                    <p:cTn id="21" presetID="2" presetClass="entr" presetSubtype="8" fill="hold" grpId="0" nodeType="afterEffect" p14:presetBounceEnd="60000">
                                      <p:stCondLst>
                                        <p:cond delay="0"/>
                                      </p:stCondLst>
                                      <p:childTnLst>
                                        <p:set>
                                          <p:cBhvr>
                                            <p:cTn id="22" dur="1" fill="hold">
                                              <p:stCondLst>
                                                <p:cond delay="0"/>
                                              </p:stCondLst>
                                            </p:cTn>
                                            <p:tgtEl>
                                              <p:spTgt spid="48"/>
                                            </p:tgtEl>
                                            <p:attrNameLst>
                                              <p:attrName>style.visibility</p:attrName>
                                            </p:attrNameLst>
                                          </p:cBhvr>
                                          <p:to>
                                            <p:strVal val="visible"/>
                                          </p:to>
                                        </p:set>
                                        <p:anim calcmode="lin" valueType="num" p14:bounceEnd="60000">
                                          <p:cBhvr additive="base">
                                            <p:cTn id="23" dur="500" fill="hold"/>
                                            <p:tgtEl>
                                              <p:spTgt spid="48"/>
                                            </p:tgtEl>
                                            <p:attrNameLst>
                                              <p:attrName>ppt_x</p:attrName>
                                            </p:attrNameLst>
                                          </p:cBhvr>
                                          <p:tavLst>
                                            <p:tav tm="0">
                                              <p:val>
                                                <p:strVal val="0-#ppt_w/2"/>
                                              </p:val>
                                            </p:tav>
                                            <p:tav tm="100000">
                                              <p:val>
                                                <p:strVal val="#ppt_x"/>
                                              </p:val>
                                            </p:tav>
                                          </p:tavLst>
                                        </p:anim>
                                        <p:anim calcmode="lin" valueType="num" p14:bounceEnd="60000">
                                          <p:cBhvr additive="base">
                                            <p:cTn id="24" dur="500" fill="hold"/>
                                            <p:tgtEl>
                                              <p:spTgt spid="48"/>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2" presetClass="entr" presetSubtype="8" fill="hold" grpId="0" nodeType="afterEffect" p14:presetBounceEnd="60000">
                                      <p:stCondLst>
                                        <p:cond delay="0"/>
                                      </p:stCondLst>
                                      <p:childTnLst>
                                        <p:set>
                                          <p:cBhvr>
                                            <p:cTn id="27" dur="1" fill="hold">
                                              <p:stCondLst>
                                                <p:cond delay="0"/>
                                              </p:stCondLst>
                                            </p:cTn>
                                            <p:tgtEl>
                                              <p:spTgt spid="49"/>
                                            </p:tgtEl>
                                            <p:attrNameLst>
                                              <p:attrName>style.visibility</p:attrName>
                                            </p:attrNameLst>
                                          </p:cBhvr>
                                          <p:to>
                                            <p:strVal val="visible"/>
                                          </p:to>
                                        </p:set>
                                        <p:anim calcmode="lin" valueType="num" p14:bounceEnd="60000">
                                          <p:cBhvr additive="base">
                                            <p:cTn id="28" dur="500" fill="hold"/>
                                            <p:tgtEl>
                                              <p:spTgt spid="49"/>
                                            </p:tgtEl>
                                            <p:attrNameLst>
                                              <p:attrName>ppt_x</p:attrName>
                                            </p:attrNameLst>
                                          </p:cBhvr>
                                          <p:tavLst>
                                            <p:tav tm="0">
                                              <p:val>
                                                <p:strVal val="0-#ppt_w/2"/>
                                              </p:val>
                                            </p:tav>
                                            <p:tav tm="100000">
                                              <p:val>
                                                <p:strVal val="#ppt_x"/>
                                              </p:val>
                                            </p:tav>
                                          </p:tavLst>
                                        </p:anim>
                                        <p:anim calcmode="lin" valueType="num" p14:bounceEnd="60000">
                                          <p:cBhvr additive="base">
                                            <p:cTn id="29" dur="500" fill="hold"/>
                                            <p:tgtEl>
                                              <p:spTgt spid="49"/>
                                            </p:tgtEl>
                                            <p:attrNameLst>
                                              <p:attrName>ppt_y</p:attrName>
                                            </p:attrNameLst>
                                          </p:cBhvr>
                                          <p:tavLst>
                                            <p:tav tm="0">
                                              <p:val>
                                                <p:strVal val="#ppt_y"/>
                                              </p:val>
                                            </p:tav>
                                            <p:tav tm="100000">
                                              <p:val>
                                                <p:strVal val="#ppt_y"/>
                                              </p:val>
                                            </p:tav>
                                          </p:tavLst>
                                        </p:anim>
                                      </p:childTnLst>
                                    </p:cTn>
                                  </p:par>
                                  <p:par>
                                    <p:cTn id="30" presetID="53" presetClass="entr" presetSubtype="16" fill="hold" grpId="0" nodeType="withEffect">
                                      <p:stCondLst>
                                        <p:cond delay="0"/>
                                      </p:stCondLst>
                                      <p:childTnLst>
                                        <p:set>
                                          <p:cBhvr>
                                            <p:cTn id="31" dur="1" fill="hold">
                                              <p:stCondLst>
                                                <p:cond delay="0"/>
                                              </p:stCondLst>
                                            </p:cTn>
                                            <p:tgtEl>
                                              <p:spTgt spid="51"/>
                                            </p:tgtEl>
                                            <p:attrNameLst>
                                              <p:attrName>style.visibility</p:attrName>
                                            </p:attrNameLst>
                                          </p:cBhvr>
                                          <p:to>
                                            <p:strVal val="visible"/>
                                          </p:to>
                                        </p:set>
                                        <p:anim calcmode="lin" valueType="num">
                                          <p:cBhvr>
                                            <p:cTn id="32" dur="500" fill="hold"/>
                                            <p:tgtEl>
                                              <p:spTgt spid="51"/>
                                            </p:tgtEl>
                                            <p:attrNameLst>
                                              <p:attrName>ppt_w</p:attrName>
                                            </p:attrNameLst>
                                          </p:cBhvr>
                                          <p:tavLst>
                                            <p:tav tm="0">
                                              <p:val>
                                                <p:fltVal val="0"/>
                                              </p:val>
                                            </p:tav>
                                            <p:tav tm="100000">
                                              <p:val>
                                                <p:strVal val="#ppt_w"/>
                                              </p:val>
                                            </p:tav>
                                          </p:tavLst>
                                        </p:anim>
                                        <p:anim calcmode="lin" valueType="num">
                                          <p:cBhvr>
                                            <p:cTn id="33" dur="500" fill="hold"/>
                                            <p:tgtEl>
                                              <p:spTgt spid="51"/>
                                            </p:tgtEl>
                                            <p:attrNameLst>
                                              <p:attrName>ppt_h</p:attrName>
                                            </p:attrNameLst>
                                          </p:cBhvr>
                                          <p:tavLst>
                                            <p:tav tm="0">
                                              <p:val>
                                                <p:fltVal val="0"/>
                                              </p:val>
                                            </p:tav>
                                            <p:tav tm="100000">
                                              <p:val>
                                                <p:strVal val="#ppt_h"/>
                                              </p:val>
                                            </p:tav>
                                          </p:tavLst>
                                        </p:anim>
                                        <p:animEffect transition="in" filter="fade">
                                          <p:cBhvr>
                                            <p:cTn id="34" dur="500"/>
                                            <p:tgtEl>
                                              <p:spTgt spid="51"/>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anim calcmode="lin" valueType="num">
                                          <p:cBhvr>
                                            <p:cTn id="37" dur="500" fill="hold"/>
                                            <p:tgtEl>
                                              <p:spTgt spid="50"/>
                                            </p:tgtEl>
                                            <p:attrNameLst>
                                              <p:attrName>ppt_w</p:attrName>
                                            </p:attrNameLst>
                                          </p:cBhvr>
                                          <p:tavLst>
                                            <p:tav tm="0">
                                              <p:val>
                                                <p:fltVal val="0"/>
                                              </p:val>
                                            </p:tav>
                                            <p:tav tm="100000">
                                              <p:val>
                                                <p:strVal val="#ppt_w"/>
                                              </p:val>
                                            </p:tav>
                                          </p:tavLst>
                                        </p:anim>
                                        <p:anim calcmode="lin" valueType="num">
                                          <p:cBhvr>
                                            <p:cTn id="38" dur="500" fill="hold"/>
                                            <p:tgtEl>
                                              <p:spTgt spid="50"/>
                                            </p:tgtEl>
                                            <p:attrNameLst>
                                              <p:attrName>ppt_h</p:attrName>
                                            </p:attrNameLst>
                                          </p:cBhvr>
                                          <p:tavLst>
                                            <p:tav tm="0">
                                              <p:val>
                                                <p:fltVal val="0"/>
                                              </p:val>
                                            </p:tav>
                                            <p:tav tm="100000">
                                              <p:val>
                                                <p:strVal val="#ppt_h"/>
                                              </p:val>
                                            </p:tav>
                                          </p:tavLst>
                                        </p:anim>
                                        <p:animEffect transition="in" filter="fade">
                                          <p:cBhvr>
                                            <p:cTn id="39" dur="500"/>
                                            <p:tgtEl>
                                              <p:spTgt spid="50"/>
                                            </p:tgtEl>
                                          </p:cBhvr>
                                        </p:animEffect>
                                      </p:childTnLst>
                                    </p:cTn>
                                  </p:par>
                                  <p:par>
                                    <p:cTn id="40" presetID="53" presetClass="entr" presetSubtype="16" fill="hold" nodeType="withEffect">
                                      <p:stCondLst>
                                        <p:cond delay="0"/>
                                      </p:stCondLst>
                                      <p:childTnLst>
                                        <p:set>
                                          <p:cBhvr>
                                            <p:cTn id="41" dur="1" fill="hold">
                                              <p:stCondLst>
                                                <p:cond delay="0"/>
                                              </p:stCondLst>
                                            </p:cTn>
                                            <p:tgtEl>
                                              <p:spTgt spid="52"/>
                                            </p:tgtEl>
                                            <p:attrNameLst>
                                              <p:attrName>style.visibility</p:attrName>
                                            </p:attrNameLst>
                                          </p:cBhvr>
                                          <p:to>
                                            <p:strVal val="visible"/>
                                          </p:to>
                                        </p:set>
                                        <p:anim calcmode="lin" valueType="num">
                                          <p:cBhvr>
                                            <p:cTn id="42" dur="500" fill="hold"/>
                                            <p:tgtEl>
                                              <p:spTgt spid="52"/>
                                            </p:tgtEl>
                                            <p:attrNameLst>
                                              <p:attrName>ppt_w</p:attrName>
                                            </p:attrNameLst>
                                          </p:cBhvr>
                                          <p:tavLst>
                                            <p:tav tm="0">
                                              <p:val>
                                                <p:fltVal val="0"/>
                                              </p:val>
                                            </p:tav>
                                            <p:tav tm="100000">
                                              <p:val>
                                                <p:strVal val="#ppt_w"/>
                                              </p:val>
                                            </p:tav>
                                          </p:tavLst>
                                        </p:anim>
                                        <p:anim calcmode="lin" valueType="num">
                                          <p:cBhvr>
                                            <p:cTn id="43" dur="500" fill="hold"/>
                                            <p:tgtEl>
                                              <p:spTgt spid="52"/>
                                            </p:tgtEl>
                                            <p:attrNameLst>
                                              <p:attrName>ppt_h</p:attrName>
                                            </p:attrNameLst>
                                          </p:cBhvr>
                                          <p:tavLst>
                                            <p:tav tm="0">
                                              <p:val>
                                                <p:fltVal val="0"/>
                                              </p:val>
                                            </p:tav>
                                            <p:tav tm="100000">
                                              <p:val>
                                                <p:strVal val="#ppt_h"/>
                                              </p:val>
                                            </p:tav>
                                          </p:tavLst>
                                        </p:anim>
                                        <p:animEffect transition="in" filter="fade">
                                          <p:cBhvr>
                                            <p:cTn id="44" dur="500"/>
                                            <p:tgtEl>
                                              <p:spTgt spid="52"/>
                                            </p:tgtEl>
                                          </p:cBhvr>
                                        </p:animEffect>
                                      </p:childTnLst>
                                    </p:cTn>
                                  </p:par>
                                  <p:par>
                                    <p:cTn id="45" presetID="53" presetClass="entr" presetSubtype="16"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 calcmode="lin" valueType="num">
                                          <p:cBhvr>
                                            <p:cTn id="47" dur="500" fill="hold"/>
                                            <p:tgtEl>
                                              <p:spTgt spid="55"/>
                                            </p:tgtEl>
                                            <p:attrNameLst>
                                              <p:attrName>ppt_w</p:attrName>
                                            </p:attrNameLst>
                                          </p:cBhvr>
                                          <p:tavLst>
                                            <p:tav tm="0">
                                              <p:val>
                                                <p:fltVal val="0"/>
                                              </p:val>
                                            </p:tav>
                                            <p:tav tm="100000">
                                              <p:val>
                                                <p:strVal val="#ppt_w"/>
                                              </p:val>
                                            </p:tav>
                                          </p:tavLst>
                                        </p:anim>
                                        <p:anim calcmode="lin" valueType="num">
                                          <p:cBhvr>
                                            <p:cTn id="48" dur="500" fill="hold"/>
                                            <p:tgtEl>
                                              <p:spTgt spid="55"/>
                                            </p:tgtEl>
                                            <p:attrNameLst>
                                              <p:attrName>ppt_h</p:attrName>
                                            </p:attrNameLst>
                                          </p:cBhvr>
                                          <p:tavLst>
                                            <p:tav tm="0">
                                              <p:val>
                                                <p:fltVal val="0"/>
                                              </p:val>
                                            </p:tav>
                                            <p:tav tm="100000">
                                              <p:val>
                                                <p:strVal val="#ppt_h"/>
                                              </p:val>
                                            </p:tav>
                                          </p:tavLst>
                                        </p:anim>
                                        <p:animEffect transition="in" filter="fade">
                                          <p:cBhvr>
                                            <p:cTn id="49" dur="500"/>
                                            <p:tgtEl>
                                              <p:spTgt spid="55"/>
                                            </p:tgtEl>
                                          </p:cBhvr>
                                        </p:animEffect>
                                      </p:childTnLst>
                                    </p:cTn>
                                  </p:par>
                                </p:childTnLst>
                              </p:cTn>
                            </p:par>
                            <p:par>
                              <p:cTn id="50" fill="hold">
                                <p:stCondLst>
                                  <p:cond delay="3000"/>
                                </p:stCondLst>
                                <p:childTnLst>
                                  <p:par>
                                    <p:cTn id="51" presetID="2" presetClass="entr" presetSubtype="8" fill="hold" grpId="0" nodeType="afterEffect" p14:presetBounceEnd="60000">
                                      <p:stCondLst>
                                        <p:cond delay="0"/>
                                      </p:stCondLst>
                                      <p:childTnLst>
                                        <p:set>
                                          <p:cBhvr>
                                            <p:cTn id="52" dur="1" fill="hold">
                                              <p:stCondLst>
                                                <p:cond delay="0"/>
                                              </p:stCondLst>
                                            </p:cTn>
                                            <p:tgtEl>
                                              <p:spTgt spid="63"/>
                                            </p:tgtEl>
                                            <p:attrNameLst>
                                              <p:attrName>style.visibility</p:attrName>
                                            </p:attrNameLst>
                                          </p:cBhvr>
                                          <p:to>
                                            <p:strVal val="visible"/>
                                          </p:to>
                                        </p:set>
                                        <p:anim calcmode="lin" valueType="num" p14:bounceEnd="60000">
                                          <p:cBhvr additive="base">
                                            <p:cTn id="53" dur="500" fill="hold"/>
                                            <p:tgtEl>
                                              <p:spTgt spid="63"/>
                                            </p:tgtEl>
                                            <p:attrNameLst>
                                              <p:attrName>ppt_x</p:attrName>
                                            </p:attrNameLst>
                                          </p:cBhvr>
                                          <p:tavLst>
                                            <p:tav tm="0">
                                              <p:val>
                                                <p:strVal val="0-#ppt_w/2"/>
                                              </p:val>
                                            </p:tav>
                                            <p:tav tm="100000">
                                              <p:val>
                                                <p:strVal val="#ppt_x"/>
                                              </p:val>
                                            </p:tav>
                                          </p:tavLst>
                                        </p:anim>
                                        <p:anim calcmode="lin" valueType="num" p14:bounceEnd="60000">
                                          <p:cBhvr additive="base">
                                            <p:cTn id="54" dur="500" fill="hold"/>
                                            <p:tgtEl>
                                              <p:spTgt spid="63"/>
                                            </p:tgtEl>
                                            <p:attrNameLst>
                                              <p:attrName>ppt_y</p:attrName>
                                            </p:attrNameLst>
                                          </p:cBhvr>
                                          <p:tavLst>
                                            <p:tav tm="0">
                                              <p:val>
                                                <p:strVal val="#ppt_y"/>
                                              </p:val>
                                            </p:tav>
                                            <p:tav tm="100000">
                                              <p:val>
                                                <p:strVal val="#ppt_y"/>
                                              </p:val>
                                            </p:tav>
                                          </p:tavLst>
                                        </p:anim>
                                      </p:childTnLst>
                                    </p:cTn>
                                  </p:par>
                                </p:childTnLst>
                              </p:cTn>
                            </p:par>
                            <p:par>
                              <p:cTn id="55" fill="hold">
                                <p:stCondLst>
                                  <p:cond delay="3500"/>
                                </p:stCondLst>
                                <p:childTnLst>
                                  <p:par>
                                    <p:cTn id="56" presetID="2" presetClass="entr" presetSubtype="8" fill="hold" grpId="0" nodeType="afterEffect" p14:presetBounceEnd="60000">
                                      <p:stCondLst>
                                        <p:cond delay="0"/>
                                      </p:stCondLst>
                                      <p:childTnLst>
                                        <p:set>
                                          <p:cBhvr>
                                            <p:cTn id="57" dur="1" fill="hold">
                                              <p:stCondLst>
                                                <p:cond delay="0"/>
                                              </p:stCondLst>
                                            </p:cTn>
                                            <p:tgtEl>
                                              <p:spTgt spid="64"/>
                                            </p:tgtEl>
                                            <p:attrNameLst>
                                              <p:attrName>style.visibility</p:attrName>
                                            </p:attrNameLst>
                                          </p:cBhvr>
                                          <p:to>
                                            <p:strVal val="visible"/>
                                          </p:to>
                                        </p:set>
                                        <p:anim calcmode="lin" valueType="num" p14:bounceEnd="60000">
                                          <p:cBhvr additive="base">
                                            <p:cTn id="58" dur="500" fill="hold"/>
                                            <p:tgtEl>
                                              <p:spTgt spid="64"/>
                                            </p:tgtEl>
                                            <p:attrNameLst>
                                              <p:attrName>ppt_x</p:attrName>
                                            </p:attrNameLst>
                                          </p:cBhvr>
                                          <p:tavLst>
                                            <p:tav tm="0">
                                              <p:val>
                                                <p:strVal val="0-#ppt_w/2"/>
                                              </p:val>
                                            </p:tav>
                                            <p:tav tm="100000">
                                              <p:val>
                                                <p:strVal val="#ppt_x"/>
                                              </p:val>
                                            </p:tav>
                                          </p:tavLst>
                                        </p:anim>
                                        <p:anim calcmode="lin" valueType="num" p14:bounceEnd="60000">
                                          <p:cBhvr additive="base">
                                            <p:cTn id="59" dur="500" fill="hold"/>
                                            <p:tgtEl>
                                              <p:spTgt spid="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7" grpId="0">
            <p:bldSub>
              <a:bldChart bld="series"/>
            </p:bldSub>
          </p:bldGraphic>
          <p:bldP spid="48" grpId="0"/>
          <p:bldP spid="49" grpId="0"/>
          <p:bldP spid="50" grpId="0" animBg="1"/>
          <p:bldP spid="51" grpId="0" animBg="1"/>
          <p:bldP spid="63" grpId="0"/>
          <p:bldP spid="64" grpId="0"/>
          <p:bldP spid="67" grpId="0"/>
          <p:bldP spid="67"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7">
                                                <p:graphicEl>
                                                  <a:chart seriesIdx="-3" categoryIdx="-3" bldStep="gridLegend"/>
                                                </p:graphicEl>
                                              </p:spTgt>
                                            </p:tgtEl>
                                            <p:attrNameLst>
                                              <p:attrName>style.visibility</p:attrName>
                                            </p:attrNameLst>
                                          </p:cBhvr>
                                          <p:to>
                                            <p:strVal val="visible"/>
                                          </p:to>
                                        </p:set>
                                        <p:animEffect transition="in" filter="wipe(down)">
                                          <p:cBhvr>
                                            <p:cTn id="7" dur="500"/>
                                            <p:tgtEl>
                                              <p:spTgt spid="47">
                                                <p:graphicEl>
                                                  <a:chart seriesIdx="-3" categoryIdx="-3" bldStep="gridLegend"/>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7">
                                                <p:graphicEl>
                                                  <a:chart seriesIdx="0" categoryIdx="-4" bldStep="series"/>
                                                </p:graphicEl>
                                              </p:spTgt>
                                            </p:tgtEl>
                                            <p:attrNameLst>
                                              <p:attrName>style.visibility</p:attrName>
                                            </p:attrNameLst>
                                          </p:cBhvr>
                                          <p:to>
                                            <p:strVal val="visible"/>
                                          </p:to>
                                        </p:set>
                                        <p:animEffect transition="in" filter="wipe(down)">
                                          <p:cBhvr>
                                            <p:cTn id="11" dur="500"/>
                                            <p:tgtEl>
                                              <p:spTgt spid="47">
                                                <p:graphicEl>
                                                  <a:chart seriesIdx="0" categoryIdx="-4" bldStep="series"/>
                                                </p:graphic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47">
                                                <p:graphicEl>
                                                  <a:chart seriesIdx="1" categoryIdx="-4" bldStep="series"/>
                                                </p:graphicEl>
                                              </p:spTgt>
                                            </p:tgtEl>
                                            <p:attrNameLst>
                                              <p:attrName>style.visibility</p:attrName>
                                            </p:attrNameLst>
                                          </p:cBhvr>
                                          <p:to>
                                            <p:strVal val="visible"/>
                                          </p:to>
                                        </p:set>
                                        <p:animEffect transition="in" filter="wipe(down)">
                                          <p:cBhvr>
                                            <p:cTn id="15" dur="500"/>
                                            <p:tgtEl>
                                              <p:spTgt spid="47">
                                                <p:graphicEl>
                                                  <a:chart seriesIdx="1" categoryIdx="-4" bldStep="series"/>
                                                </p:graphic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47">
                                                <p:graphicEl>
                                                  <a:chart seriesIdx="2" categoryIdx="-4" bldStep="series"/>
                                                </p:graphicEl>
                                              </p:spTgt>
                                            </p:tgtEl>
                                            <p:attrNameLst>
                                              <p:attrName>style.visibility</p:attrName>
                                            </p:attrNameLst>
                                          </p:cBhvr>
                                          <p:to>
                                            <p:strVal val="visible"/>
                                          </p:to>
                                        </p:set>
                                        <p:animEffect transition="in" filter="wipe(down)">
                                          <p:cBhvr>
                                            <p:cTn id="19" dur="500"/>
                                            <p:tgtEl>
                                              <p:spTgt spid="47">
                                                <p:graphicEl>
                                                  <a:chart seriesIdx="2" categoryIdx="-4" bldStep="series"/>
                                                </p:graphicEl>
                                              </p:spTgt>
                                            </p:tgtEl>
                                          </p:cBhvr>
                                        </p:animEffect>
                                      </p:childTnLst>
                                    </p:cTn>
                                  </p:par>
                                </p:childTnLst>
                              </p:cTn>
                            </p:par>
                            <p:par>
                              <p:cTn id="20" fill="hold">
                                <p:stCondLst>
                                  <p:cond delay="2000"/>
                                </p:stCondLst>
                                <p:childTnLst>
                                  <p:par>
                                    <p:cTn id="21" presetID="2" presetClass="entr" presetSubtype="8" fill="hold" grpId="0" nodeType="afterEffect">
                                      <p:stCondLst>
                                        <p:cond delay="0"/>
                                      </p:stCondLst>
                                      <p:childTnLst>
                                        <p:set>
                                          <p:cBhvr>
                                            <p:cTn id="22" dur="1" fill="hold">
                                              <p:stCondLst>
                                                <p:cond delay="0"/>
                                              </p:stCondLst>
                                            </p:cTn>
                                            <p:tgtEl>
                                              <p:spTgt spid="48"/>
                                            </p:tgtEl>
                                            <p:attrNameLst>
                                              <p:attrName>style.visibility</p:attrName>
                                            </p:attrNameLst>
                                          </p:cBhvr>
                                          <p:to>
                                            <p:strVal val="visible"/>
                                          </p:to>
                                        </p:set>
                                        <p:anim calcmode="lin" valueType="num">
                                          <p:cBhvr additive="base">
                                            <p:cTn id="23" dur="500" fill="hold"/>
                                            <p:tgtEl>
                                              <p:spTgt spid="48"/>
                                            </p:tgtEl>
                                            <p:attrNameLst>
                                              <p:attrName>ppt_x</p:attrName>
                                            </p:attrNameLst>
                                          </p:cBhvr>
                                          <p:tavLst>
                                            <p:tav tm="0">
                                              <p:val>
                                                <p:strVal val="0-#ppt_w/2"/>
                                              </p:val>
                                            </p:tav>
                                            <p:tav tm="100000">
                                              <p:val>
                                                <p:strVal val="#ppt_x"/>
                                              </p:val>
                                            </p:tav>
                                          </p:tavLst>
                                        </p:anim>
                                        <p:anim calcmode="lin" valueType="num">
                                          <p:cBhvr additive="base">
                                            <p:cTn id="24" dur="500" fill="hold"/>
                                            <p:tgtEl>
                                              <p:spTgt spid="48"/>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2" presetClass="entr" presetSubtype="8" fill="hold" grpId="0" nodeType="afterEffect">
                                      <p:stCondLst>
                                        <p:cond delay="0"/>
                                      </p:stCondLst>
                                      <p:childTnLst>
                                        <p:set>
                                          <p:cBhvr>
                                            <p:cTn id="27" dur="1" fill="hold">
                                              <p:stCondLst>
                                                <p:cond delay="0"/>
                                              </p:stCondLst>
                                            </p:cTn>
                                            <p:tgtEl>
                                              <p:spTgt spid="49"/>
                                            </p:tgtEl>
                                            <p:attrNameLst>
                                              <p:attrName>style.visibility</p:attrName>
                                            </p:attrNameLst>
                                          </p:cBhvr>
                                          <p:to>
                                            <p:strVal val="visible"/>
                                          </p:to>
                                        </p:set>
                                        <p:anim calcmode="lin" valueType="num">
                                          <p:cBhvr additive="base">
                                            <p:cTn id="28" dur="500" fill="hold"/>
                                            <p:tgtEl>
                                              <p:spTgt spid="49"/>
                                            </p:tgtEl>
                                            <p:attrNameLst>
                                              <p:attrName>ppt_x</p:attrName>
                                            </p:attrNameLst>
                                          </p:cBhvr>
                                          <p:tavLst>
                                            <p:tav tm="0">
                                              <p:val>
                                                <p:strVal val="0-#ppt_w/2"/>
                                              </p:val>
                                            </p:tav>
                                            <p:tav tm="100000">
                                              <p:val>
                                                <p:strVal val="#ppt_x"/>
                                              </p:val>
                                            </p:tav>
                                          </p:tavLst>
                                        </p:anim>
                                        <p:anim calcmode="lin" valueType="num">
                                          <p:cBhvr additive="base">
                                            <p:cTn id="29" dur="500" fill="hold"/>
                                            <p:tgtEl>
                                              <p:spTgt spid="49"/>
                                            </p:tgtEl>
                                            <p:attrNameLst>
                                              <p:attrName>ppt_y</p:attrName>
                                            </p:attrNameLst>
                                          </p:cBhvr>
                                          <p:tavLst>
                                            <p:tav tm="0">
                                              <p:val>
                                                <p:strVal val="#ppt_y"/>
                                              </p:val>
                                            </p:tav>
                                            <p:tav tm="100000">
                                              <p:val>
                                                <p:strVal val="#ppt_y"/>
                                              </p:val>
                                            </p:tav>
                                          </p:tavLst>
                                        </p:anim>
                                      </p:childTnLst>
                                    </p:cTn>
                                  </p:par>
                                  <p:par>
                                    <p:cTn id="30" presetID="53" presetClass="entr" presetSubtype="16" fill="hold" grpId="0" nodeType="withEffect">
                                      <p:stCondLst>
                                        <p:cond delay="0"/>
                                      </p:stCondLst>
                                      <p:childTnLst>
                                        <p:set>
                                          <p:cBhvr>
                                            <p:cTn id="31" dur="1" fill="hold">
                                              <p:stCondLst>
                                                <p:cond delay="0"/>
                                              </p:stCondLst>
                                            </p:cTn>
                                            <p:tgtEl>
                                              <p:spTgt spid="51"/>
                                            </p:tgtEl>
                                            <p:attrNameLst>
                                              <p:attrName>style.visibility</p:attrName>
                                            </p:attrNameLst>
                                          </p:cBhvr>
                                          <p:to>
                                            <p:strVal val="visible"/>
                                          </p:to>
                                        </p:set>
                                        <p:anim calcmode="lin" valueType="num">
                                          <p:cBhvr>
                                            <p:cTn id="32" dur="500" fill="hold"/>
                                            <p:tgtEl>
                                              <p:spTgt spid="51"/>
                                            </p:tgtEl>
                                            <p:attrNameLst>
                                              <p:attrName>ppt_w</p:attrName>
                                            </p:attrNameLst>
                                          </p:cBhvr>
                                          <p:tavLst>
                                            <p:tav tm="0">
                                              <p:val>
                                                <p:fltVal val="0"/>
                                              </p:val>
                                            </p:tav>
                                            <p:tav tm="100000">
                                              <p:val>
                                                <p:strVal val="#ppt_w"/>
                                              </p:val>
                                            </p:tav>
                                          </p:tavLst>
                                        </p:anim>
                                        <p:anim calcmode="lin" valueType="num">
                                          <p:cBhvr>
                                            <p:cTn id="33" dur="500" fill="hold"/>
                                            <p:tgtEl>
                                              <p:spTgt spid="51"/>
                                            </p:tgtEl>
                                            <p:attrNameLst>
                                              <p:attrName>ppt_h</p:attrName>
                                            </p:attrNameLst>
                                          </p:cBhvr>
                                          <p:tavLst>
                                            <p:tav tm="0">
                                              <p:val>
                                                <p:fltVal val="0"/>
                                              </p:val>
                                            </p:tav>
                                            <p:tav tm="100000">
                                              <p:val>
                                                <p:strVal val="#ppt_h"/>
                                              </p:val>
                                            </p:tav>
                                          </p:tavLst>
                                        </p:anim>
                                        <p:animEffect transition="in" filter="fade">
                                          <p:cBhvr>
                                            <p:cTn id="34" dur="500"/>
                                            <p:tgtEl>
                                              <p:spTgt spid="51"/>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anim calcmode="lin" valueType="num">
                                          <p:cBhvr>
                                            <p:cTn id="37" dur="500" fill="hold"/>
                                            <p:tgtEl>
                                              <p:spTgt spid="50"/>
                                            </p:tgtEl>
                                            <p:attrNameLst>
                                              <p:attrName>ppt_w</p:attrName>
                                            </p:attrNameLst>
                                          </p:cBhvr>
                                          <p:tavLst>
                                            <p:tav tm="0">
                                              <p:val>
                                                <p:fltVal val="0"/>
                                              </p:val>
                                            </p:tav>
                                            <p:tav tm="100000">
                                              <p:val>
                                                <p:strVal val="#ppt_w"/>
                                              </p:val>
                                            </p:tav>
                                          </p:tavLst>
                                        </p:anim>
                                        <p:anim calcmode="lin" valueType="num">
                                          <p:cBhvr>
                                            <p:cTn id="38" dur="500" fill="hold"/>
                                            <p:tgtEl>
                                              <p:spTgt spid="50"/>
                                            </p:tgtEl>
                                            <p:attrNameLst>
                                              <p:attrName>ppt_h</p:attrName>
                                            </p:attrNameLst>
                                          </p:cBhvr>
                                          <p:tavLst>
                                            <p:tav tm="0">
                                              <p:val>
                                                <p:fltVal val="0"/>
                                              </p:val>
                                            </p:tav>
                                            <p:tav tm="100000">
                                              <p:val>
                                                <p:strVal val="#ppt_h"/>
                                              </p:val>
                                            </p:tav>
                                          </p:tavLst>
                                        </p:anim>
                                        <p:animEffect transition="in" filter="fade">
                                          <p:cBhvr>
                                            <p:cTn id="39" dur="500"/>
                                            <p:tgtEl>
                                              <p:spTgt spid="50"/>
                                            </p:tgtEl>
                                          </p:cBhvr>
                                        </p:animEffect>
                                      </p:childTnLst>
                                    </p:cTn>
                                  </p:par>
                                  <p:par>
                                    <p:cTn id="40" presetID="53" presetClass="entr" presetSubtype="16" fill="hold" nodeType="withEffect">
                                      <p:stCondLst>
                                        <p:cond delay="0"/>
                                      </p:stCondLst>
                                      <p:childTnLst>
                                        <p:set>
                                          <p:cBhvr>
                                            <p:cTn id="41" dur="1" fill="hold">
                                              <p:stCondLst>
                                                <p:cond delay="0"/>
                                              </p:stCondLst>
                                            </p:cTn>
                                            <p:tgtEl>
                                              <p:spTgt spid="52"/>
                                            </p:tgtEl>
                                            <p:attrNameLst>
                                              <p:attrName>style.visibility</p:attrName>
                                            </p:attrNameLst>
                                          </p:cBhvr>
                                          <p:to>
                                            <p:strVal val="visible"/>
                                          </p:to>
                                        </p:set>
                                        <p:anim calcmode="lin" valueType="num">
                                          <p:cBhvr>
                                            <p:cTn id="42" dur="500" fill="hold"/>
                                            <p:tgtEl>
                                              <p:spTgt spid="52"/>
                                            </p:tgtEl>
                                            <p:attrNameLst>
                                              <p:attrName>ppt_w</p:attrName>
                                            </p:attrNameLst>
                                          </p:cBhvr>
                                          <p:tavLst>
                                            <p:tav tm="0">
                                              <p:val>
                                                <p:fltVal val="0"/>
                                              </p:val>
                                            </p:tav>
                                            <p:tav tm="100000">
                                              <p:val>
                                                <p:strVal val="#ppt_w"/>
                                              </p:val>
                                            </p:tav>
                                          </p:tavLst>
                                        </p:anim>
                                        <p:anim calcmode="lin" valueType="num">
                                          <p:cBhvr>
                                            <p:cTn id="43" dur="500" fill="hold"/>
                                            <p:tgtEl>
                                              <p:spTgt spid="52"/>
                                            </p:tgtEl>
                                            <p:attrNameLst>
                                              <p:attrName>ppt_h</p:attrName>
                                            </p:attrNameLst>
                                          </p:cBhvr>
                                          <p:tavLst>
                                            <p:tav tm="0">
                                              <p:val>
                                                <p:fltVal val="0"/>
                                              </p:val>
                                            </p:tav>
                                            <p:tav tm="100000">
                                              <p:val>
                                                <p:strVal val="#ppt_h"/>
                                              </p:val>
                                            </p:tav>
                                          </p:tavLst>
                                        </p:anim>
                                        <p:animEffect transition="in" filter="fade">
                                          <p:cBhvr>
                                            <p:cTn id="44" dur="500"/>
                                            <p:tgtEl>
                                              <p:spTgt spid="52"/>
                                            </p:tgtEl>
                                          </p:cBhvr>
                                        </p:animEffect>
                                      </p:childTnLst>
                                    </p:cTn>
                                  </p:par>
                                  <p:par>
                                    <p:cTn id="45" presetID="53" presetClass="entr" presetSubtype="16"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 calcmode="lin" valueType="num">
                                          <p:cBhvr>
                                            <p:cTn id="47" dur="500" fill="hold"/>
                                            <p:tgtEl>
                                              <p:spTgt spid="55"/>
                                            </p:tgtEl>
                                            <p:attrNameLst>
                                              <p:attrName>ppt_w</p:attrName>
                                            </p:attrNameLst>
                                          </p:cBhvr>
                                          <p:tavLst>
                                            <p:tav tm="0">
                                              <p:val>
                                                <p:fltVal val="0"/>
                                              </p:val>
                                            </p:tav>
                                            <p:tav tm="100000">
                                              <p:val>
                                                <p:strVal val="#ppt_w"/>
                                              </p:val>
                                            </p:tav>
                                          </p:tavLst>
                                        </p:anim>
                                        <p:anim calcmode="lin" valueType="num">
                                          <p:cBhvr>
                                            <p:cTn id="48" dur="500" fill="hold"/>
                                            <p:tgtEl>
                                              <p:spTgt spid="55"/>
                                            </p:tgtEl>
                                            <p:attrNameLst>
                                              <p:attrName>ppt_h</p:attrName>
                                            </p:attrNameLst>
                                          </p:cBhvr>
                                          <p:tavLst>
                                            <p:tav tm="0">
                                              <p:val>
                                                <p:fltVal val="0"/>
                                              </p:val>
                                            </p:tav>
                                            <p:tav tm="100000">
                                              <p:val>
                                                <p:strVal val="#ppt_h"/>
                                              </p:val>
                                            </p:tav>
                                          </p:tavLst>
                                        </p:anim>
                                        <p:animEffect transition="in" filter="fade">
                                          <p:cBhvr>
                                            <p:cTn id="49" dur="500"/>
                                            <p:tgtEl>
                                              <p:spTgt spid="55"/>
                                            </p:tgtEl>
                                          </p:cBhvr>
                                        </p:animEffect>
                                      </p:childTnLst>
                                    </p:cTn>
                                  </p:par>
                                </p:childTnLst>
                              </p:cTn>
                            </p:par>
                            <p:par>
                              <p:cTn id="50" fill="hold">
                                <p:stCondLst>
                                  <p:cond delay="3000"/>
                                </p:stCondLst>
                                <p:childTnLst>
                                  <p:par>
                                    <p:cTn id="51" presetID="2" presetClass="entr" presetSubtype="8" fill="hold" grpId="0" nodeType="afterEffect">
                                      <p:stCondLst>
                                        <p:cond delay="0"/>
                                      </p:stCondLst>
                                      <p:childTnLst>
                                        <p:set>
                                          <p:cBhvr>
                                            <p:cTn id="52" dur="1" fill="hold">
                                              <p:stCondLst>
                                                <p:cond delay="0"/>
                                              </p:stCondLst>
                                            </p:cTn>
                                            <p:tgtEl>
                                              <p:spTgt spid="63"/>
                                            </p:tgtEl>
                                            <p:attrNameLst>
                                              <p:attrName>style.visibility</p:attrName>
                                            </p:attrNameLst>
                                          </p:cBhvr>
                                          <p:to>
                                            <p:strVal val="visible"/>
                                          </p:to>
                                        </p:set>
                                        <p:anim calcmode="lin" valueType="num">
                                          <p:cBhvr additive="base">
                                            <p:cTn id="53" dur="500" fill="hold"/>
                                            <p:tgtEl>
                                              <p:spTgt spid="63"/>
                                            </p:tgtEl>
                                            <p:attrNameLst>
                                              <p:attrName>ppt_x</p:attrName>
                                            </p:attrNameLst>
                                          </p:cBhvr>
                                          <p:tavLst>
                                            <p:tav tm="0">
                                              <p:val>
                                                <p:strVal val="0-#ppt_w/2"/>
                                              </p:val>
                                            </p:tav>
                                            <p:tav tm="100000">
                                              <p:val>
                                                <p:strVal val="#ppt_x"/>
                                              </p:val>
                                            </p:tav>
                                          </p:tavLst>
                                        </p:anim>
                                        <p:anim calcmode="lin" valueType="num">
                                          <p:cBhvr additive="base">
                                            <p:cTn id="54" dur="500" fill="hold"/>
                                            <p:tgtEl>
                                              <p:spTgt spid="63"/>
                                            </p:tgtEl>
                                            <p:attrNameLst>
                                              <p:attrName>ppt_y</p:attrName>
                                            </p:attrNameLst>
                                          </p:cBhvr>
                                          <p:tavLst>
                                            <p:tav tm="0">
                                              <p:val>
                                                <p:strVal val="#ppt_y"/>
                                              </p:val>
                                            </p:tav>
                                            <p:tav tm="100000">
                                              <p:val>
                                                <p:strVal val="#ppt_y"/>
                                              </p:val>
                                            </p:tav>
                                          </p:tavLst>
                                        </p:anim>
                                      </p:childTnLst>
                                    </p:cTn>
                                  </p:par>
                                </p:childTnLst>
                              </p:cTn>
                            </p:par>
                            <p:par>
                              <p:cTn id="55" fill="hold">
                                <p:stCondLst>
                                  <p:cond delay="3500"/>
                                </p:stCondLst>
                                <p:childTnLst>
                                  <p:par>
                                    <p:cTn id="56" presetID="2" presetClass="entr" presetSubtype="8" fill="hold" grpId="0" nodeType="afterEffect">
                                      <p:stCondLst>
                                        <p:cond delay="0"/>
                                      </p:stCondLst>
                                      <p:childTnLst>
                                        <p:set>
                                          <p:cBhvr>
                                            <p:cTn id="57" dur="1" fill="hold">
                                              <p:stCondLst>
                                                <p:cond delay="0"/>
                                              </p:stCondLst>
                                            </p:cTn>
                                            <p:tgtEl>
                                              <p:spTgt spid="64"/>
                                            </p:tgtEl>
                                            <p:attrNameLst>
                                              <p:attrName>style.visibility</p:attrName>
                                            </p:attrNameLst>
                                          </p:cBhvr>
                                          <p:to>
                                            <p:strVal val="visible"/>
                                          </p:to>
                                        </p:set>
                                        <p:anim calcmode="lin" valueType="num">
                                          <p:cBhvr additive="base">
                                            <p:cTn id="58" dur="500" fill="hold"/>
                                            <p:tgtEl>
                                              <p:spTgt spid="64"/>
                                            </p:tgtEl>
                                            <p:attrNameLst>
                                              <p:attrName>ppt_x</p:attrName>
                                            </p:attrNameLst>
                                          </p:cBhvr>
                                          <p:tavLst>
                                            <p:tav tm="0">
                                              <p:val>
                                                <p:strVal val="0-#ppt_w/2"/>
                                              </p:val>
                                            </p:tav>
                                            <p:tav tm="100000">
                                              <p:val>
                                                <p:strVal val="#ppt_x"/>
                                              </p:val>
                                            </p:tav>
                                          </p:tavLst>
                                        </p:anim>
                                        <p:anim calcmode="lin" valueType="num">
                                          <p:cBhvr additive="base">
                                            <p:cTn id="59" dur="500" fill="hold"/>
                                            <p:tgtEl>
                                              <p:spTgt spid="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7" grpId="0">
            <p:bldSub>
              <a:bldChart bld="series"/>
            </p:bldSub>
          </p:bldGraphic>
          <p:bldP spid="48" grpId="0"/>
          <p:bldP spid="49" grpId="0"/>
          <p:bldP spid="50" grpId="0" animBg="1"/>
          <p:bldP spid="51" grpId="0" animBg="1"/>
          <p:bldP spid="63" grpId="0"/>
          <p:bldP spid="64" grpId="0"/>
          <p:bldP spid="67" grpId="0"/>
          <p:bldP spid="67" grpId="1"/>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E375B5F-02D4-4CCF-8194-60A9B9C34E4D}"/>
              </a:ext>
            </a:extLst>
          </p:cNvPr>
          <p:cNvSpPr txBox="1"/>
          <p:nvPr/>
        </p:nvSpPr>
        <p:spPr>
          <a:xfrm>
            <a:off x="1035243" y="345683"/>
            <a:ext cx="3217333" cy="49731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lnSpc>
                <a:spcPct val="120000"/>
              </a:lnSpc>
            </a:pPr>
            <a:r>
              <a:rPr lang="zh-CN" altLang="en-US" sz="2400" b="1" dirty="0">
                <a:solidFill>
                  <a:prstClr val="black">
                    <a:lumMod val="75000"/>
                    <a:lumOff val="25000"/>
                  </a:prstClr>
                </a:solidFill>
                <a:latin typeface="Arial"/>
                <a:ea typeface="微软雅黑"/>
                <a:cs typeface="+mn-ea"/>
                <a:sym typeface="+mn-lt"/>
              </a:rPr>
              <a:t>可视化数据分析图表</a:t>
            </a:r>
          </a:p>
        </p:txBody>
      </p:sp>
      <p:sp>
        <p:nvSpPr>
          <p:cNvPr id="4" name="矩形 3">
            <a:extLst>
              <a:ext uri="{FF2B5EF4-FFF2-40B4-BE49-F238E27FC236}">
                <a16:creationId xmlns:a16="http://schemas.microsoft.com/office/drawing/2014/main" id="{925294B4-CF39-4A94-BFF9-DC0106821065}"/>
              </a:ext>
            </a:extLst>
          </p:cNvPr>
          <p:cNvSpPr/>
          <p:nvPr/>
        </p:nvSpPr>
        <p:spPr>
          <a:xfrm>
            <a:off x="1" y="457200"/>
            <a:ext cx="632459" cy="598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zh-CN" altLang="en-US" sz="1351">
              <a:solidFill>
                <a:prstClr val="black"/>
              </a:solidFill>
              <a:latin typeface="Arial"/>
              <a:ea typeface="微软雅黑"/>
              <a:cs typeface="+mn-ea"/>
              <a:sym typeface="+mn-lt"/>
            </a:endParaRPr>
          </a:p>
        </p:txBody>
      </p:sp>
      <p:sp>
        <p:nvSpPr>
          <p:cNvPr id="5" name="文本框 4">
            <a:extLst>
              <a:ext uri="{FF2B5EF4-FFF2-40B4-BE49-F238E27FC236}">
                <a16:creationId xmlns:a16="http://schemas.microsoft.com/office/drawing/2014/main" id="{B2A87E23-8816-4DD3-81F7-8D414621D879}"/>
              </a:ext>
            </a:extLst>
          </p:cNvPr>
          <p:cNvSpPr txBox="1"/>
          <p:nvPr/>
        </p:nvSpPr>
        <p:spPr>
          <a:xfrm>
            <a:off x="1035243" y="733709"/>
            <a:ext cx="2578815" cy="397545"/>
          </a:xfrm>
          <a:prstGeom prst="rect">
            <a:avLst/>
          </a:prstGeom>
          <a:noFill/>
        </p:spPr>
        <p:txBody>
          <a:bodyPr wrap="square" rtlCol="0">
            <a:spAutoFit/>
          </a:bodyPr>
          <a:lstStyle/>
          <a:p>
            <a:pPr defTabSz="1375467">
              <a:lnSpc>
                <a:spcPct val="140000"/>
              </a:lnSpc>
            </a:pPr>
            <a:r>
              <a:rPr lang="en-US" altLang="zh-CN" sz="1600" dirty="0">
                <a:solidFill>
                  <a:prstClr val="black">
                    <a:lumMod val="75000"/>
                    <a:lumOff val="25000"/>
                  </a:prstClr>
                </a:solidFill>
                <a:latin typeface="Arial"/>
                <a:ea typeface="微软雅黑"/>
                <a:cs typeface="+mn-ea"/>
                <a:sym typeface="+mn-lt"/>
              </a:rPr>
              <a:t>Visual data analysis chart</a:t>
            </a:r>
            <a:endParaRPr lang="zh-CN" altLang="en-US" sz="1600" dirty="0">
              <a:solidFill>
                <a:prstClr val="black">
                  <a:lumMod val="75000"/>
                  <a:lumOff val="25000"/>
                </a:prstClr>
              </a:solidFill>
              <a:latin typeface="Arial"/>
              <a:ea typeface="微软雅黑"/>
              <a:cs typeface="+mn-ea"/>
              <a:sym typeface="+mn-lt"/>
            </a:endParaRPr>
          </a:p>
        </p:txBody>
      </p:sp>
      <p:sp>
        <p:nvSpPr>
          <p:cNvPr id="6" name="矩形 5">
            <a:extLst>
              <a:ext uri="{FF2B5EF4-FFF2-40B4-BE49-F238E27FC236}">
                <a16:creationId xmlns:a16="http://schemas.microsoft.com/office/drawing/2014/main" id="{925294B4-CF39-4A94-BFF9-DC0106821065}"/>
              </a:ext>
            </a:extLst>
          </p:cNvPr>
          <p:cNvSpPr/>
          <p:nvPr/>
        </p:nvSpPr>
        <p:spPr>
          <a:xfrm>
            <a:off x="765494" y="457200"/>
            <a:ext cx="136716" cy="598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zh-CN" altLang="en-US" sz="1351">
              <a:solidFill>
                <a:prstClr val="black"/>
              </a:solidFill>
              <a:latin typeface="Arial"/>
              <a:ea typeface="微软雅黑"/>
              <a:cs typeface="+mn-ea"/>
              <a:sym typeface="+mn-lt"/>
            </a:endParaRPr>
          </a:p>
        </p:txBody>
      </p:sp>
      <p:sp>
        <p:nvSpPr>
          <p:cNvPr id="7" name="Rectangle 6"/>
          <p:cNvSpPr/>
          <p:nvPr/>
        </p:nvSpPr>
        <p:spPr>
          <a:xfrm>
            <a:off x="7094522" y="1722281"/>
            <a:ext cx="4588399" cy="634789"/>
          </a:xfrm>
          <a:prstGeom prst="rect">
            <a:avLst/>
          </a:prstGeom>
        </p:spPr>
        <p:txBody>
          <a:bodyPr wrap="square" lIns="91440" tIns="45720" rIns="91440" bIns="45720">
            <a:spAutoFit/>
          </a:bodyPr>
          <a:lstStyle/>
          <a:p>
            <a:pPr defTabSz="1375467">
              <a:lnSpc>
                <a:spcPct val="150000"/>
              </a:lnSpc>
            </a:pPr>
            <a:r>
              <a:rPr lang="zh-CN" altLang="en-US" sz="2667" b="1"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添加标题内容</a:t>
            </a:r>
            <a:endParaRPr lang="en-US" sz="2667" b="1"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Rectangle 9"/>
          <p:cNvSpPr/>
          <p:nvPr/>
        </p:nvSpPr>
        <p:spPr>
          <a:xfrm>
            <a:off x="7575490" y="2430169"/>
            <a:ext cx="3699645" cy="671209"/>
          </a:xfrm>
          <a:prstGeom prst="rect">
            <a:avLst/>
          </a:prstGeom>
        </p:spPr>
        <p:txBody>
          <a:bodyPr wrap="square" lIns="91440" tIns="45720" rIns="91440" bIns="45720">
            <a:spAutoFit/>
          </a:bodyPr>
          <a:lstStyle/>
          <a:p>
            <a:pPr defTabSz="1375467">
              <a:lnSpc>
                <a:spcPct val="150000"/>
              </a:lnSpc>
            </a:pPr>
            <a:r>
              <a:rPr lang="zh-CN" altLang="en-US" sz="1333"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您的内容打在这里，或者通过复制您的文本后，在此框中选择粘贴，并选择只保留文字。</a:t>
            </a:r>
            <a:endParaRPr lang="en-US" sz="1333"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Freeform 88"/>
          <p:cNvSpPr>
            <a:spLocks noEditPoints="1"/>
          </p:cNvSpPr>
          <p:nvPr/>
        </p:nvSpPr>
        <p:spPr bwMode="auto">
          <a:xfrm>
            <a:off x="7114951" y="2583783"/>
            <a:ext cx="396525" cy="400659"/>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defTabSz="1375467"/>
            <a:endParaRPr lang="en-US" sz="2667">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Freeform 88"/>
          <p:cNvSpPr>
            <a:spLocks noEditPoints="1"/>
          </p:cNvSpPr>
          <p:nvPr/>
        </p:nvSpPr>
        <p:spPr bwMode="auto">
          <a:xfrm>
            <a:off x="7114951" y="3335496"/>
            <a:ext cx="396525" cy="400659"/>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defTabSz="1375467"/>
            <a:endParaRPr lang="en-US" sz="2667">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Freeform 88"/>
          <p:cNvSpPr>
            <a:spLocks noEditPoints="1"/>
          </p:cNvSpPr>
          <p:nvPr/>
        </p:nvSpPr>
        <p:spPr bwMode="auto">
          <a:xfrm>
            <a:off x="7114951" y="4078305"/>
            <a:ext cx="396525" cy="400659"/>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defTabSz="1375467"/>
            <a:endParaRPr lang="en-US" sz="2667">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Freeform 88"/>
          <p:cNvSpPr>
            <a:spLocks noEditPoints="1"/>
          </p:cNvSpPr>
          <p:nvPr/>
        </p:nvSpPr>
        <p:spPr bwMode="auto">
          <a:xfrm>
            <a:off x="7114951" y="4821115"/>
            <a:ext cx="396525" cy="400659"/>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1375467"/>
            <a:endParaRPr lang="en-US" sz="2667">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88"/>
          <p:cNvSpPr>
            <a:spLocks noEditPoints="1"/>
          </p:cNvSpPr>
          <p:nvPr/>
        </p:nvSpPr>
        <p:spPr bwMode="auto">
          <a:xfrm>
            <a:off x="7114951" y="5592327"/>
            <a:ext cx="396525" cy="400659"/>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1375467"/>
            <a:endParaRPr lang="en-US" sz="2667">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aphicFrame>
        <p:nvGraphicFramePr>
          <p:cNvPr id="14" name="Chart 18"/>
          <p:cNvGraphicFramePr/>
          <p:nvPr>
            <p:extLst>
              <p:ext uri="{D42A27DB-BD31-4B8C-83A1-F6EECF244321}">
                <p14:modId xmlns:p14="http://schemas.microsoft.com/office/powerpoint/2010/main" val="2354373044"/>
              </p:ext>
            </p:extLst>
          </p:nvPr>
        </p:nvGraphicFramePr>
        <p:xfrm>
          <a:off x="670977" y="1550144"/>
          <a:ext cx="5537843" cy="4668349"/>
        </p:xfrm>
        <a:graphic>
          <a:graphicData uri="http://schemas.openxmlformats.org/drawingml/2006/chart">
            <c:chart xmlns:c="http://schemas.openxmlformats.org/drawingml/2006/chart" xmlns:r="http://schemas.openxmlformats.org/officeDocument/2006/relationships" r:id="rId2"/>
          </a:graphicData>
        </a:graphic>
      </p:graphicFrame>
      <p:sp>
        <p:nvSpPr>
          <p:cNvPr id="20" name="Rectangle 9"/>
          <p:cNvSpPr/>
          <p:nvPr/>
        </p:nvSpPr>
        <p:spPr>
          <a:xfrm>
            <a:off x="7575490" y="3175931"/>
            <a:ext cx="3699645" cy="671209"/>
          </a:xfrm>
          <a:prstGeom prst="rect">
            <a:avLst/>
          </a:prstGeom>
        </p:spPr>
        <p:txBody>
          <a:bodyPr wrap="square" lIns="91440" tIns="45720" rIns="91440" bIns="45720">
            <a:spAutoFit/>
          </a:bodyPr>
          <a:lstStyle/>
          <a:p>
            <a:pPr defTabSz="1375467">
              <a:lnSpc>
                <a:spcPct val="150000"/>
              </a:lnSpc>
            </a:pPr>
            <a:r>
              <a:rPr lang="zh-CN" altLang="en-US" sz="1333"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您的内容打在这里，或者通过复制您的文本后，在此框中选择粘贴，并选择只保留文字。</a:t>
            </a:r>
            <a:endParaRPr lang="en-US" sz="1333"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Rectangle 9"/>
          <p:cNvSpPr/>
          <p:nvPr/>
        </p:nvSpPr>
        <p:spPr>
          <a:xfrm>
            <a:off x="7575490" y="3921694"/>
            <a:ext cx="3699645" cy="671209"/>
          </a:xfrm>
          <a:prstGeom prst="rect">
            <a:avLst/>
          </a:prstGeom>
        </p:spPr>
        <p:txBody>
          <a:bodyPr wrap="square" lIns="91440" tIns="45720" rIns="91440" bIns="45720">
            <a:spAutoFit/>
          </a:bodyPr>
          <a:lstStyle/>
          <a:p>
            <a:pPr defTabSz="1375467">
              <a:lnSpc>
                <a:spcPct val="150000"/>
              </a:lnSpc>
            </a:pPr>
            <a:r>
              <a:rPr lang="zh-CN" altLang="en-US" sz="1333"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您的内容打在这里，或者通过复制您的文本后，在此框中选择粘贴，并选择只保留文字。</a:t>
            </a:r>
            <a:endParaRPr lang="en-US" sz="1333"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Rectangle 9"/>
          <p:cNvSpPr/>
          <p:nvPr/>
        </p:nvSpPr>
        <p:spPr>
          <a:xfrm>
            <a:off x="7575490" y="4665567"/>
            <a:ext cx="3699645" cy="671209"/>
          </a:xfrm>
          <a:prstGeom prst="rect">
            <a:avLst/>
          </a:prstGeom>
        </p:spPr>
        <p:txBody>
          <a:bodyPr wrap="square" lIns="91440" tIns="45720" rIns="91440" bIns="45720">
            <a:spAutoFit/>
          </a:bodyPr>
          <a:lstStyle/>
          <a:p>
            <a:pPr defTabSz="1375467">
              <a:lnSpc>
                <a:spcPct val="150000"/>
              </a:lnSpc>
            </a:pPr>
            <a:r>
              <a:rPr lang="zh-CN" altLang="en-US" sz="1333"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您的内容打在这里，或者通过复制您的文本后，在此框中选择粘贴，并选择只保留文字。</a:t>
            </a:r>
            <a:endParaRPr lang="en-US" sz="1333"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Rectangle 9"/>
          <p:cNvSpPr/>
          <p:nvPr/>
        </p:nvSpPr>
        <p:spPr>
          <a:xfrm>
            <a:off x="7575490" y="5409441"/>
            <a:ext cx="3699645" cy="671209"/>
          </a:xfrm>
          <a:prstGeom prst="rect">
            <a:avLst/>
          </a:prstGeom>
        </p:spPr>
        <p:txBody>
          <a:bodyPr wrap="square" lIns="91440" tIns="45720" rIns="91440" bIns="45720">
            <a:spAutoFit/>
          </a:bodyPr>
          <a:lstStyle/>
          <a:p>
            <a:pPr defTabSz="1375467">
              <a:lnSpc>
                <a:spcPct val="150000"/>
              </a:lnSpc>
            </a:pPr>
            <a:r>
              <a:rPr lang="zh-CN" altLang="en-US" sz="1333"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您的内容打在这里，或者通过复制您的文本后，在此框中选择粘贴，并选择只保留文字。</a:t>
            </a:r>
            <a:endParaRPr lang="en-US" sz="1333"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91341307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graphicEl>
                                              <a:chart seriesIdx="-3" categoryIdx="-3" bldStep="gridLegend"/>
                                            </p:graphicEl>
                                          </p:spTgt>
                                        </p:tgtEl>
                                        <p:attrNameLst>
                                          <p:attrName>style.visibility</p:attrName>
                                        </p:attrNameLst>
                                      </p:cBhvr>
                                      <p:to>
                                        <p:strVal val="visible"/>
                                      </p:to>
                                    </p:set>
                                    <p:animEffect transition="in" filter="wipe(left)">
                                      <p:cBhvr>
                                        <p:cTn id="7" dur="500"/>
                                        <p:tgtEl>
                                          <p:spTgt spid="14">
                                            <p:graphicEl>
                                              <a:chart seriesIdx="-3" categoryIdx="-3" bldStep="gridLegend"/>
                                            </p:graphic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graphicEl>
                                              <a:chart seriesIdx="0" categoryIdx="-4" bldStep="series"/>
                                            </p:graphicEl>
                                          </p:spTgt>
                                        </p:tgtEl>
                                        <p:attrNameLst>
                                          <p:attrName>style.visibility</p:attrName>
                                        </p:attrNameLst>
                                      </p:cBhvr>
                                      <p:to>
                                        <p:strVal val="visible"/>
                                      </p:to>
                                    </p:set>
                                    <p:animEffect transition="in" filter="wipe(left)">
                                      <p:cBhvr>
                                        <p:cTn id="11" dur="500"/>
                                        <p:tgtEl>
                                          <p:spTgt spid="14">
                                            <p:graphicEl>
                                              <a:chart seriesIdx="0" categoryIdx="-4" bldStep="series"/>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ppt_w</p:attrName>
                                        </p:attrNameLst>
                                      </p:cBhvr>
                                      <p:tavLst>
                                        <p:tav tm="0">
                                          <p:val>
                                            <p:fltVal val="0"/>
                                          </p:val>
                                        </p:tav>
                                        <p:tav tm="100000">
                                          <p:val>
                                            <p:strVal val="#ppt_w"/>
                                          </p:val>
                                        </p:tav>
                                      </p:tavLst>
                                    </p:anim>
                                    <p:anim calcmode="lin" valueType="num">
                                      <p:cBhvr>
                                        <p:cTn id="25" dur="500" fill="hold"/>
                                        <p:tgtEl>
                                          <p:spTgt spid="10"/>
                                        </p:tgtEl>
                                        <p:attrNameLst>
                                          <p:attrName>ppt_h</p:attrName>
                                        </p:attrNameLst>
                                      </p:cBhvr>
                                      <p:tavLst>
                                        <p:tav tm="0">
                                          <p:val>
                                            <p:fltVal val="0"/>
                                          </p:val>
                                        </p:tav>
                                        <p:tav tm="100000">
                                          <p:val>
                                            <p:strVal val="#ppt_h"/>
                                          </p:val>
                                        </p:tav>
                                      </p:tavLst>
                                    </p:anim>
                                    <p:animEffect transition="in" filter="fade">
                                      <p:cBhvr>
                                        <p:cTn id="26" dur="500"/>
                                        <p:tgtEl>
                                          <p:spTgt spid="10"/>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p:cTn id="29" dur="500" fill="hold"/>
                                        <p:tgtEl>
                                          <p:spTgt spid="11"/>
                                        </p:tgtEl>
                                        <p:attrNameLst>
                                          <p:attrName>ppt_w</p:attrName>
                                        </p:attrNameLst>
                                      </p:cBhvr>
                                      <p:tavLst>
                                        <p:tav tm="0">
                                          <p:val>
                                            <p:fltVal val="0"/>
                                          </p:val>
                                        </p:tav>
                                        <p:tav tm="100000">
                                          <p:val>
                                            <p:strVal val="#ppt_w"/>
                                          </p:val>
                                        </p:tav>
                                      </p:tavLst>
                                    </p:anim>
                                    <p:anim calcmode="lin" valueType="num">
                                      <p:cBhvr>
                                        <p:cTn id="30" dur="500" fill="hold"/>
                                        <p:tgtEl>
                                          <p:spTgt spid="11"/>
                                        </p:tgtEl>
                                        <p:attrNameLst>
                                          <p:attrName>ppt_h</p:attrName>
                                        </p:attrNameLst>
                                      </p:cBhvr>
                                      <p:tavLst>
                                        <p:tav tm="0">
                                          <p:val>
                                            <p:fltVal val="0"/>
                                          </p:val>
                                        </p:tav>
                                        <p:tav tm="100000">
                                          <p:val>
                                            <p:strVal val="#ppt_h"/>
                                          </p:val>
                                        </p:tav>
                                      </p:tavLst>
                                    </p:anim>
                                    <p:animEffect transition="in" filter="fade">
                                      <p:cBhvr>
                                        <p:cTn id="31" dur="500"/>
                                        <p:tgtEl>
                                          <p:spTgt spid="11"/>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p:cTn id="34" dur="500" fill="hold"/>
                                        <p:tgtEl>
                                          <p:spTgt spid="12"/>
                                        </p:tgtEl>
                                        <p:attrNameLst>
                                          <p:attrName>ppt_w</p:attrName>
                                        </p:attrNameLst>
                                      </p:cBhvr>
                                      <p:tavLst>
                                        <p:tav tm="0">
                                          <p:val>
                                            <p:fltVal val="0"/>
                                          </p:val>
                                        </p:tav>
                                        <p:tav tm="100000">
                                          <p:val>
                                            <p:strVal val="#ppt_w"/>
                                          </p:val>
                                        </p:tav>
                                      </p:tavLst>
                                    </p:anim>
                                    <p:anim calcmode="lin" valueType="num">
                                      <p:cBhvr>
                                        <p:cTn id="35" dur="500" fill="hold"/>
                                        <p:tgtEl>
                                          <p:spTgt spid="12"/>
                                        </p:tgtEl>
                                        <p:attrNameLst>
                                          <p:attrName>ppt_h</p:attrName>
                                        </p:attrNameLst>
                                      </p:cBhvr>
                                      <p:tavLst>
                                        <p:tav tm="0">
                                          <p:val>
                                            <p:fltVal val="0"/>
                                          </p:val>
                                        </p:tav>
                                        <p:tav tm="100000">
                                          <p:val>
                                            <p:strVal val="#ppt_h"/>
                                          </p:val>
                                        </p:tav>
                                      </p:tavLst>
                                    </p:anim>
                                    <p:animEffect transition="in" filter="fade">
                                      <p:cBhvr>
                                        <p:cTn id="36" dur="500"/>
                                        <p:tgtEl>
                                          <p:spTgt spid="12"/>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p:cTn id="39" dur="500" fill="hold"/>
                                        <p:tgtEl>
                                          <p:spTgt spid="13"/>
                                        </p:tgtEl>
                                        <p:attrNameLst>
                                          <p:attrName>ppt_w</p:attrName>
                                        </p:attrNameLst>
                                      </p:cBhvr>
                                      <p:tavLst>
                                        <p:tav tm="0">
                                          <p:val>
                                            <p:fltVal val="0"/>
                                          </p:val>
                                        </p:tav>
                                        <p:tav tm="100000">
                                          <p:val>
                                            <p:strVal val="#ppt_w"/>
                                          </p:val>
                                        </p:tav>
                                      </p:tavLst>
                                    </p:anim>
                                    <p:anim calcmode="lin" valueType="num">
                                      <p:cBhvr>
                                        <p:cTn id="40" dur="500" fill="hold"/>
                                        <p:tgtEl>
                                          <p:spTgt spid="13"/>
                                        </p:tgtEl>
                                        <p:attrNameLst>
                                          <p:attrName>ppt_h</p:attrName>
                                        </p:attrNameLst>
                                      </p:cBhvr>
                                      <p:tavLst>
                                        <p:tav tm="0">
                                          <p:val>
                                            <p:fltVal val="0"/>
                                          </p:val>
                                        </p:tav>
                                        <p:tav tm="100000">
                                          <p:val>
                                            <p:strVal val="#ppt_h"/>
                                          </p:val>
                                        </p:tav>
                                      </p:tavLst>
                                    </p:anim>
                                    <p:animEffect transition="in" filter="fade">
                                      <p:cBhvr>
                                        <p:cTn id="41" dur="500"/>
                                        <p:tgtEl>
                                          <p:spTgt spid="13"/>
                                        </p:tgtEl>
                                      </p:cBhvr>
                                    </p:animEffect>
                                  </p:childTnLst>
                                </p:cTn>
                              </p:par>
                            </p:childTnLst>
                          </p:cTn>
                        </p:par>
                        <p:par>
                          <p:cTn id="42" fill="hold">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par>
                          <p:cTn id="46" fill="hold">
                            <p:stCondLst>
                              <p:cond delay="2500"/>
                            </p:stCondLst>
                            <p:childTnLst>
                              <p:par>
                                <p:cTn id="47" presetID="10" presetClass="entr" presetSubtype="0" fill="hold" grpId="0" nodeType="after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childTnLst>
                          </p:cTn>
                        </p:par>
                        <p:par>
                          <p:cTn id="50" fill="hold">
                            <p:stCondLst>
                              <p:cond delay="3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childTnLst>
                          </p:cTn>
                        </p:par>
                        <p:par>
                          <p:cTn id="54" fill="hold">
                            <p:stCondLst>
                              <p:cond delay="3500"/>
                            </p:stCondLst>
                            <p:childTnLst>
                              <p:par>
                                <p:cTn id="55" presetID="10" presetClass="entr" presetSubtype="0" fill="hold" grpId="0" nodeType="after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childTnLst>
                          </p:cTn>
                        </p:par>
                        <p:par>
                          <p:cTn id="58" fill="hold">
                            <p:stCondLst>
                              <p:cond delay="4000"/>
                            </p:stCondLst>
                            <p:childTnLst>
                              <p:par>
                                <p:cTn id="59" presetID="10" presetClass="entr" presetSubtype="0" fill="hold" grpId="0" nodeType="after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8" grpId="0"/>
      <p:bldP spid="9" grpId="0" animBg="1"/>
      <p:bldP spid="10" grpId="0" animBg="1"/>
      <p:bldP spid="11" grpId="0" animBg="1"/>
      <p:bldP spid="12" grpId="0" animBg="1"/>
      <p:bldP spid="13" grpId="0" animBg="1"/>
      <p:bldGraphic spid="14" grpId="0">
        <p:bldSub>
          <a:bldChart bld="series"/>
        </p:bldSub>
      </p:bldGraphic>
      <p:bldP spid="20" grpId="0"/>
      <p:bldP spid="21" grpId="0"/>
      <p:bldP spid="22" grpId="0"/>
      <p:bldP spid="2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文本框 67">
            <a:extLst>
              <a:ext uri="{FF2B5EF4-FFF2-40B4-BE49-F238E27FC236}">
                <a16:creationId xmlns:a16="http://schemas.microsoft.com/office/drawing/2014/main" id="{0E375B5F-02D4-4CCF-8194-60A9B9C34E4D}"/>
              </a:ext>
            </a:extLst>
          </p:cNvPr>
          <p:cNvSpPr txBox="1"/>
          <p:nvPr/>
        </p:nvSpPr>
        <p:spPr>
          <a:xfrm>
            <a:off x="1035243" y="345683"/>
            <a:ext cx="3217333" cy="49731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lnSpc>
                <a:spcPct val="120000"/>
              </a:lnSpc>
            </a:pPr>
            <a:r>
              <a:rPr lang="zh-CN" altLang="en-US" sz="2400" b="1" dirty="0">
                <a:solidFill>
                  <a:prstClr val="black">
                    <a:lumMod val="75000"/>
                    <a:lumOff val="25000"/>
                  </a:prstClr>
                </a:solidFill>
                <a:latin typeface="Arial"/>
                <a:ea typeface="微软雅黑"/>
                <a:cs typeface="+mn-ea"/>
                <a:sym typeface="+mn-lt"/>
              </a:rPr>
              <a:t>可视化数据分析图表</a:t>
            </a:r>
          </a:p>
        </p:txBody>
      </p:sp>
      <p:sp>
        <p:nvSpPr>
          <p:cNvPr id="69" name="矩形 68">
            <a:extLst>
              <a:ext uri="{FF2B5EF4-FFF2-40B4-BE49-F238E27FC236}">
                <a16:creationId xmlns:a16="http://schemas.microsoft.com/office/drawing/2014/main" id="{925294B4-CF39-4A94-BFF9-DC0106821065}"/>
              </a:ext>
            </a:extLst>
          </p:cNvPr>
          <p:cNvSpPr/>
          <p:nvPr/>
        </p:nvSpPr>
        <p:spPr>
          <a:xfrm>
            <a:off x="1" y="457200"/>
            <a:ext cx="632459" cy="598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zh-CN" altLang="en-US" sz="1351">
              <a:solidFill>
                <a:prstClr val="black"/>
              </a:solidFill>
              <a:latin typeface="Arial"/>
              <a:ea typeface="微软雅黑"/>
              <a:cs typeface="+mn-ea"/>
              <a:sym typeface="+mn-lt"/>
            </a:endParaRPr>
          </a:p>
        </p:txBody>
      </p:sp>
      <p:sp>
        <p:nvSpPr>
          <p:cNvPr id="70" name="文本框 69">
            <a:extLst>
              <a:ext uri="{FF2B5EF4-FFF2-40B4-BE49-F238E27FC236}">
                <a16:creationId xmlns:a16="http://schemas.microsoft.com/office/drawing/2014/main" id="{B2A87E23-8816-4DD3-81F7-8D414621D879}"/>
              </a:ext>
            </a:extLst>
          </p:cNvPr>
          <p:cNvSpPr txBox="1"/>
          <p:nvPr/>
        </p:nvSpPr>
        <p:spPr>
          <a:xfrm>
            <a:off x="1035243" y="733709"/>
            <a:ext cx="2578815" cy="397545"/>
          </a:xfrm>
          <a:prstGeom prst="rect">
            <a:avLst/>
          </a:prstGeom>
          <a:noFill/>
        </p:spPr>
        <p:txBody>
          <a:bodyPr wrap="square" rtlCol="0">
            <a:spAutoFit/>
          </a:bodyPr>
          <a:lstStyle/>
          <a:p>
            <a:pPr defTabSz="1375467">
              <a:lnSpc>
                <a:spcPct val="140000"/>
              </a:lnSpc>
            </a:pPr>
            <a:r>
              <a:rPr lang="en-US" altLang="zh-CN" sz="1600" dirty="0">
                <a:solidFill>
                  <a:prstClr val="black">
                    <a:lumMod val="75000"/>
                    <a:lumOff val="25000"/>
                  </a:prstClr>
                </a:solidFill>
                <a:latin typeface="Arial"/>
                <a:ea typeface="微软雅黑"/>
                <a:cs typeface="+mn-ea"/>
                <a:sym typeface="+mn-lt"/>
              </a:rPr>
              <a:t>Visual data analysis chart</a:t>
            </a:r>
            <a:endParaRPr lang="zh-CN" altLang="en-US" sz="1600" dirty="0">
              <a:solidFill>
                <a:prstClr val="black">
                  <a:lumMod val="75000"/>
                  <a:lumOff val="25000"/>
                </a:prstClr>
              </a:solidFill>
              <a:latin typeface="Arial"/>
              <a:ea typeface="微软雅黑"/>
              <a:cs typeface="+mn-ea"/>
              <a:sym typeface="+mn-lt"/>
            </a:endParaRPr>
          </a:p>
        </p:txBody>
      </p:sp>
      <p:sp>
        <p:nvSpPr>
          <p:cNvPr id="71" name="矩形 70">
            <a:extLst>
              <a:ext uri="{FF2B5EF4-FFF2-40B4-BE49-F238E27FC236}">
                <a16:creationId xmlns:a16="http://schemas.microsoft.com/office/drawing/2014/main" id="{925294B4-CF39-4A94-BFF9-DC0106821065}"/>
              </a:ext>
            </a:extLst>
          </p:cNvPr>
          <p:cNvSpPr/>
          <p:nvPr/>
        </p:nvSpPr>
        <p:spPr>
          <a:xfrm>
            <a:off x="765494" y="457200"/>
            <a:ext cx="136716" cy="598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zh-CN" altLang="en-US" sz="1351">
              <a:solidFill>
                <a:prstClr val="black"/>
              </a:solidFill>
              <a:latin typeface="Arial"/>
              <a:ea typeface="微软雅黑"/>
              <a:cs typeface="+mn-ea"/>
              <a:sym typeface="+mn-lt"/>
            </a:endParaRPr>
          </a:p>
        </p:txBody>
      </p:sp>
      <p:graphicFrame>
        <p:nvGraphicFramePr>
          <p:cNvPr id="72" name="Content Placeholder 5"/>
          <p:cNvGraphicFramePr>
            <a:graphicFrameLocks/>
          </p:cNvGraphicFramePr>
          <p:nvPr>
            <p:extLst>
              <p:ext uri="{D42A27DB-BD31-4B8C-83A1-F6EECF244321}">
                <p14:modId xmlns:p14="http://schemas.microsoft.com/office/powerpoint/2010/main" val="2314017370"/>
              </p:ext>
            </p:extLst>
          </p:nvPr>
        </p:nvGraphicFramePr>
        <p:xfrm>
          <a:off x="838200" y="1687250"/>
          <a:ext cx="10515600" cy="4758324"/>
        </p:xfrm>
        <a:graphic>
          <a:graphicData uri="http://schemas.openxmlformats.org/drawingml/2006/chart">
            <c:chart xmlns:c="http://schemas.openxmlformats.org/drawingml/2006/chart" xmlns:r="http://schemas.openxmlformats.org/officeDocument/2006/relationships" r:id="rId2"/>
          </a:graphicData>
        </a:graphic>
      </p:graphicFrame>
      <p:sp>
        <p:nvSpPr>
          <p:cNvPr id="73" name="Rectangle 4"/>
          <p:cNvSpPr/>
          <p:nvPr/>
        </p:nvSpPr>
        <p:spPr>
          <a:xfrm>
            <a:off x="976089" y="1791423"/>
            <a:ext cx="1551707" cy="246221"/>
          </a:xfrm>
          <a:prstGeom prst="rect">
            <a:avLst/>
          </a:prstGeom>
          <a:ln>
            <a:noFill/>
          </a:ln>
        </p:spPr>
        <p:txBody>
          <a:bodyPr wrap="none" lIns="0" tIns="0" rIns="0" bIns="0">
            <a:spAutoFit/>
          </a:bodyPr>
          <a:lstStyle/>
          <a:p>
            <a:pPr defTabSz="1375467"/>
            <a:r>
              <a:rPr lang="zh-CN" altLang="en-US" sz="160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添加标题内容</a:t>
            </a:r>
            <a:r>
              <a:rPr lang="en-US" sz="160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a:t>
            </a:r>
          </a:p>
        </p:txBody>
      </p:sp>
    </p:spTree>
    <p:extLst>
      <p:ext uri="{BB962C8B-B14F-4D97-AF65-F5344CB8AC3E}">
        <p14:creationId xmlns:p14="http://schemas.microsoft.com/office/powerpoint/2010/main" val="633187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72">
                                            <p:graphicEl>
                                              <a:chart seriesIdx="-3" categoryIdx="-3" bldStep="gridLegend"/>
                                            </p:graphicEl>
                                          </p:spTgt>
                                        </p:tgtEl>
                                        <p:attrNameLst>
                                          <p:attrName>style.visibility</p:attrName>
                                        </p:attrNameLst>
                                      </p:cBhvr>
                                      <p:to>
                                        <p:strVal val="visible"/>
                                      </p:to>
                                    </p:set>
                                    <p:animEffect transition="in" filter="wipe(down)">
                                      <p:cBhvr>
                                        <p:cTn id="11" dur="500"/>
                                        <p:tgtEl>
                                          <p:spTgt spid="72">
                                            <p:graphicEl>
                                              <a:chart seriesIdx="-3" categoryIdx="-3" bldStep="gridLegend"/>
                                            </p:graphic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2">
                                            <p:graphicEl>
                                              <a:chart seriesIdx="0" categoryIdx="-4" bldStep="series"/>
                                            </p:graphicEl>
                                          </p:spTgt>
                                        </p:tgtEl>
                                        <p:attrNameLst>
                                          <p:attrName>style.visibility</p:attrName>
                                        </p:attrNameLst>
                                      </p:cBhvr>
                                      <p:to>
                                        <p:strVal val="visible"/>
                                      </p:to>
                                    </p:set>
                                    <p:animEffect transition="in" filter="wipe(down)">
                                      <p:cBhvr>
                                        <p:cTn id="15" dur="500"/>
                                        <p:tgtEl>
                                          <p:spTgt spid="72">
                                            <p:graphicEl>
                                              <a:chart seriesIdx="0" categoryIdx="-4" bldStep="series"/>
                                            </p:graphic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72">
                                            <p:graphicEl>
                                              <a:chart seriesIdx="1" categoryIdx="-4" bldStep="series"/>
                                            </p:graphicEl>
                                          </p:spTgt>
                                        </p:tgtEl>
                                        <p:attrNameLst>
                                          <p:attrName>style.visibility</p:attrName>
                                        </p:attrNameLst>
                                      </p:cBhvr>
                                      <p:to>
                                        <p:strVal val="visible"/>
                                      </p:to>
                                    </p:set>
                                    <p:animEffect transition="in" filter="wipe(down)">
                                      <p:cBhvr>
                                        <p:cTn id="19" dur="500"/>
                                        <p:tgtEl>
                                          <p:spTgt spid="72">
                                            <p:graphicEl>
                                              <a:chart seriesIdx="1"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0" grpId="1"/>
      <p:bldGraphic spid="72" grpId="0">
        <p:bldSub>
          <a:bldChart bld="series"/>
        </p:bldSub>
      </p:bldGraphic>
      <p:bldP spid="7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E375B5F-02D4-4CCF-8194-60A9B9C34E4D}"/>
              </a:ext>
            </a:extLst>
          </p:cNvPr>
          <p:cNvSpPr txBox="1"/>
          <p:nvPr/>
        </p:nvSpPr>
        <p:spPr>
          <a:xfrm>
            <a:off x="1035243" y="345683"/>
            <a:ext cx="3217333" cy="49731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lnSpc>
                <a:spcPct val="120000"/>
              </a:lnSpc>
            </a:pPr>
            <a:r>
              <a:rPr lang="zh-CN" altLang="en-US" sz="2400" b="1" dirty="0">
                <a:solidFill>
                  <a:prstClr val="black">
                    <a:lumMod val="75000"/>
                    <a:lumOff val="25000"/>
                  </a:prstClr>
                </a:solidFill>
                <a:latin typeface="Arial"/>
                <a:ea typeface="微软雅黑"/>
                <a:cs typeface="+mn-ea"/>
                <a:sym typeface="+mn-lt"/>
              </a:rPr>
              <a:t>可视化数据分析图表</a:t>
            </a:r>
          </a:p>
        </p:txBody>
      </p:sp>
      <p:sp>
        <p:nvSpPr>
          <p:cNvPr id="3" name="矩形 2">
            <a:extLst>
              <a:ext uri="{FF2B5EF4-FFF2-40B4-BE49-F238E27FC236}">
                <a16:creationId xmlns:a16="http://schemas.microsoft.com/office/drawing/2014/main" id="{925294B4-CF39-4A94-BFF9-DC0106821065}"/>
              </a:ext>
            </a:extLst>
          </p:cNvPr>
          <p:cNvSpPr/>
          <p:nvPr/>
        </p:nvSpPr>
        <p:spPr>
          <a:xfrm>
            <a:off x="1" y="457200"/>
            <a:ext cx="632459" cy="598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zh-CN" altLang="en-US" sz="1351">
              <a:solidFill>
                <a:prstClr val="black"/>
              </a:solidFill>
              <a:latin typeface="Arial"/>
              <a:ea typeface="微软雅黑"/>
              <a:cs typeface="+mn-ea"/>
              <a:sym typeface="+mn-lt"/>
            </a:endParaRPr>
          </a:p>
        </p:txBody>
      </p:sp>
      <p:sp>
        <p:nvSpPr>
          <p:cNvPr id="4" name="文本框 3">
            <a:extLst>
              <a:ext uri="{FF2B5EF4-FFF2-40B4-BE49-F238E27FC236}">
                <a16:creationId xmlns:a16="http://schemas.microsoft.com/office/drawing/2014/main" id="{B2A87E23-8816-4DD3-81F7-8D414621D879}"/>
              </a:ext>
            </a:extLst>
          </p:cNvPr>
          <p:cNvSpPr txBox="1"/>
          <p:nvPr/>
        </p:nvSpPr>
        <p:spPr>
          <a:xfrm>
            <a:off x="1035243" y="733709"/>
            <a:ext cx="2578815" cy="397545"/>
          </a:xfrm>
          <a:prstGeom prst="rect">
            <a:avLst/>
          </a:prstGeom>
          <a:noFill/>
        </p:spPr>
        <p:txBody>
          <a:bodyPr wrap="square" rtlCol="0">
            <a:spAutoFit/>
          </a:bodyPr>
          <a:lstStyle/>
          <a:p>
            <a:pPr defTabSz="1375467">
              <a:lnSpc>
                <a:spcPct val="140000"/>
              </a:lnSpc>
            </a:pPr>
            <a:r>
              <a:rPr lang="en-US" altLang="zh-CN" sz="1600" dirty="0">
                <a:solidFill>
                  <a:prstClr val="black">
                    <a:lumMod val="75000"/>
                    <a:lumOff val="25000"/>
                  </a:prstClr>
                </a:solidFill>
                <a:latin typeface="Arial"/>
                <a:ea typeface="微软雅黑"/>
                <a:cs typeface="+mn-ea"/>
                <a:sym typeface="+mn-lt"/>
              </a:rPr>
              <a:t>Visual data analysis chart</a:t>
            </a:r>
            <a:endParaRPr lang="zh-CN" altLang="en-US" sz="1600" dirty="0">
              <a:solidFill>
                <a:prstClr val="black">
                  <a:lumMod val="75000"/>
                  <a:lumOff val="25000"/>
                </a:prstClr>
              </a:solidFill>
              <a:latin typeface="Arial"/>
              <a:ea typeface="微软雅黑"/>
              <a:cs typeface="+mn-ea"/>
              <a:sym typeface="+mn-lt"/>
            </a:endParaRPr>
          </a:p>
        </p:txBody>
      </p:sp>
      <p:sp>
        <p:nvSpPr>
          <p:cNvPr id="5" name="矩形 4">
            <a:extLst>
              <a:ext uri="{FF2B5EF4-FFF2-40B4-BE49-F238E27FC236}">
                <a16:creationId xmlns:a16="http://schemas.microsoft.com/office/drawing/2014/main" id="{925294B4-CF39-4A94-BFF9-DC0106821065}"/>
              </a:ext>
            </a:extLst>
          </p:cNvPr>
          <p:cNvSpPr/>
          <p:nvPr/>
        </p:nvSpPr>
        <p:spPr>
          <a:xfrm>
            <a:off x="765494" y="457200"/>
            <a:ext cx="136716" cy="598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zh-CN" altLang="en-US" sz="1351">
              <a:solidFill>
                <a:prstClr val="black"/>
              </a:solidFill>
              <a:latin typeface="Arial"/>
              <a:ea typeface="微软雅黑"/>
              <a:cs typeface="+mn-ea"/>
              <a:sym typeface="+mn-lt"/>
            </a:endParaRPr>
          </a:p>
        </p:txBody>
      </p:sp>
      <p:graphicFrame>
        <p:nvGraphicFramePr>
          <p:cNvPr id="6" name="Chart Placeholder 5"/>
          <p:cNvGraphicFramePr>
            <a:graphicFrameLocks/>
          </p:cNvGraphicFramePr>
          <p:nvPr>
            <p:extLst>
              <p:ext uri="{D42A27DB-BD31-4B8C-83A1-F6EECF244321}">
                <p14:modId xmlns:p14="http://schemas.microsoft.com/office/powerpoint/2010/main" val="3140764812"/>
              </p:ext>
            </p:extLst>
          </p:nvPr>
        </p:nvGraphicFramePr>
        <p:xfrm>
          <a:off x="294853" y="1724972"/>
          <a:ext cx="5326063" cy="4283075"/>
        </p:xfrm>
        <a:graphic>
          <a:graphicData uri="http://schemas.openxmlformats.org/drawingml/2006/chart">
            <c:chart xmlns:c="http://schemas.openxmlformats.org/drawingml/2006/chart" xmlns:r="http://schemas.openxmlformats.org/officeDocument/2006/relationships" r:id="rId2"/>
          </a:graphicData>
        </a:graphic>
      </p:graphicFrame>
      <p:cxnSp>
        <p:nvCxnSpPr>
          <p:cNvPr id="7" name="Elbow Connector 9"/>
          <p:cNvCxnSpPr/>
          <p:nvPr/>
        </p:nvCxnSpPr>
        <p:spPr>
          <a:xfrm flipV="1">
            <a:off x="2513397" y="1712209"/>
            <a:ext cx="2814511" cy="533484"/>
          </a:xfrm>
          <a:prstGeom prst="bentConnector3">
            <a:avLst>
              <a:gd name="adj1" fmla="val 50000"/>
            </a:avLst>
          </a:prstGeom>
          <a:ln w="25400">
            <a:solidFill>
              <a:schemeClr val="accent4"/>
            </a:solidFill>
            <a:tailEnd type="oval"/>
          </a:ln>
        </p:spPr>
        <p:style>
          <a:lnRef idx="1">
            <a:schemeClr val="accent1"/>
          </a:lnRef>
          <a:fillRef idx="0">
            <a:schemeClr val="accent1"/>
          </a:fillRef>
          <a:effectRef idx="0">
            <a:schemeClr val="accent1"/>
          </a:effectRef>
          <a:fontRef idx="minor">
            <a:schemeClr val="tx1"/>
          </a:fontRef>
        </p:style>
      </p:cxnSp>
      <p:cxnSp>
        <p:nvCxnSpPr>
          <p:cNvPr id="8" name="Straight Arrow Connector 26"/>
          <p:cNvCxnSpPr/>
          <p:nvPr/>
        </p:nvCxnSpPr>
        <p:spPr>
          <a:xfrm>
            <a:off x="4022093" y="4657949"/>
            <a:ext cx="1920289" cy="0"/>
          </a:xfrm>
          <a:prstGeom prst="straightConnector1">
            <a:avLst/>
          </a:prstGeom>
          <a:ln w="25400">
            <a:tailEnd type="oval"/>
          </a:ln>
        </p:spPr>
        <p:style>
          <a:lnRef idx="1">
            <a:schemeClr val="accent1"/>
          </a:lnRef>
          <a:fillRef idx="0">
            <a:schemeClr val="accent1"/>
          </a:fillRef>
          <a:effectRef idx="0">
            <a:schemeClr val="accent1"/>
          </a:effectRef>
          <a:fontRef idx="minor">
            <a:schemeClr val="tx1"/>
          </a:fontRef>
        </p:style>
      </p:cxnSp>
      <p:cxnSp>
        <p:nvCxnSpPr>
          <p:cNvPr id="9" name="Elbow Connector 39"/>
          <p:cNvCxnSpPr/>
          <p:nvPr/>
        </p:nvCxnSpPr>
        <p:spPr>
          <a:xfrm>
            <a:off x="1740597" y="5301998"/>
            <a:ext cx="3740929" cy="608367"/>
          </a:xfrm>
          <a:prstGeom prst="bentConnector3">
            <a:avLst>
              <a:gd name="adj1" fmla="val 50000"/>
            </a:avLst>
          </a:prstGeom>
          <a:ln w="25400">
            <a:solidFill>
              <a:schemeClr val="accent2"/>
            </a:solidFill>
            <a:tailEnd type="oval"/>
          </a:ln>
        </p:spPr>
        <p:style>
          <a:lnRef idx="1">
            <a:schemeClr val="accent1"/>
          </a:lnRef>
          <a:fillRef idx="0">
            <a:schemeClr val="accent1"/>
          </a:fillRef>
          <a:effectRef idx="0">
            <a:schemeClr val="accent1"/>
          </a:effectRef>
          <a:fontRef idx="minor">
            <a:schemeClr val="tx1"/>
          </a:fontRef>
        </p:style>
      </p:cxnSp>
      <p:cxnSp>
        <p:nvCxnSpPr>
          <p:cNvPr id="10" name="Straight Arrow Connector 40"/>
          <p:cNvCxnSpPr/>
          <p:nvPr/>
        </p:nvCxnSpPr>
        <p:spPr>
          <a:xfrm>
            <a:off x="2285807" y="3226968"/>
            <a:ext cx="3656575" cy="0"/>
          </a:xfrm>
          <a:prstGeom prst="straightConnector1">
            <a:avLst/>
          </a:prstGeom>
          <a:ln w="25400">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15" name="TextBox 6"/>
          <p:cNvSpPr txBox="1"/>
          <p:nvPr/>
        </p:nvSpPr>
        <p:spPr>
          <a:xfrm>
            <a:off x="5478543" y="1360075"/>
            <a:ext cx="1723549" cy="400110"/>
          </a:xfrm>
          <a:prstGeom prst="rect">
            <a:avLst/>
          </a:prstGeom>
          <a:noFill/>
        </p:spPr>
        <p:txBody>
          <a:bodyPr wrap="none" lIns="91440" tIns="45720" rIns="91440" bIns="45720" rtlCol="0">
            <a:spAutoFit/>
          </a:bodyPr>
          <a:lstStyle/>
          <a:p>
            <a:pPr defTabSz="1375467"/>
            <a:r>
              <a:rPr lang="zh-CN" altLang="en-US" sz="200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添加标题内容</a:t>
            </a:r>
            <a:endParaRPr lang="id-ID" sz="1467"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TextBox 7"/>
          <p:cNvSpPr txBox="1"/>
          <p:nvPr/>
        </p:nvSpPr>
        <p:spPr>
          <a:xfrm>
            <a:off x="5478544" y="1733699"/>
            <a:ext cx="4224513" cy="613373"/>
          </a:xfrm>
          <a:prstGeom prst="rect">
            <a:avLst/>
          </a:prstGeom>
          <a:noFill/>
        </p:spPr>
        <p:txBody>
          <a:bodyPr wrap="square" lIns="91440" tIns="45720" rIns="91440" bIns="45720" rtlCol="0">
            <a:spAutoFit/>
          </a:bodyPr>
          <a:lstStyle/>
          <a:p>
            <a:pPr defTabSz="1375467">
              <a:lnSpc>
                <a:spcPct val="150000"/>
              </a:lnSpc>
            </a:pPr>
            <a:r>
              <a:rPr lang="zh-CN" altLang="en-US" sz="120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您的内容打在这里，或者通过复制您的文本后，在此框中选择粘贴，并选择只保留文字。</a:t>
            </a:r>
            <a:endParaRPr lang="id-ID" sz="120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TextBox 6"/>
          <p:cNvSpPr txBox="1"/>
          <p:nvPr/>
        </p:nvSpPr>
        <p:spPr>
          <a:xfrm>
            <a:off x="6323484" y="2804915"/>
            <a:ext cx="1723549" cy="400110"/>
          </a:xfrm>
          <a:prstGeom prst="rect">
            <a:avLst/>
          </a:prstGeom>
          <a:noFill/>
        </p:spPr>
        <p:txBody>
          <a:bodyPr wrap="none" lIns="91440" tIns="45720" rIns="91440" bIns="45720" rtlCol="0">
            <a:spAutoFit/>
          </a:bodyPr>
          <a:lstStyle/>
          <a:p>
            <a:pPr defTabSz="1375467"/>
            <a:r>
              <a:rPr lang="zh-CN" altLang="en-US" sz="200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添加标题内容</a:t>
            </a:r>
            <a:endParaRPr lang="id-ID" sz="1467"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TextBox 7"/>
          <p:cNvSpPr txBox="1"/>
          <p:nvPr/>
        </p:nvSpPr>
        <p:spPr>
          <a:xfrm>
            <a:off x="6323485" y="3178539"/>
            <a:ext cx="4224513" cy="613373"/>
          </a:xfrm>
          <a:prstGeom prst="rect">
            <a:avLst/>
          </a:prstGeom>
          <a:noFill/>
        </p:spPr>
        <p:txBody>
          <a:bodyPr wrap="square" lIns="91440" tIns="45720" rIns="91440" bIns="45720" rtlCol="0">
            <a:spAutoFit/>
          </a:bodyPr>
          <a:lstStyle/>
          <a:p>
            <a:pPr defTabSz="1375467">
              <a:lnSpc>
                <a:spcPct val="150000"/>
              </a:lnSpc>
            </a:pPr>
            <a:r>
              <a:rPr lang="zh-CN" altLang="en-US" sz="120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您的内容打在这里，或者通过复制您的文本后，在此框中选择粘贴，并选择只保留文字。</a:t>
            </a:r>
            <a:endParaRPr lang="id-ID" sz="120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TextBox 6"/>
          <p:cNvSpPr txBox="1"/>
          <p:nvPr/>
        </p:nvSpPr>
        <p:spPr>
          <a:xfrm>
            <a:off x="6323484" y="4284326"/>
            <a:ext cx="1723549" cy="400110"/>
          </a:xfrm>
          <a:prstGeom prst="rect">
            <a:avLst/>
          </a:prstGeom>
          <a:noFill/>
        </p:spPr>
        <p:txBody>
          <a:bodyPr wrap="none" lIns="91440" tIns="45720" rIns="91440" bIns="45720" rtlCol="0">
            <a:spAutoFit/>
          </a:bodyPr>
          <a:lstStyle/>
          <a:p>
            <a:pPr defTabSz="1375467"/>
            <a:r>
              <a:rPr lang="zh-CN" altLang="en-US" sz="200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添加标题内容</a:t>
            </a:r>
            <a:endParaRPr lang="id-ID" sz="1467"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TextBox 7"/>
          <p:cNvSpPr txBox="1"/>
          <p:nvPr/>
        </p:nvSpPr>
        <p:spPr>
          <a:xfrm>
            <a:off x="6323485" y="4657950"/>
            <a:ext cx="4224513" cy="613373"/>
          </a:xfrm>
          <a:prstGeom prst="rect">
            <a:avLst/>
          </a:prstGeom>
          <a:noFill/>
        </p:spPr>
        <p:txBody>
          <a:bodyPr wrap="square" lIns="91440" tIns="45720" rIns="91440" bIns="45720" rtlCol="0">
            <a:spAutoFit/>
          </a:bodyPr>
          <a:lstStyle/>
          <a:p>
            <a:pPr defTabSz="1375467">
              <a:lnSpc>
                <a:spcPct val="150000"/>
              </a:lnSpc>
            </a:pPr>
            <a:r>
              <a:rPr lang="zh-CN" altLang="en-US" sz="120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您的内容打在这里，或者通过复制您的文本后，在此框中选择粘贴，并选择只保留文字。</a:t>
            </a:r>
            <a:endParaRPr lang="id-ID" sz="120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TextBox 6"/>
          <p:cNvSpPr txBox="1"/>
          <p:nvPr/>
        </p:nvSpPr>
        <p:spPr>
          <a:xfrm>
            <a:off x="5620915" y="5502852"/>
            <a:ext cx="1723549" cy="400110"/>
          </a:xfrm>
          <a:prstGeom prst="rect">
            <a:avLst/>
          </a:prstGeom>
          <a:noFill/>
        </p:spPr>
        <p:txBody>
          <a:bodyPr wrap="none" lIns="91440" tIns="45720" rIns="91440" bIns="45720" rtlCol="0">
            <a:spAutoFit/>
          </a:bodyPr>
          <a:lstStyle/>
          <a:p>
            <a:pPr defTabSz="1375467"/>
            <a:r>
              <a:rPr lang="zh-CN" altLang="en-US" sz="200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添加标题内容</a:t>
            </a:r>
            <a:endParaRPr lang="id-ID" sz="1467"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TextBox 7"/>
          <p:cNvSpPr txBox="1"/>
          <p:nvPr/>
        </p:nvSpPr>
        <p:spPr>
          <a:xfrm>
            <a:off x="5620916" y="5876476"/>
            <a:ext cx="4224513" cy="613373"/>
          </a:xfrm>
          <a:prstGeom prst="rect">
            <a:avLst/>
          </a:prstGeom>
          <a:noFill/>
        </p:spPr>
        <p:txBody>
          <a:bodyPr wrap="square" lIns="91440" tIns="45720" rIns="91440" bIns="45720" rtlCol="0">
            <a:spAutoFit/>
          </a:bodyPr>
          <a:lstStyle/>
          <a:p>
            <a:pPr defTabSz="1375467">
              <a:lnSpc>
                <a:spcPct val="150000"/>
              </a:lnSpc>
            </a:pPr>
            <a:r>
              <a:rPr lang="zh-CN" altLang="en-US" sz="120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您的内容打在这里，或者通过复制您的文本后，在此框中选择粘贴，并选择只保留文字。</a:t>
            </a:r>
            <a:endParaRPr lang="id-ID" sz="120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72014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anim calcmode="lin" valueType="num">
                                      <p:cBhvr>
                                        <p:cTn id="7" dur="500" fill="hold"/>
                                        <p:tgtEl>
                                          <p:spTgt spid="6">
                                            <p:graphicEl>
                                              <a:chart seriesIdx="-3" categoryIdx="-3" bldStep="gridLegend"/>
                                            </p:graphicEl>
                                          </p:spTgt>
                                        </p:tgtEl>
                                        <p:attrNameLst>
                                          <p:attrName>ppt_w</p:attrName>
                                        </p:attrNameLst>
                                      </p:cBhvr>
                                      <p:tavLst>
                                        <p:tav tm="0">
                                          <p:val>
                                            <p:fltVal val="0"/>
                                          </p:val>
                                        </p:tav>
                                        <p:tav tm="100000">
                                          <p:val>
                                            <p:strVal val="#ppt_w"/>
                                          </p:val>
                                        </p:tav>
                                      </p:tavLst>
                                    </p:anim>
                                    <p:anim calcmode="lin" valueType="num">
                                      <p:cBhvr>
                                        <p:cTn id="8" dur="500" fill="hold"/>
                                        <p:tgtEl>
                                          <p:spTgt spid="6">
                                            <p:graphicEl>
                                              <a:chart seriesIdx="-3" categoryIdx="-3" bldStep="gridLegend"/>
                                            </p:graphicEl>
                                          </p:spTgt>
                                        </p:tgtEl>
                                        <p:attrNameLst>
                                          <p:attrName>ppt_h</p:attrName>
                                        </p:attrNameLst>
                                      </p:cBhvr>
                                      <p:tavLst>
                                        <p:tav tm="0">
                                          <p:val>
                                            <p:fltVal val="0"/>
                                          </p:val>
                                        </p:tav>
                                        <p:tav tm="100000">
                                          <p:val>
                                            <p:strVal val="#ppt_h"/>
                                          </p:val>
                                        </p:tav>
                                      </p:tavLst>
                                    </p:anim>
                                    <p:animEffect transition="in" filter="fade">
                                      <p:cBhvr>
                                        <p:cTn id="9" dur="500"/>
                                        <p:tgtEl>
                                          <p:spTgt spid="6">
                                            <p:graphicEl>
                                              <a:chart seriesIdx="-3" categoryIdx="-3" bldStep="gridLegend"/>
                                            </p:graphicEl>
                                          </p:spTgt>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6">
                                            <p:graphicEl>
                                              <a:chart seriesIdx="-4" categoryIdx="0" bldStep="category"/>
                                            </p:graphicEl>
                                          </p:spTgt>
                                        </p:tgtEl>
                                        <p:attrNameLst>
                                          <p:attrName>style.visibility</p:attrName>
                                        </p:attrNameLst>
                                      </p:cBhvr>
                                      <p:to>
                                        <p:strVal val="visible"/>
                                      </p:to>
                                    </p:set>
                                    <p:anim calcmode="lin" valueType="num">
                                      <p:cBhvr>
                                        <p:cTn id="13" dur="500" fill="hold"/>
                                        <p:tgtEl>
                                          <p:spTgt spid="6">
                                            <p:graphicEl>
                                              <a:chart seriesIdx="-4" categoryIdx="0" bldStep="category"/>
                                            </p:graphicEl>
                                          </p:spTgt>
                                        </p:tgtEl>
                                        <p:attrNameLst>
                                          <p:attrName>ppt_w</p:attrName>
                                        </p:attrNameLst>
                                      </p:cBhvr>
                                      <p:tavLst>
                                        <p:tav tm="0">
                                          <p:val>
                                            <p:fltVal val="0"/>
                                          </p:val>
                                        </p:tav>
                                        <p:tav tm="100000">
                                          <p:val>
                                            <p:strVal val="#ppt_w"/>
                                          </p:val>
                                        </p:tav>
                                      </p:tavLst>
                                    </p:anim>
                                    <p:anim calcmode="lin" valueType="num">
                                      <p:cBhvr>
                                        <p:cTn id="14" dur="500" fill="hold"/>
                                        <p:tgtEl>
                                          <p:spTgt spid="6">
                                            <p:graphicEl>
                                              <a:chart seriesIdx="-4" categoryIdx="0" bldStep="category"/>
                                            </p:graphicEl>
                                          </p:spTgt>
                                        </p:tgtEl>
                                        <p:attrNameLst>
                                          <p:attrName>ppt_h</p:attrName>
                                        </p:attrNameLst>
                                      </p:cBhvr>
                                      <p:tavLst>
                                        <p:tav tm="0">
                                          <p:val>
                                            <p:fltVal val="0"/>
                                          </p:val>
                                        </p:tav>
                                        <p:tav tm="100000">
                                          <p:val>
                                            <p:strVal val="#ppt_h"/>
                                          </p:val>
                                        </p:tav>
                                      </p:tavLst>
                                    </p:anim>
                                    <p:animEffect transition="in" filter="fade">
                                      <p:cBhvr>
                                        <p:cTn id="15" dur="500"/>
                                        <p:tgtEl>
                                          <p:spTgt spid="6">
                                            <p:graphicEl>
                                              <a:chart seriesIdx="-4" categoryIdx="0" bldStep="category"/>
                                            </p:graphicEl>
                                          </p:spTgt>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6">
                                            <p:graphicEl>
                                              <a:chart seriesIdx="-4" categoryIdx="1" bldStep="category"/>
                                            </p:graphicEl>
                                          </p:spTgt>
                                        </p:tgtEl>
                                        <p:attrNameLst>
                                          <p:attrName>style.visibility</p:attrName>
                                        </p:attrNameLst>
                                      </p:cBhvr>
                                      <p:to>
                                        <p:strVal val="visible"/>
                                      </p:to>
                                    </p:set>
                                    <p:anim calcmode="lin" valueType="num">
                                      <p:cBhvr>
                                        <p:cTn id="19" dur="500" fill="hold"/>
                                        <p:tgtEl>
                                          <p:spTgt spid="6">
                                            <p:graphicEl>
                                              <a:chart seriesIdx="-4" categoryIdx="1" bldStep="category"/>
                                            </p:graphicEl>
                                          </p:spTgt>
                                        </p:tgtEl>
                                        <p:attrNameLst>
                                          <p:attrName>ppt_w</p:attrName>
                                        </p:attrNameLst>
                                      </p:cBhvr>
                                      <p:tavLst>
                                        <p:tav tm="0">
                                          <p:val>
                                            <p:fltVal val="0"/>
                                          </p:val>
                                        </p:tav>
                                        <p:tav tm="100000">
                                          <p:val>
                                            <p:strVal val="#ppt_w"/>
                                          </p:val>
                                        </p:tav>
                                      </p:tavLst>
                                    </p:anim>
                                    <p:anim calcmode="lin" valueType="num">
                                      <p:cBhvr>
                                        <p:cTn id="20" dur="500" fill="hold"/>
                                        <p:tgtEl>
                                          <p:spTgt spid="6">
                                            <p:graphicEl>
                                              <a:chart seriesIdx="-4" categoryIdx="1" bldStep="category"/>
                                            </p:graphicEl>
                                          </p:spTgt>
                                        </p:tgtEl>
                                        <p:attrNameLst>
                                          <p:attrName>ppt_h</p:attrName>
                                        </p:attrNameLst>
                                      </p:cBhvr>
                                      <p:tavLst>
                                        <p:tav tm="0">
                                          <p:val>
                                            <p:fltVal val="0"/>
                                          </p:val>
                                        </p:tav>
                                        <p:tav tm="100000">
                                          <p:val>
                                            <p:strVal val="#ppt_h"/>
                                          </p:val>
                                        </p:tav>
                                      </p:tavLst>
                                    </p:anim>
                                    <p:animEffect transition="in" filter="fade">
                                      <p:cBhvr>
                                        <p:cTn id="21" dur="500"/>
                                        <p:tgtEl>
                                          <p:spTgt spid="6">
                                            <p:graphicEl>
                                              <a:chart seriesIdx="-4" categoryIdx="1" bldStep="category"/>
                                            </p:graphicEl>
                                          </p:spTgt>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6">
                                            <p:graphicEl>
                                              <a:chart seriesIdx="-4" categoryIdx="2" bldStep="category"/>
                                            </p:graphicEl>
                                          </p:spTgt>
                                        </p:tgtEl>
                                        <p:attrNameLst>
                                          <p:attrName>style.visibility</p:attrName>
                                        </p:attrNameLst>
                                      </p:cBhvr>
                                      <p:to>
                                        <p:strVal val="visible"/>
                                      </p:to>
                                    </p:set>
                                    <p:anim calcmode="lin" valueType="num">
                                      <p:cBhvr>
                                        <p:cTn id="25" dur="500" fill="hold"/>
                                        <p:tgtEl>
                                          <p:spTgt spid="6">
                                            <p:graphicEl>
                                              <a:chart seriesIdx="-4" categoryIdx="2" bldStep="category"/>
                                            </p:graphicEl>
                                          </p:spTgt>
                                        </p:tgtEl>
                                        <p:attrNameLst>
                                          <p:attrName>ppt_w</p:attrName>
                                        </p:attrNameLst>
                                      </p:cBhvr>
                                      <p:tavLst>
                                        <p:tav tm="0">
                                          <p:val>
                                            <p:fltVal val="0"/>
                                          </p:val>
                                        </p:tav>
                                        <p:tav tm="100000">
                                          <p:val>
                                            <p:strVal val="#ppt_w"/>
                                          </p:val>
                                        </p:tav>
                                      </p:tavLst>
                                    </p:anim>
                                    <p:anim calcmode="lin" valueType="num">
                                      <p:cBhvr>
                                        <p:cTn id="26" dur="500" fill="hold"/>
                                        <p:tgtEl>
                                          <p:spTgt spid="6">
                                            <p:graphicEl>
                                              <a:chart seriesIdx="-4" categoryIdx="2" bldStep="category"/>
                                            </p:graphicEl>
                                          </p:spTgt>
                                        </p:tgtEl>
                                        <p:attrNameLst>
                                          <p:attrName>ppt_h</p:attrName>
                                        </p:attrNameLst>
                                      </p:cBhvr>
                                      <p:tavLst>
                                        <p:tav tm="0">
                                          <p:val>
                                            <p:fltVal val="0"/>
                                          </p:val>
                                        </p:tav>
                                        <p:tav tm="100000">
                                          <p:val>
                                            <p:strVal val="#ppt_h"/>
                                          </p:val>
                                        </p:tav>
                                      </p:tavLst>
                                    </p:anim>
                                    <p:animEffect transition="in" filter="fade">
                                      <p:cBhvr>
                                        <p:cTn id="27" dur="500"/>
                                        <p:tgtEl>
                                          <p:spTgt spid="6">
                                            <p:graphicEl>
                                              <a:chart seriesIdx="-4" categoryIdx="2" bldStep="category"/>
                                            </p:graphicEl>
                                          </p:spTgt>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6">
                                            <p:graphicEl>
                                              <a:chart seriesIdx="-4" categoryIdx="3" bldStep="category"/>
                                            </p:graphicEl>
                                          </p:spTgt>
                                        </p:tgtEl>
                                        <p:attrNameLst>
                                          <p:attrName>style.visibility</p:attrName>
                                        </p:attrNameLst>
                                      </p:cBhvr>
                                      <p:to>
                                        <p:strVal val="visible"/>
                                      </p:to>
                                    </p:set>
                                    <p:anim calcmode="lin" valueType="num">
                                      <p:cBhvr>
                                        <p:cTn id="31" dur="500" fill="hold"/>
                                        <p:tgtEl>
                                          <p:spTgt spid="6">
                                            <p:graphicEl>
                                              <a:chart seriesIdx="-4" categoryIdx="3" bldStep="category"/>
                                            </p:graphicEl>
                                          </p:spTgt>
                                        </p:tgtEl>
                                        <p:attrNameLst>
                                          <p:attrName>ppt_w</p:attrName>
                                        </p:attrNameLst>
                                      </p:cBhvr>
                                      <p:tavLst>
                                        <p:tav tm="0">
                                          <p:val>
                                            <p:fltVal val="0"/>
                                          </p:val>
                                        </p:tav>
                                        <p:tav tm="100000">
                                          <p:val>
                                            <p:strVal val="#ppt_w"/>
                                          </p:val>
                                        </p:tav>
                                      </p:tavLst>
                                    </p:anim>
                                    <p:anim calcmode="lin" valueType="num">
                                      <p:cBhvr>
                                        <p:cTn id="32" dur="500" fill="hold"/>
                                        <p:tgtEl>
                                          <p:spTgt spid="6">
                                            <p:graphicEl>
                                              <a:chart seriesIdx="-4" categoryIdx="3" bldStep="category"/>
                                            </p:graphicEl>
                                          </p:spTgt>
                                        </p:tgtEl>
                                        <p:attrNameLst>
                                          <p:attrName>ppt_h</p:attrName>
                                        </p:attrNameLst>
                                      </p:cBhvr>
                                      <p:tavLst>
                                        <p:tav tm="0">
                                          <p:val>
                                            <p:fltVal val="0"/>
                                          </p:val>
                                        </p:tav>
                                        <p:tav tm="100000">
                                          <p:val>
                                            <p:strVal val="#ppt_h"/>
                                          </p:val>
                                        </p:tav>
                                      </p:tavLst>
                                    </p:anim>
                                    <p:animEffect transition="in" filter="fade">
                                      <p:cBhvr>
                                        <p:cTn id="33" dur="500"/>
                                        <p:tgtEl>
                                          <p:spTgt spid="6">
                                            <p:graphicEl>
                                              <a:chart seriesIdx="-4" categoryIdx="3" bldStep="category"/>
                                            </p:graphicEl>
                                          </p:spTgt>
                                        </p:tgtEl>
                                      </p:cBhvr>
                                    </p:animEffect>
                                  </p:childTnLst>
                                </p:cTn>
                              </p:par>
                            </p:childTnLst>
                          </p:cTn>
                        </p:par>
                        <p:par>
                          <p:cTn id="34" fill="hold">
                            <p:stCondLst>
                              <p:cond delay="2500"/>
                            </p:stCondLst>
                            <p:childTnLst>
                              <p:par>
                                <p:cTn id="35" presetID="22" presetClass="entr" presetSubtype="8"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par>
                                <p:cTn id="38" presetID="22" presetClass="entr" presetSubtype="8"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left)">
                                      <p:cBhvr>
                                        <p:cTn id="40" dur="500"/>
                                        <p:tgtEl>
                                          <p:spTgt spid="10"/>
                                        </p:tgtEl>
                                      </p:cBhvr>
                                    </p:animEffect>
                                  </p:childTnLst>
                                </p:cTn>
                              </p:par>
                              <p:par>
                                <p:cTn id="41" presetID="22" presetClass="entr" presetSubtype="8"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left)">
                                      <p:cBhvr>
                                        <p:cTn id="43" dur="500"/>
                                        <p:tgtEl>
                                          <p:spTgt spid="8"/>
                                        </p:tgtEl>
                                      </p:cBhvr>
                                    </p:animEffect>
                                  </p:childTnLst>
                                </p:cTn>
                              </p:par>
                              <p:par>
                                <p:cTn id="44" presetID="22" presetClass="entr" presetSubtype="8" fill="hold"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wipe(left)">
                                      <p:cBhvr>
                                        <p:cTn id="46" dur="500"/>
                                        <p:tgtEl>
                                          <p:spTgt spid="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up)">
                                      <p:cBhvr>
                                        <p:cTn id="52" dur="500"/>
                                        <p:tgtEl>
                                          <p:spTgt spid="1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wipe(up)">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22" presetClass="entr" presetSubtype="1" fill="hold" grpId="0"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wipe(up)">
                                      <p:cBhvr>
                                        <p:cTn id="64" dur="500"/>
                                        <p:tgtEl>
                                          <p:spTgt spid="2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500"/>
                                        <p:tgtEl>
                                          <p:spTgt spid="21"/>
                                        </p:tgtEl>
                                      </p:cBhvr>
                                    </p:animEffect>
                                  </p:childTnLst>
                                </p:cTn>
                              </p:par>
                              <p:par>
                                <p:cTn id="68" presetID="22" presetClass="entr" presetSubtype="1" fill="hold" grpId="0" nodeType="with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wipe(up)">
                                      <p:cBhvr>
                                        <p:cTn id="7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Graphic spid="6" grpId="0">
        <p:bldSub>
          <a:bldChart bld="category"/>
        </p:bldSub>
      </p:bldGraphic>
      <p:bldP spid="15" grpId="0"/>
      <p:bldP spid="16" grpId="0"/>
      <p:bldP spid="17" grpId="0"/>
      <p:bldP spid="18" grpId="0"/>
      <p:bldP spid="19" grpId="0"/>
      <p:bldP spid="20" grpId="0"/>
      <p:bldP spid="21" grpId="0"/>
      <p:bldP spid="2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 name="Freeform 11"/>
          <p:cNvSpPr/>
          <p:nvPr/>
        </p:nvSpPr>
        <p:spPr>
          <a:xfrm>
            <a:off x="302403" y="1112521"/>
            <a:ext cx="2499360" cy="5376407"/>
          </a:xfrm>
          <a:custGeom>
            <a:avLst/>
            <a:gdLst>
              <a:gd name="connsiteX0" fmla="*/ 960753 w 1971040"/>
              <a:gd name="connsiteY0" fmla="*/ 278482 h 4239930"/>
              <a:gd name="connsiteX1" fmla="*/ 892817 w 1971040"/>
              <a:gd name="connsiteY1" fmla="*/ 294190 h 4239930"/>
              <a:gd name="connsiteX2" fmla="*/ 811865 w 1971040"/>
              <a:gd name="connsiteY2" fmla="*/ 338352 h 4239930"/>
              <a:gd name="connsiteX3" fmla="*/ 785752 w 1971040"/>
              <a:gd name="connsiteY3" fmla="*/ 411088 h 4239930"/>
              <a:gd name="connsiteX4" fmla="*/ 796197 w 1971040"/>
              <a:gd name="connsiteY4" fmla="*/ 489020 h 4239930"/>
              <a:gd name="connsiteX5" fmla="*/ 793586 w 1971040"/>
              <a:gd name="connsiteY5" fmla="*/ 496813 h 4239930"/>
              <a:gd name="connsiteX6" fmla="*/ 785752 w 1971040"/>
              <a:gd name="connsiteY6" fmla="*/ 502008 h 4239930"/>
              <a:gd name="connsiteX7" fmla="*/ 785752 w 1971040"/>
              <a:gd name="connsiteY7" fmla="*/ 522790 h 4239930"/>
              <a:gd name="connsiteX8" fmla="*/ 788363 w 1971040"/>
              <a:gd name="connsiteY8" fmla="*/ 548767 h 4239930"/>
              <a:gd name="connsiteX9" fmla="*/ 793586 w 1971040"/>
              <a:gd name="connsiteY9" fmla="*/ 574745 h 4239930"/>
              <a:gd name="connsiteX10" fmla="*/ 809254 w 1971040"/>
              <a:gd name="connsiteY10" fmla="*/ 605917 h 4239930"/>
              <a:gd name="connsiteX11" fmla="*/ 822311 w 1971040"/>
              <a:gd name="connsiteY11" fmla="*/ 616308 h 4239930"/>
              <a:gd name="connsiteX12" fmla="*/ 827534 w 1971040"/>
              <a:gd name="connsiteY12" fmla="*/ 621504 h 4239930"/>
              <a:gd name="connsiteX13" fmla="*/ 830145 w 1971040"/>
              <a:gd name="connsiteY13" fmla="*/ 642286 h 4239930"/>
              <a:gd name="connsiteX14" fmla="*/ 840590 w 1971040"/>
              <a:gd name="connsiteY14" fmla="*/ 678654 h 4239930"/>
              <a:gd name="connsiteX15" fmla="*/ 840590 w 1971040"/>
              <a:gd name="connsiteY15" fmla="*/ 689045 h 4239930"/>
              <a:gd name="connsiteX16" fmla="*/ 843202 w 1971040"/>
              <a:gd name="connsiteY16" fmla="*/ 696838 h 4239930"/>
              <a:gd name="connsiteX17" fmla="*/ 843202 w 1971040"/>
              <a:gd name="connsiteY17" fmla="*/ 709826 h 4239930"/>
              <a:gd name="connsiteX18" fmla="*/ 843202 w 1971040"/>
              <a:gd name="connsiteY18" fmla="*/ 717620 h 4239930"/>
              <a:gd name="connsiteX19" fmla="*/ 837979 w 1971040"/>
              <a:gd name="connsiteY19" fmla="*/ 733206 h 4239930"/>
              <a:gd name="connsiteX20" fmla="*/ 830145 w 1971040"/>
              <a:gd name="connsiteY20" fmla="*/ 746195 h 4239930"/>
              <a:gd name="connsiteX21" fmla="*/ 819700 w 1971040"/>
              <a:gd name="connsiteY21" fmla="*/ 772172 h 4239930"/>
              <a:gd name="connsiteX22" fmla="*/ 811865 w 1971040"/>
              <a:gd name="connsiteY22" fmla="*/ 774770 h 4239930"/>
              <a:gd name="connsiteX23" fmla="*/ 796197 w 1971040"/>
              <a:gd name="connsiteY23" fmla="*/ 779965 h 4239930"/>
              <a:gd name="connsiteX24" fmla="*/ 777918 w 1971040"/>
              <a:gd name="connsiteY24" fmla="*/ 790356 h 4239930"/>
              <a:gd name="connsiteX25" fmla="*/ 764861 w 1971040"/>
              <a:gd name="connsiteY25" fmla="*/ 800747 h 4239930"/>
              <a:gd name="connsiteX26" fmla="*/ 741359 w 1971040"/>
              <a:gd name="connsiteY26" fmla="*/ 816333 h 4239930"/>
              <a:gd name="connsiteX27" fmla="*/ 728302 w 1971040"/>
              <a:gd name="connsiteY27" fmla="*/ 826724 h 4239930"/>
              <a:gd name="connsiteX28" fmla="*/ 712634 w 1971040"/>
              <a:gd name="connsiteY28" fmla="*/ 834517 h 4239930"/>
              <a:gd name="connsiteX29" fmla="*/ 691743 w 1971040"/>
              <a:gd name="connsiteY29" fmla="*/ 844908 h 4239930"/>
              <a:gd name="connsiteX30" fmla="*/ 673464 w 1971040"/>
              <a:gd name="connsiteY30" fmla="*/ 855299 h 4239930"/>
              <a:gd name="connsiteX31" fmla="*/ 649962 w 1971040"/>
              <a:gd name="connsiteY31" fmla="*/ 868288 h 4239930"/>
              <a:gd name="connsiteX32" fmla="*/ 634294 w 1971040"/>
              <a:gd name="connsiteY32" fmla="*/ 886472 h 4239930"/>
              <a:gd name="connsiteX33" fmla="*/ 626460 w 1971040"/>
              <a:gd name="connsiteY33" fmla="*/ 896863 h 4239930"/>
              <a:gd name="connsiteX34" fmla="*/ 623848 w 1971040"/>
              <a:gd name="connsiteY34" fmla="*/ 902058 h 4239930"/>
              <a:gd name="connsiteX35" fmla="*/ 610792 w 1971040"/>
              <a:gd name="connsiteY35" fmla="*/ 909851 h 4239930"/>
              <a:gd name="connsiteX36" fmla="*/ 597735 w 1971040"/>
              <a:gd name="connsiteY36" fmla="*/ 920242 h 4239930"/>
              <a:gd name="connsiteX37" fmla="*/ 592512 w 1971040"/>
              <a:gd name="connsiteY37" fmla="*/ 925438 h 4239930"/>
              <a:gd name="connsiteX38" fmla="*/ 587289 w 1971040"/>
              <a:gd name="connsiteY38" fmla="*/ 930633 h 4239930"/>
              <a:gd name="connsiteX39" fmla="*/ 574233 w 1971040"/>
              <a:gd name="connsiteY39" fmla="*/ 941024 h 4239930"/>
              <a:gd name="connsiteX40" fmla="*/ 563787 w 1971040"/>
              <a:gd name="connsiteY40" fmla="*/ 954013 h 4239930"/>
              <a:gd name="connsiteX41" fmla="*/ 561176 w 1971040"/>
              <a:gd name="connsiteY41" fmla="*/ 956611 h 4239930"/>
              <a:gd name="connsiteX42" fmla="*/ 550731 w 1971040"/>
              <a:gd name="connsiteY42" fmla="*/ 967001 h 4239930"/>
              <a:gd name="connsiteX43" fmla="*/ 540285 w 1971040"/>
              <a:gd name="connsiteY43" fmla="*/ 987783 h 4239930"/>
              <a:gd name="connsiteX44" fmla="*/ 535062 w 1971040"/>
              <a:gd name="connsiteY44" fmla="*/ 998174 h 4239930"/>
              <a:gd name="connsiteX45" fmla="*/ 522006 w 1971040"/>
              <a:gd name="connsiteY45" fmla="*/ 1026749 h 4239930"/>
              <a:gd name="connsiteX46" fmla="*/ 516783 w 1971040"/>
              <a:gd name="connsiteY46" fmla="*/ 1039738 h 4239930"/>
              <a:gd name="connsiteX47" fmla="*/ 506338 w 1971040"/>
              <a:gd name="connsiteY47" fmla="*/ 1057922 h 4239930"/>
              <a:gd name="connsiteX48" fmla="*/ 490670 w 1971040"/>
              <a:gd name="connsiteY48" fmla="*/ 1094290 h 4239930"/>
              <a:gd name="connsiteX49" fmla="*/ 490670 w 1971040"/>
              <a:gd name="connsiteY49" fmla="*/ 1109876 h 4239930"/>
              <a:gd name="connsiteX50" fmla="*/ 490670 w 1971040"/>
              <a:gd name="connsiteY50" fmla="*/ 1133256 h 4239930"/>
              <a:gd name="connsiteX51" fmla="*/ 485447 w 1971040"/>
              <a:gd name="connsiteY51" fmla="*/ 1185210 h 4239930"/>
              <a:gd name="connsiteX52" fmla="*/ 480224 w 1971040"/>
              <a:gd name="connsiteY52" fmla="*/ 1242360 h 4239930"/>
              <a:gd name="connsiteX53" fmla="*/ 475001 w 1971040"/>
              <a:gd name="connsiteY53" fmla="*/ 1289120 h 4239930"/>
              <a:gd name="connsiteX54" fmla="*/ 475001 w 1971040"/>
              <a:gd name="connsiteY54" fmla="*/ 1322890 h 4239930"/>
              <a:gd name="connsiteX55" fmla="*/ 477613 w 1971040"/>
              <a:gd name="connsiteY55" fmla="*/ 1380040 h 4239930"/>
              <a:gd name="connsiteX56" fmla="*/ 488058 w 1971040"/>
              <a:gd name="connsiteY56" fmla="*/ 1444983 h 4239930"/>
              <a:gd name="connsiteX57" fmla="*/ 493281 w 1971040"/>
              <a:gd name="connsiteY57" fmla="*/ 1491742 h 4239930"/>
              <a:gd name="connsiteX58" fmla="*/ 493281 w 1971040"/>
              <a:gd name="connsiteY58" fmla="*/ 1512524 h 4239930"/>
              <a:gd name="connsiteX59" fmla="*/ 498504 w 1971040"/>
              <a:gd name="connsiteY59" fmla="*/ 1522915 h 4239930"/>
              <a:gd name="connsiteX60" fmla="*/ 514172 w 1971040"/>
              <a:gd name="connsiteY60" fmla="*/ 1541099 h 4239930"/>
              <a:gd name="connsiteX61" fmla="*/ 519394 w 1971040"/>
              <a:gd name="connsiteY61" fmla="*/ 1548892 h 4239930"/>
              <a:gd name="connsiteX62" fmla="*/ 524617 w 1971040"/>
              <a:gd name="connsiteY62" fmla="*/ 1556685 h 4239930"/>
              <a:gd name="connsiteX63" fmla="*/ 529840 w 1971040"/>
              <a:gd name="connsiteY63" fmla="*/ 1561881 h 4239930"/>
              <a:gd name="connsiteX64" fmla="*/ 540285 w 1971040"/>
              <a:gd name="connsiteY64" fmla="*/ 1572272 h 4239930"/>
              <a:gd name="connsiteX65" fmla="*/ 550731 w 1971040"/>
              <a:gd name="connsiteY65" fmla="*/ 1580065 h 4239930"/>
              <a:gd name="connsiteX66" fmla="*/ 558565 w 1971040"/>
              <a:gd name="connsiteY66" fmla="*/ 1585260 h 4239930"/>
              <a:gd name="connsiteX67" fmla="*/ 576844 w 1971040"/>
              <a:gd name="connsiteY67" fmla="*/ 1585260 h 4239930"/>
              <a:gd name="connsiteX68" fmla="*/ 613403 w 1971040"/>
              <a:gd name="connsiteY68" fmla="*/ 1587858 h 4239930"/>
              <a:gd name="connsiteX69" fmla="*/ 644739 w 1971040"/>
              <a:gd name="connsiteY69" fmla="*/ 1587858 h 4239930"/>
              <a:gd name="connsiteX70" fmla="*/ 644739 w 1971040"/>
              <a:gd name="connsiteY70" fmla="*/ 1593054 h 4239930"/>
              <a:gd name="connsiteX71" fmla="*/ 644739 w 1971040"/>
              <a:gd name="connsiteY71" fmla="*/ 1629422 h 4239930"/>
              <a:gd name="connsiteX72" fmla="*/ 642128 w 1971040"/>
              <a:gd name="connsiteY72" fmla="*/ 1673583 h 4239930"/>
              <a:gd name="connsiteX73" fmla="*/ 647350 w 1971040"/>
              <a:gd name="connsiteY73" fmla="*/ 1712549 h 4239930"/>
              <a:gd name="connsiteX74" fmla="*/ 652573 w 1971040"/>
              <a:gd name="connsiteY74" fmla="*/ 1725538 h 4239930"/>
              <a:gd name="connsiteX75" fmla="*/ 657796 w 1971040"/>
              <a:gd name="connsiteY75" fmla="*/ 1730733 h 4239930"/>
              <a:gd name="connsiteX76" fmla="*/ 663019 w 1971040"/>
              <a:gd name="connsiteY76" fmla="*/ 1738526 h 4239930"/>
              <a:gd name="connsiteX77" fmla="*/ 663019 w 1971040"/>
              <a:gd name="connsiteY77" fmla="*/ 1741124 h 4239930"/>
              <a:gd name="connsiteX78" fmla="*/ 657796 w 1971040"/>
              <a:gd name="connsiteY78" fmla="*/ 1746319 h 4239930"/>
              <a:gd name="connsiteX79" fmla="*/ 649962 w 1971040"/>
              <a:gd name="connsiteY79" fmla="*/ 1769699 h 4239930"/>
              <a:gd name="connsiteX80" fmla="*/ 649962 w 1971040"/>
              <a:gd name="connsiteY80" fmla="*/ 1787883 h 4239930"/>
              <a:gd name="connsiteX81" fmla="*/ 649962 w 1971040"/>
              <a:gd name="connsiteY81" fmla="*/ 1811263 h 4239930"/>
              <a:gd name="connsiteX82" fmla="*/ 655185 w 1971040"/>
              <a:gd name="connsiteY82" fmla="*/ 1824251 h 4239930"/>
              <a:gd name="connsiteX83" fmla="*/ 655185 w 1971040"/>
              <a:gd name="connsiteY83" fmla="*/ 1829447 h 4239930"/>
              <a:gd name="connsiteX84" fmla="*/ 649962 w 1971040"/>
              <a:gd name="connsiteY84" fmla="*/ 1842435 h 4239930"/>
              <a:gd name="connsiteX85" fmla="*/ 647350 w 1971040"/>
              <a:gd name="connsiteY85" fmla="*/ 1871010 h 4239930"/>
              <a:gd name="connsiteX86" fmla="*/ 642128 w 1971040"/>
              <a:gd name="connsiteY86" fmla="*/ 1883999 h 4239930"/>
              <a:gd name="connsiteX87" fmla="*/ 639516 w 1971040"/>
              <a:gd name="connsiteY87" fmla="*/ 1896988 h 4239930"/>
              <a:gd name="connsiteX88" fmla="*/ 634294 w 1971040"/>
              <a:gd name="connsiteY88" fmla="*/ 1925563 h 4239930"/>
              <a:gd name="connsiteX89" fmla="*/ 631682 w 1971040"/>
              <a:gd name="connsiteY89" fmla="*/ 1938551 h 4239930"/>
              <a:gd name="connsiteX90" fmla="*/ 629071 w 1971040"/>
              <a:gd name="connsiteY90" fmla="*/ 1954138 h 4239930"/>
              <a:gd name="connsiteX91" fmla="*/ 618626 w 1971040"/>
              <a:gd name="connsiteY91" fmla="*/ 1982713 h 4239930"/>
              <a:gd name="connsiteX92" fmla="*/ 613403 w 1971040"/>
              <a:gd name="connsiteY92" fmla="*/ 2013885 h 4239930"/>
              <a:gd name="connsiteX93" fmla="*/ 608180 w 1971040"/>
              <a:gd name="connsiteY93" fmla="*/ 2042460 h 4239930"/>
              <a:gd name="connsiteX94" fmla="*/ 605569 w 1971040"/>
              <a:gd name="connsiteY94" fmla="*/ 2091817 h 4239930"/>
              <a:gd name="connsiteX95" fmla="*/ 602958 w 1971040"/>
              <a:gd name="connsiteY95" fmla="*/ 2128185 h 4239930"/>
              <a:gd name="connsiteX96" fmla="*/ 600346 w 1971040"/>
              <a:gd name="connsiteY96" fmla="*/ 2180140 h 4239930"/>
              <a:gd name="connsiteX97" fmla="*/ 600346 w 1971040"/>
              <a:gd name="connsiteY97" fmla="*/ 2219106 h 4239930"/>
              <a:gd name="connsiteX98" fmla="*/ 600346 w 1971040"/>
              <a:gd name="connsiteY98" fmla="*/ 2271060 h 4239930"/>
              <a:gd name="connsiteX99" fmla="*/ 605569 w 1971040"/>
              <a:gd name="connsiteY99" fmla="*/ 2304831 h 4239930"/>
              <a:gd name="connsiteX100" fmla="*/ 608180 w 1971040"/>
              <a:gd name="connsiteY100" fmla="*/ 2387958 h 4239930"/>
              <a:gd name="connsiteX101" fmla="*/ 610792 w 1971040"/>
              <a:gd name="connsiteY101" fmla="*/ 2463292 h 4239930"/>
              <a:gd name="connsiteX102" fmla="*/ 613403 w 1971040"/>
              <a:gd name="connsiteY102" fmla="*/ 2523040 h 4239930"/>
              <a:gd name="connsiteX103" fmla="*/ 618626 w 1971040"/>
              <a:gd name="connsiteY103" fmla="*/ 2603569 h 4239930"/>
              <a:gd name="connsiteX104" fmla="*/ 631682 w 1971040"/>
              <a:gd name="connsiteY104" fmla="*/ 2691892 h 4239930"/>
              <a:gd name="connsiteX105" fmla="*/ 636905 w 1971040"/>
              <a:gd name="connsiteY105" fmla="*/ 2751640 h 4239930"/>
              <a:gd name="connsiteX106" fmla="*/ 642128 w 1971040"/>
              <a:gd name="connsiteY106" fmla="*/ 2808790 h 4239930"/>
              <a:gd name="connsiteX107" fmla="*/ 647350 w 1971040"/>
              <a:gd name="connsiteY107" fmla="*/ 2873733 h 4239930"/>
              <a:gd name="connsiteX108" fmla="*/ 649962 w 1971040"/>
              <a:gd name="connsiteY108" fmla="*/ 2951664 h 4239930"/>
              <a:gd name="connsiteX109" fmla="*/ 652573 w 1971040"/>
              <a:gd name="connsiteY109" fmla="*/ 2990630 h 4239930"/>
              <a:gd name="connsiteX110" fmla="*/ 652573 w 1971040"/>
              <a:gd name="connsiteY110" fmla="*/ 3073758 h 4239930"/>
              <a:gd name="connsiteX111" fmla="*/ 649962 w 1971040"/>
              <a:gd name="connsiteY111" fmla="*/ 3172471 h 4239930"/>
              <a:gd name="connsiteX112" fmla="*/ 647350 w 1971040"/>
              <a:gd name="connsiteY112" fmla="*/ 3253001 h 4239930"/>
              <a:gd name="connsiteX113" fmla="*/ 639516 w 1971040"/>
              <a:gd name="connsiteY113" fmla="*/ 3328335 h 4239930"/>
              <a:gd name="connsiteX114" fmla="*/ 639516 w 1971040"/>
              <a:gd name="connsiteY114" fmla="*/ 3362105 h 4239930"/>
              <a:gd name="connsiteX115" fmla="*/ 639516 w 1971040"/>
              <a:gd name="connsiteY115" fmla="*/ 3453026 h 4239930"/>
              <a:gd name="connsiteX116" fmla="*/ 636905 w 1971040"/>
              <a:gd name="connsiteY116" fmla="*/ 3538751 h 4239930"/>
              <a:gd name="connsiteX117" fmla="*/ 634294 w 1971040"/>
              <a:gd name="connsiteY117" fmla="*/ 3619280 h 4239930"/>
              <a:gd name="connsiteX118" fmla="*/ 629071 w 1971040"/>
              <a:gd name="connsiteY118" fmla="*/ 3627073 h 4239930"/>
              <a:gd name="connsiteX119" fmla="*/ 600346 w 1971040"/>
              <a:gd name="connsiteY119" fmla="*/ 3655648 h 4239930"/>
              <a:gd name="connsiteX120" fmla="*/ 592512 w 1971040"/>
              <a:gd name="connsiteY120" fmla="*/ 3694614 h 4239930"/>
              <a:gd name="connsiteX121" fmla="*/ 589901 w 1971040"/>
              <a:gd name="connsiteY121" fmla="*/ 3710201 h 4239930"/>
              <a:gd name="connsiteX122" fmla="*/ 589901 w 1971040"/>
              <a:gd name="connsiteY122" fmla="*/ 3720592 h 4239930"/>
              <a:gd name="connsiteX123" fmla="*/ 595123 w 1971040"/>
              <a:gd name="connsiteY123" fmla="*/ 3754362 h 4239930"/>
              <a:gd name="connsiteX124" fmla="*/ 597735 w 1971040"/>
              <a:gd name="connsiteY124" fmla="*/ 3767351 h 4239930"/>
              <a:gd name="connsiteX125" fmla="*/ 597735 w 1971040"/>
              <a:gd name="connsiteY125" fmla="*/ 3772546 h 4239930"/>
              <a:gd name="connsiteX126" fmla="*/ 589901 w 1971040"/>
              <a:gd name="connsiteY126" fmla="*/ 3782937 h 4239930"/>
              <a:gd name="connsiteX127" fmla="*/ 584678 w 1971040"/>
              <a:gd name="connsiteY127" fmla="*/ 3790730 h 4239930"/>
              <a:gd name="connsiteX128" fmla="*/ 584678 w 1971040"/>
              <a:gd name="connsiteY128" fmla="*/ 3798523 h 4239930"/>
              <a:gd name="connsiteX129" fmla="*/ 569010 w 1971040"/>
              <a:gd name="connsiteY129" fmla="*/ 3811512 h 4239930"/>
              <a:gd name="connsiteX130" fmla="*/ 558565 w 1971040"/>
              <a:gd name="connsiteY130" fmla="*/ 3824501 h 4239930"/>
              <a:gd name="connsiteX131" fmla="*/ 542897 w 1971040"/>
              <a:gd name="connsiteY131" fmla="*/ 3837489 h 4239930"/>
              <a:gd name="connsiteX132" fmla="*/ 522006 w 1971040"/>
              <a:gd name="connsiteY132" fmla="*/ 3840087 h 4239930"/>
              <a:gd name="connsiteX133" fmla="*/ 501115 w 1971040"/>
              <a:gd name="connsiteY133" fmla="*/ 3847880 h 4239930"/>
              <a:gd name="connsiteX134" fmla="*/ 480224 w 1971040"/>
              <a:gd name="connsiteY134" fmla="*/ 3853076 h 4239930"/>
              <a:gd name="connsiteX135" fmla="*/ 448888 w 1971040"/>
              <a:gd name="connsiteY135" fmla="*/ 3863467 h 4239930"/>
              <a:gd name="connsiteX136" fmla="*/ 420163 w 1971040"/>
              <a:gd name="connsiteY136" fmla="*/ 3894639 h 4239930"/>
              <a:gd name="connsiteX137" fmla="*/ 420163 w 1971040"/>
              <a:gd name="connsiteY137" fmla="*/ 3915421 h 4239930"/>
              <a:gd name="connsiteX138" fmla="*/ 417552 w 1971040"/>
              <a:gd name="connsiteY138" fmla="*/ 3918019 h 4239930"/>
              <a:gd name="connsiteX139" fmla="*/ 417552 w 1971040"/>
              <a:gd name="connsiteY139" fmla="*/ 3920616 h 4239930"/>
              <a:gd name="connsiteX140" fmla="*/ 412329 w 1971040"/>
              <a:gd name="connsiteY140" fmla="*/ 3920616 h 4239930"/>
              <a:gd name="connsiteX141" fmla="*/ 407106 w 1971040"/>
              <a:gd name="connsiteY141" fmla="*/ 3923214 h 4239930"/>
              <a:gd name="connsiteX142" fmla="*/ 407106 w 1971040"/>
              <a:gd name="connsiteY142" fmla="*/ 3936203 h 4239930"/>
              <a:gd name="connsiteX143" fmla="*/ 425386 w 1971040"/>
              <a:gd name="connsiteY143" fmla="*/ 3943996 h 4239930"/>
              <a:gd name="connsiteX144" fmla="*/ 495892 w 1971040"/>
              <a:gd name="connsiteY144" fmla="*/ 3949191 h 4239930"/>
              <a:gd name="connsiteX145" fmla="*/ 589901 w 1971040"/>
              <a:gd name="connsiteY145" fmla="*/ 3956985 h 4239930"/>
              <a:gd name="connsiteX146" fmla="*/ 673464 w 1971040"/>
              <a:gd name="connsiteY146" fmla="*/ 3943996 h 4239930"/>
              <a:gd name="connsiteX147" fmla="*/ 704800 w 1971040"/>
              <a:gd name="connsiteY147" fmla="*/ 3925812 h 4239930"/>
              <a:gd name="connsiteX148" fmla="*/ 723080 w 1971040"/>
              <a:gd name="connsiteY148" fmla="*/ 3897237 h 4239930"/>
              <a:gd name="connsiteX149" fmla="*/ 730914 w 1971040"/>
              <a:gd name="connsiteY149" fmla="*/ 3894639 h 4239930"/>
              <a:gd name="connsiteX150" fmla="*/ 764861 w 1971040"/>
              <a:gd name="connsiteY150" fmla="*/ 3907628 h 4239930"/>
              <a:gd name="connsiteX151" fmla="*/ 785752 w 1971040"/>
              <a:gd name="connsiteY151" fmla="*/ 3907628 h 4239930"/>
              <a:gd name="connsiteX152" fmla="*/ 835368 w 1971040"/>
              <a:gd name="connsiteY152" fmla="*/ 3897237 h 4239930"/>
              <a:gd name="connsiteX153" fmla="*/ 866704 w 1971040"/>
              <a:gd name="connsiteY153" fmla="*/ 3886846 h 4239930"/>
              <a:gd name="connsiteX154" fmla="*/ 892817 w 1971040"/>
              <a:gd name="connsiteY154" fmla="*/ 3871260 h 4239930"/>
              <a:gd name="connsiteX155" fmla="*/ 892817 w 1971040"/>
              <a:gd name="connsiteY155" fmla="*/ 3853076 h 4239930"/>
              <a:gd name="connsiteX156" fmla="*/ 884983 w 1971040"/>
              <a:gd name="connsiteY156" fmla="*/ 3808914 h 4239930"/>
              <a:gd name="connsiteX157" fmla="*/ 879761 w 1971040"/>
              <a:gd name="connsiteY157" fmla="*/ 3798523 h 4239930"/>
              <a:gd name="connsiteX158" fmla="*/ 879761 w 1971040"/>
              <a:gd name="connsiteY158" fmla="*/ 3788132 h 4239930"/>
              <a:gd name="connsiteX159" fmla="*/ 877149 w 1971040"/>
              <a:gd name="connsiteY159" fmla="*/ 3775144 h 4239930"/>
              <a:gd name="connsiteX160" fmla="*/ 879761 w 1971040"/>
              <a:gd name="connsiteY160" fmla="*/ 3751764 h 4239930"/>
              <a:gd name="connsiteX161" fmla="*/ 874538 w 1971040"/>
              <a:gd name="connsiteY161" fmla="*/ 3741373 h 4239930"/>
              <a:gd name="connsiteX162" fmla="*/ 871926 w 1971040"/>
              <a:gd name="connsiteY162" fmla="*/ 3723189 h 4239930"/>
              <a:gd name="connsiteX163" fmla="*/ 871926 w 1971040"/>
              <a:gd name="connsiteY163" fmla="*/ 3702407 h 4239930"/>
              <a:gd name="connsiteX164" fmla="*/ 879761 w 1971040"/>
              <a:gd name="connsiteY164" fmla="*/ 3684223 h 4239930"/>
              <a:gd name="connsiteX165" fmla="*/ 892817 w 1971040"/>
              <a:gd name="connsiteY165" fmla="*/ 3634867 h 4239930"/>
              <a:gd name="connsiteX166" fmla="*/ 900651 w 1971040"/>
              <a:gd name="connsiteY166" fmla="*/ 3608889 h 4239930"/>
              <a:gd name="connsiteX167" fmla="*/ 913708 w 1971040"/>
              <a:gd name="connsiteY167" fmla="*/ 3567326 h 4239930"/>
              <a:gd name="connsiteX168" fmla="*/ 924153 w 1971040"/>
              <a:gd name="connsiteY168" fmla="*/ 3499785 h 4239930"/>
              <a:gd name="connsiteX169" fmla="*/ 924153 w 1971040"/>
              <a:gd name="connsiteY169" fmla="*/ 3424451 h 4239930"/>
              <a:gd name="connsiteX170" fmla="*/ 926765 w 1971040"/>
              <a:gd name="connsiteY170" fmla="*/ 3364703 h 4239930"/>
              <a:gd name="connsiteX171" fmla="*/ 926765 w 1971040"/>
              <a:gd name="connsiteY171" fmla="*/ 3276380 h 4239930"/>
              <a:gd name="connsiteX172" fmla="*/ 926765 w 1971040"/>
              <a:gd name="connsiteY172" fmla="*/ 3201046 h 4239930"/>
              <a:gd name="connsiteX173" fmla="*/ 934599 w 1971040"/>
              <a:gd name="connsiteY173" fmla="*/ 3112724 h 4239930"/>
              <a:gd name="connsiteX174" fmla="*/ 942433 w 1971040"/>
              <a:gd name="connsiteY174" fmla="*/ 3001021 h 4239930"/>
              <a:gd name="connsiteX175" fmla="*/ 955490 w 1971040"/>
              <a:gd name="connsiteY175" fmla="*/ 2865940 h 4239930"/>
              <a:gd name="connsiteX176" fmla="*/ 960712 w 1971040"/>
              <a:gd name="connsiteY176" fmla="*/ 2800996 h 4239930"/>
              <a:gd name="connsiteX177" fmla="*/ 968546 w 1971040"/>
              <a:gd name="connsiteY177" fmla="*/ 2751640 h 4239930"/>
              <a:gd name="connsiteX178" fmla="*/ 973769 w 1971040"/>
              <a:gd name="connsiteY178" fmla="*/ 2689294 h 4239930"/>
              <a:gd name="connsiteX179" fmla="*/ 981603 w 1971040"/>
              <a:gd name="connsiteY179" fmla="*/ 2650328 h 4239930"/>
              <a:gd name="connsiteX180" fmla="*/ 992049 w 1971040"/>
              <a:gd name="connsiteY180" fmla="*/ 2569799 h 4239930"/>
              <a:gd name="connsiteX181" fmla="*/ 989437 w 1971040"/>
              <a:gd name="connsiteY181" fmla="*/ 2533431 h 4239930"/>
              <a:gd name="connsiteX182" fmla="*/ 994660 w 1971040"/>
              <a:gd name="connsiteY182" fmla="*/ 2504856 h 4239930"/>
              <a:gd name="connsiteX183" fmla="*/ 1007717 w 1971040"/>
              <a:gd name="connsiteY183" fmla="*/ 2460694 h 4239930"/>
              <a:gd name="connsiteX184" fmla="*/ 1010328 w 1971040"/>
              <a:gd name="connsiteY184" fmla="*/ 2458096 h 4239930"/>
              <a:gd name="connsiteX185" fmla="*/ 1020773 w 1971040"/>
              <a:gd name="connsiteY185" fmla="*/ 2473683 h 4239930"/>
              <a:gd name="connsiteX186" fmla="*/ 1028607 w 1971040"/>
              <a:gd name="connsiteY186" fmla="*/ 2499660 h 4239930"/>
              <a:gd name="connsiteX187" fmla="*/ 1041664 w 1971040"/>
              <a:gd name="connsiteY187" fmla="*/ 2536028 h 4239930"/>
              <a:gd name="connsiteX188" fmla="*/ 1054721 w 1971040"/>
              <a:gd name="connsiteY188" fmla="*/ 2582787 h 4239930"/>
              <a:gd name="connsiteX189" fmla="*/ 1062555 w 1971040"/>
              <a:gd name="connsiteY189" fmla="*/ 2608765 h 4239930"/>
              <a:gd name="connsiteX190" fmla="*/ 1075612 w 1971040"/>
              <a:gd name="connsiteY190" fmla="*/ 2673708 h 4239930"/>
              <a:gd name="connsiteX191" fmla="*/ 1088668 w 1971040"/>
              <a:gd name="connsiteY191" fmla="*/ 2746444 h 4239930"/>
              <a:gd name="connsiteX192" fmla="*/ 1101725 w 1971040"/>
              <a:gd name="connsiteY192" fmla="*/ 2852951 h 4239930"/>
              <a:gd name="connsiteX193" fmla="*/ 1109559 w 1971040"/>
              <a:gd name="connsiteY193" fmla="*/ 2912699 h 4239930"/>
              <a:gd name="connsiteX194" fmla="*/ 1114782 w 1971040"/>
              <a:gd name="connsiteY194" fmla="*/ 2990630 h 4239930"/>
              <a:gd name="connsiteX195" fmla="*/ 1125227 w 1971040"/>
              <a:gd name="connsiteY195" fmla="*/ 3099735 h 4239930"/>
              <a:gd name="connsiteX196" fmla="*/ 1127839 w 1971040"/>
              <a:gd name="connsiteY196" fmla="*/ 3149092 h 4239930"/>
              <a:gd name="connsiteX197" fmla="*/ 1133061 w 1971040"/>
              <a:gd name="connsiteY197" fmla="*/ 3201046 h 4239930"/>
              <a:gd name="connsiteX198" fmla="*/ 1140895 w 1971040"/>
              <a:gd name="connsiteY198" fmla="*/ 3273783 h 4239930"/>
              <a:gd name="connsiteX199" fmla="*/ 1151341 w 1971040"/>
              <a:gd name="connsiteY199" fmla="*/ 3369898 h 4239930"/>
              <a:gd name="connsiteX200" fmla="*/ 1161786 w 1971040"/>
              <a:gd name="connsiteY200" fmla="*/ 3468612 h 4239930"/>
              <a:gd name="connsiteX201" fmla="*/ 1169620 w 1971040"/>
              <a:gd name="connsiteY201" fmla="*/ 3512773 h 4239930"/>
              <a:gd name="connsiteX202" fmla="*/ 1167009 w 1971040"/>
              <a:gd name="connsiteY202" fmla="*/ 3541348 h 4239930"/>
              <a:gd name="connsiteX203" fmla="*/ 1169620 w 1971040"/>
              <a:gd name="connsiteY203" fmla="*/ 3590705 h 4239930"/>
              <a:gd name="connsiteX204" fmla="*/ 1187900 w 1971040"/>
              <a:gd name="connsiteY204" fmla="*/ 3637464 h 4239930"/>
              <a:gd name="connsiteX205" fmla="*/ 1203568 w 1971040"/>
              <a:gd name="connsiteY205" fmla="*/ 3673832 h 4239930"/>
              <a:gd name="connsiteX206" fmla="*/ 1214013 w 1971040"/>
              <a:gd name="connsiteY206" fmla="*/ 3702407 h 4239930"/>
              <a:gd name="connsiteX207" fmla="*/ 1229681 w 1971040"/>
              <a:gd name="connsiteY207" fmla="*/ 3736178 h 4239930"/>
              <a:gd name="connsiteX208" fmla="*/ 1232293 w 1971040"/>
              <a:gd name="connsiteY208" fmla="*/ 3743971 h 4239930"/>
              <a:gd name="connsiteX209" fmla="*/ 1234904 w 1971040"/>
              <a:gd name="connsiteY209" fmla="*/ 3754362 h 4239930"/>
              <a:gd name="connsiteX210" fmla="*/ 1245349 w 1971040"/>
              <a:gd name="connsiteY210" fmla="*/ 3785535 h 4239930"/>
              <a:gd name="connsiteX211" fmla="*/ 1261017 w 1971040"/>
              <a:gd name="connsiteY211" fmla="*/ 3803719 h 4239930"/>
              <a:gd name="connsiteX212" fmla="*/ 1261017 w 1971040"/>
              <a:gd name="connsiteY212" fmla="*/ 3806317 h 4239930"/>
              <a:gd name="connsiteX213" fmla="*/ 1261017 w 1971040"/>
              <a:gd name="connsiteY213" fmla="*/ 3834892 h 4239930"/>
              <a:gd name="connsiteX214" fmla="*/ 1261017 w 1971040"/>
              <a:gd name="connsiteY214" fmla="*/ 3868662 h 4239930"/>
              <a:gd name="connsiteX215" fmla="*/ 1268851 w 1971040"/>
              <a:gd name="connsiteY215" fmla="*/ 3881651 h 4239930"/>
              <a:gd name="connsiteX216" fmla="*/ 1279297 w 1971040"/>
              <a:gd name="connsiteY216" fmla="*/ 3892042 h 4239930"/>
              <a:gd name="connsiteX217" fmla="*/ 1305410 w 1971040"/>
              <a:gd name="connsiteY217" fmla="*/ 3905030 h 4239930"/>
              <a:gd name="connsiteX218" fmla="*/ 1318467 w 1971040"/>
              <a:gd name="connsiteY218" fmla="*/ 3907628 h 4239930"/>
              <a:gd name="connsiteX219" fmla="*/ 1318467 w 1971040"/>
              <a:gd name="connsiteY219" fmla="*/ 3912823 h 4239930"/>
              <a:gd name="connsiteX220" fmla="*/ 1315856 w 1971040"/>
              <a:gd name="connsiteY220" fmla="*/ 3931007 h 4239930"/>
              <a:gd name="connsiteX221" fmla="*/ 1328912 w 1971040"/>
              <a:gd name="connsiteY221" fmla="*/ 3949191 h 4239930"/>
              <a:gd name="connsiteX222" fmla="*/ 1344581 w 1971040"/>
              <a:gd name="connsiteY222" fmla="*/ 3959582 h 4239930"/>
              <a:gd name="connsiteX223" fmla="*/ 1388973 w 1971040"/>
              <a:gd name="connsiteY223" fmla="*/ 3962180 h 4239930"/>
              <a:gd name="connsiteX224" fmla="*/ 1498650 w 1971040"/>
              <a:gd name="connsiteY224" fmla="*/ 3956985 h 4239930"/>
              <a:gd name="connsiteX225" fmla="*/ 1556100 w 1971040"/>
              <a:gd name="connsiteY225" fmla="*/ 3946594 h 4239930"/>
              <a:gd name="connsiteX226" fmla="*/ 1563934 w 1971040"/>
              <a:gd name="connsiteY226" fmla="*/ 3943996 h 4239930"/>
              <a:gd name="connsiteX227" fmla="*/ 1563934 w 1971040"/>
              <a:gd name="connsiteY227" fmla="*/ 3925812 h 4239930"/>
              <a:gd name="connsiteX228" fmla="*/ 1556100 w 1971040"/>
              <a:gd name="connsiteY228" fmla="*/ 3912823 h 4239930"/>
              <a:gd name="connsiteX229" fmla="*/ 1548266 w 1971040"/>
              <a:gd name="connsiteY229" fmla="*/ 3902432 h 4239930"/>
              <a:gd name="connsiteX230" fmla="*/ 1540432 w 1971040"/>
              <a:gd name="connsiteY230" fmla="*/ 3884248 h 4239930"/>
              <a:gd name="connsiteX231" fmla="*/ 1532598 w 1971040"/>
              <a:gd name="connsiteY231" fmla="*/ 3868662 h 4239930"/>
              <a:gd name="connsiteX232" fmla="*/ 1514318 w 1971040"/>
              <a:gd name="connsiteY232" fmla="*/ 3845282 h 4239930"/>
              <a:gd name="connsiteX233" fmla="*/ 1498650 w 1971040"/>
              <a:gd name="connsiteY233" fmla="*/ 3827098 h 4239930"/>
              <a:gd name="connsiteX234" fmla="*/ 1493427 w 1971040"/>
              <a:gd name="connsiteY234" fmla="*/ 3819305 h 4239930"/>
              <a:gd name="connsiteX235" fmla="*/ 1480371 w 1971040"/>
              <a:gd name="connsiteY235" fmla="*/ 3806317 h 4239930"/>
              <a:gd name="connsiteX236" fmla="*/ 1475148 w 1971040"/>
              <a:gd name="connsiteY236" fmla="*/ 3790730 h 4239930"/>
              <a:gd name="connsiteX237" fmla="*/ 1482982 w 1971040"/>
              <a:gd name="connsiteY237" fmla="*/ 3775144 h 4239930"/>
              <a:gd name="connsiteX238" fmla="*/ 1493427 w 1971040"/>
              <a:gd name="connsiteY238" fmla="*/ 3738776 h 4239930"/>
              <a:gd name="connsiteX239" fmla="*/ 1490816 w 1971040"/>
              <a:gd name="connsiteY239" fmla="*/ 3725787 h 4239930"/>
              <a:gd name="connsiteX240" fmla="*/ 1490816 w 1971040"/>
              <a:gd name="connsiteY240" fmla="*/ 3720592 h 4239930"/>
              <a:gd name="connsiteX241" fmla="*/ 1496039 w 1971040"/>
              <a:gd name="connsiteY241" fmla="*/ 3705005 h 4239930"/>
              <a:gd name="connsiteX242" fmla="*/ 1493427 w 1971040"/>
              <a:gd name="connsiteY242" fmla="*/ 3686821 h 4239930"/>
              <a:gd name="connsiteX243" fmla="*/ 1490816 w 1971040"/>
              <a:gd name="connsiteY243" fmla="*/ 3624476 h 4239930"/>
              <a:gd name="connsiteX244" fmla="*/ 1490816 w 1971040"/>
              <a:gd name="connsiteY244" fmla="*/ 3554337 h 4239930"/>
              <a:gd name="connsiteX245" fmla="*/ 1482982 w 1971040"/>
              <a:gd name="connsiteY245" fmla="*/ 3504980 h 4239930"/>
              <a:gd name="connsiteX246" fmla="*/ 1462091 w 1971040"/>
              <a:gd name="connsiteY246" fmla="*/ 3406267 h 4239930"/>
              <a:gd name="connsiteX247" fmla="*/ 1451646 w 1971040"/>
              <a:gd name="connsiteY247" fmla="*/ 3333530 h 4239930"/>
              <a:gd name="connsiteX248" fmla="*/ 1449034 w 1971040"/>
              <a:gd name="connsiteY248" fmla="*/ 3294564 h 4239930"/>
              <a:gd name="connsiteX249" fmla="*/ 1438589 w 1971040"/>
              <a:gd name="connsiteY249" fmla="*/ 3221828 h 4239930"/>
              <a:gd name="connsiteX250" fmla="*/ 1433366 w 1971040"/>
              <a:gd name="connsiteY250" fmla="*/ 3159483 h 4239930"/>
              <a:gd name="connsiteX251" fmla="*/ 1425532 w 1971040"/>
              <a:gd name="connsiteY251" fmla="*/ 3104930 h 4239930"/>
              <a:gd name="connsiteX252" fmla="*/ 1428144 w 1971040"/>
              <a:gd name="connsiteY252" fmla="*/ 3055574 h 4239930"/>
              <a:gd name="connsiteX253" fmla="*/ 1425532 w 1971040"/>
              <a:gd name="connsiteY253" fmla="*/ 2990630 h 4239930"/>
              <a:gd name="connsiteX254" fmla="*/ 1422921 w 1971040"/>
              <a:gd name="connsiteY254" fmla="*/ 2925687 h 4239930"/>
              <a:gd name="connsiteX255" fmla="*/ 1417698 w 1971040"/>
              <a:gd name="connsiteY255" fmla="*/ 2871135 h 4239930"/>
              <a:gd name="connsiteX256" fmla="*/ 1412476 w 1971040"/>
              <a:gd name="connsiteY256" fmla="*/ 2824376 h 4239930"/>
              <a:gd name="connsiteX257" fmla="*/ 1412476 w 1971040"/>
              <a:gd name="connsiteY257" fmla="*/ 2780215 h 4239930"/>
              <a:gd name="connsiteX258" fmla="*/ 1415087 w 1971040"/>
              <a:gd name="connsiteY258" fmla="*/ 2733455 h 4239930"/>
              <a:gd name="connsiteX259" fmla="*/ 1425532 w 1971040"/>
              <a:gd name="connsiteY259" fmla="*/ 2652926 h 4239930"/>
              <a:gd name="connsiteX260" fmla="*/ 1430755 w 1971040"/>
              <a:gd name="connsiteY260" fmla="*/ 2580190 h 4239930"/>
              <a:gd name="connsiteX261" fmla="*/ 1428144 w 1971040"/>
              <a:gd name="connsiteY261" fmla="*/ 2502258 h 4239930"/>
              <a:gd name="connsiteX262" fmla="*/ 1422921 w 1971040"/>
              <a:gd name="connsiteY262" fmla="*/ 2416533 h 4239930"/>
              <a:gd name="connsiteX263" fmla="*/ 1420310 w 1971040"/>
              <a:gd name="connsiteY263" fmla="*/ 2348992 h 4239930"/>
              <a:gd name="connsiteX264" fmla="*/ 1420310 w 1971040"/>
              <a:gd name="connsiteY264" fmla="*/ 2297037 h 4239930"/>
              <a:gd name="connsiteX265" fmla="*/ 1422921 w 1971040"/>
              <a:gd name="connsiteY265" fmla="*/ 2252876 h 4239930"/>
              <a:gd name="connsiteX266" fmla="*/ 1425532 w 1971040"/>
              <a:gd name="connsiteY266" fmla="*/ 2193128 h 4239930"/>
              <a:gd name="connsiteX267" fmla="*/ 1420310 w 1971040"/>
              <a:gd name="connsiteY267" fmla="*/ 2135978 h 4239930"/>
              <a:gd name="connsiteX268" fmla="*/ 1409864 w 1971040"/>
              <a:gd name="connsiteY268" fmla="*/ 2089219 h 4239930"/>
              <a:gd name="connsiteX269" fmla="*/ 1402030 w 1971040"/>
              <a:gd name="connsiteY269" fmla="*/ 2045058 h 4239930"/>
              <a:gd name="connsiteX270" fmla="*/ 1391585 w 1971040"/>
              <a:gd name="connsiteY270" fmla="*/ 1990506 h 4239930"/>
              <a:gd name="connsiteX271" fmla="*/ 1386362 w 1971040"/>
              <a:gd name="connsiteY271" fmla="*/ 1967126 h 4239930"/>
              <a:gd name="connsiteX272" fmla="*/ 1378528 w 1971040"/>
              <a:gd name="connsiteY272" fmla="*/ 1946344 h 4239930"/>
              <a:gd name="connsiteX273" fmla="*/ 1373305 w 1971040"/>
              <a:gd name="connsiteY273" fmla="*/ 1933356 h 4239930"/>
              <a:gd name="connsiteX274" fmla="*/ 1370694 w 1971040"/>
              <a:gd name="connsiteY274" fmla="*/ 1909976 h 4239930"/>
              <a:gd name="connsiteX275" fmla="*/ 1360249 w 1971040"/>
              <a:gd name="connsiteY275" fmla="*/ 1886597 h 4239930"/>
              <a:gd name="connsiteX276" fmla="*/ 1357637 w 1971040"/>
              <a:gd name="connsiteY276" fmla="*/ 1863217 h 4239930"/>
              <a:gd name="connsiteX277" fmla="*/ 1355026 w 1971040"/>
              <a:gd name="connsiteY277" fmla="*/ 1845033 h 4239930"/>
              <a:gd name="connsiteX278" fmla="*/ 1349803 w 1971040"/>
              <a:gd name="connsiteY278" fmla="*/ 1837240 h 4239930"/>
              <a:gd name="connsiteX279" fmla="*/ 1347192 w 1971040"/>
              <a:gd name="connsiteY279" fmla="*/ 1824251 h 4239930"/>
              <a:gd name="connsiteX280" fmla="*/ 1341969 w 1971040"/>
              <a:gd name="connsiteY280" fmla="*/ 1806067 h 4239930"/>
              <a:gd name="connsiteX281" fmla="*/ 1339358 w 1971040"/>
              <a:gd name="connsiteY281" fmla="*/ 1798274 h 4239930"/>
              <a:gd name="connsiteX282" fmla="*/ 1341969 w 1971040"/>
              <a:gd name="connsiteY282" fmla="*/ 1787883 h 4239930"/>
              <a:gd name="connsiteX283" fmla="*/ 1344581 w 1971040"/>
              <a:gd name="connsiteY283" fmla="*/ 1761906 h 4239930"/>
              <a:gd name="connsiteX284" fmla="*/ 1341969 w 1971040"/>
              <a:gd name="connsiteY284" fmla="*/ 1741124 h 4239930"/>
              <a:gd name="connsiteX285" fmla="*/ 1341969 w 1971040"/>
              <a:gd name="connsiteY285" fmla="*/ 1735929 h 4239930"/>
              <a:gd name="connsiteX286" fmla="*/ 1355026 w 1971040"/>
              <a:gd name="connsiteY286" fmla="*/ 1728135 h 4239930"/>
              <a:gd name="connsiteX287" fmla="*/ 1383751 w 1971040"/>
              <a:gd name="connsiteY287" fmla="*/ 1704756 h 4239930"/>
              <a:gd name="connsiteX288" fmla="*/ 1396808 w 1971040"/>
              <a:gd name="connsiteY288" fmla="*/ 1686572 h 4239930"/>
              <a:gd name="connsiteX289" fmla="*/ 1402030 w 1971040"/>
              <a:gd name="connsiteY289" fmla="*/ 1665790 h 4239930"/>
              <a:gd name="connsiteX290" fmla="*/ 1404642 w 1971040"/>
              <a:gd name="connsiteY290" fmla="*/ 1639813 h 4239930"/>
              <a:gd name="connsiteX291" fmla="*/ 1407253 w 1971040"/>
              <a:gd name="connsiteY291" fmla="*/ 1629422 h 4239930"/>
              <a:gd name="connsiteX292" fmla="*/ 1409864 w 1971040"/>
              <a:gd name="connsiteY292" fmla="*/ 1619031 h 4239930"/>
              <a:gd name="connsiteX293" fmla="*/ 1415087 w 1971040"/>
              <a:gd name="connsiteY293" fmla="*/ 1593054 h 4239930"/>
              <a:gd name="connsiteX294" fmla="*/ 1415087 w 1971040"/>
              <a:gd name="connsiteY294" fmla="*/ 1569674 h 4239930"/>
              <a:gd name="connsiteX295" fmla="*/ 1409864 w 1971040"/>
              <a:gd name="connsiteY295" fmla="*/ 1554088 h 4239930"/>
              <a:gd name="connsiteX296" fmla="*/ 1409864 w 1971040"/>
              <a:gd name="connsiteY296" fmla="*/ 1543697 h 4239930"/>
              <a:gd name="connsiteX297" fmla="*/ 1420310 w 1971040"/>
              <a:gd name="connsiteY297" fmla="*/ 1533306 h 4239930"/>
              <a:gd name="connsiteX298" fmla="*/ 1438589 w 1971040"/>
              <a:gd name="connsiteY298" fmla="*/ 1509926 h 4239930"/>
              <a:gd name="connsiteX299" fmla="*/ 1441200 w 1971040"/>
              <a:gd name="connsiteY299" fmla="*/ 1502133 h 4239930"/>
              <a:gd name="connsiteX300" fmla="*/ 1454257 w 1971040"/>
              <a:gd name="connsiteY300" fmla="*/ 1481351 h 4239930"/>
              <a:gd name="connsiteX301" fmla="*/ 1464703 w 1971040"/>
              <a:gd name="connsiteY301" fmla="*/ 1463167 h 4239930"/>
              <a:gd name="connsiteX302" fmla="*/ 1469925 w 1971040"/>
              <a:gd name="connsiteY302" fmla="*/ 1450179 h 4239930"/>
              <a:gd name="connsiteX303" fmla="*/ 1482982 w 1971040"/>
              <a:gd name="connsiteY303" fmla="*/ 1416408 h 4239930"/>
              <a:gd name="connsiteX304" fmla="*/ 1488205 w 1971040"/>
              <a:gd name="connsiteY304" fmla="*/ 1377442 h 4239930"/>
              <a:gd name="connsiteX305" fmla="*/ 1501261 w 1971040"/>
              <a:gd name="connsiteY305" fmla="*/ 1307304 h 4239930"/>
              <a:gd name="connsiteX306" fmla="*/ 1509096 w 1971040"/>
              <a:gd name="connsiteY306" fmla="*/ 1252751 h 4239930"/>
              <a:gd name="connsiteX307" fmla="*/ 1514318 w 1971040"/>
              <a:gd name="connsiteY307" fmla="*/ 1185210 h 4239930"/>
              <a:gd name="connsiteX308" fmla="*/ 1514318 w 1971040"/>
              <a:gd name="connsiteY308" fmla="*/ 1156635 h 4239930"/>
              <a:gd name="connsiteX309" fmla="*/ 1514318 w 1971040"/>
              <a:gd name="connsiteY309" fmla="*/ 1138451 h 4239930"/>
              <a:gd name="connsiteX310" fmla="*/ 1506484 w 1971040"/>
              <a:gd name="connsiteY310" fmla="*/ 1115072 h 4239930"/>
              <a:gd name="connsiteX311" fmla="*/ 1482982 w 1971040"/>
              <a:gd name="connsiteY311" fmla="*/ 1055324 h 4239930"/>
              <a:gd name="connsiteX312" fmla="*/ 1467314 w 1971040"/>
              <a:gd name="connsiteY312" fmla="*/ 1016358 h 4239930"/>
              <a:gd name="connsiteX313" fmla="*/ 1467314 w 1971040"/>
              <a:gd name="connsiteY313" fmla="*/ 1005967 h 4239930"/>
              <a:gd name="connsiteX314" fmla="*/ 1469925 w 1971040"/>
              <a:gd name="connsiteY314" fmla="*/ 990381 h 4239930"/>
              <a:gd name="connsiteX315" fmla="*/ 1459480 w 1971040"/>
              <a:gd name="connsiteY315" fmla="*/ 969599 h 4239930"/>
              <a:gd name="connsiteX316" fmla="*/ 1443812 w 1971040"/>
              <a:gd name="connsiteY316" fmla="*/ 951415 h 4239930"/>
              <a:gd name="connsiteX317" fmla="*/ 1435978 w 1971040"/>
              <a:gd name="connsiteY317" fmla="*/ 941024 h 4239930"/>
              <a:gd name="connsiteX318" fmla="*/ 1430755 w 1971040"/>
              <a:gd name="connsiteY318" fmla="*/ 925438 h 4239930"/>
              <a:gd name="connsiteX319" fmla="*/ 1415087 w 1971040"/>
              <a:gd name="connsiteY319" fmla="*/ 904656 h 4239930"/>
              <a:gd name="connsiteX320" fmla="*/ 1407253 w 1971040"/>
              <a:gd name="connsiteY320" fmla="*/ 899461 h 4239930"/>
              <a:gd name="connsiteX321" fmla="*/ 1388973 w 1971040"/>
              <a:gd name="connsiteY321" fmla="*/ 889070 h 4239930"/>
              <a:gd name="connsiteX322" fmla="*/ 1375917 w 1971040"/>
              <a:gd name="connsiteY322" fmla="*/ 878679 h 4239930"/>
              <a:gd name="connsiteX323" fmla="*/ 1362860 w 1971040"/>
              <a:gd name="connsiteY323" fmla="*/ 868288 h 4239930"/>
              <a:gd name="connsiteX324" fmla="*/ 1318467 w 1971040"/>
              <a:gd name="connsiteY324" fmla="*/ 844908 h 4239930"/>
              <a:gd name="connsiteX325" fmla="*/ 1258406 w 1971040"/>
              <a:gd name="connsiteY325" fmla="*/ 811138 h 4239930"/>
              <a:gd name="connsiteX326" fmla="*/ 1216624 w 1971040"/>
              <a:gd name="connsiteY326" fmla="*/ 795551 h 4239930"/>
              <a:gd name="connsiteX327" fmla="*/ 1185288 w 1971040"/>
              <a:gd name="connsiteY327" fmla="*/ 782563 h 4239930"/>
              <a:gd name="connsiteX328" fmla="*/ 1169620 w 1971040"/>
              <a:gd name="connsiteY328" fmla="*/ 777367 h 4239930"/>
              <a:gd name="connsiteX329" fmla="*/ 1148729 w 1971040"/>
              <a:gd name="connsiteY329" fmla="*/ 766976 h 4239930"/>
              <a:gd name="connsiteX330" fmla="*/ 1138284 w 1971040"/>
              <a:gd name="connsiteY330" fmla="*/ 761781 h 4239930"/>
              <a:gd name="connsiteX331" fmla="*/ 1135673 w 1971040"/>
              <a:gd name="connsiteY331" fmla="*/ 753988 h 4239930"/>
              <a:gd name="connsiteX332" fmla="*/ 1114782 w 1971040"/>
              <a:gd name="connsiteY332" fmla="*/ 717620 h 4239930"/>
              <a:gd name="connsiteX333" fmla="*/ 1104337 w 1971040"/>
              <a:gd name="connsiteY333" fmla="*/ 694240 h 4239930"/>
              <a:gd name="connsiteX334" fmla="*/ 1104337 w 1971040"/>
              <a:gd name="connsiteY334" fmla="*/ 681251 h 4239930"/>
              <a:gd name="connsiteX335" fmla="*/ 1104337 w 1971040"/>
              <a:gd name="connsiteY335" fmla="*/ 644883 h 4239930"/>
              <a:gd name="connsiteX336" fmla="*/ 1106948 w 1971040"/>
              <a:gd name="connsiteY336" fmla="*/ 629297 h 4239930"/>
              <a:gd name="connsiteX337" fmla="*/ 1109559 w 1971040"/>
              <a:gd name="connsiteY337" fmla="*/ 592929 h 4239930"/>
              <a:gd name="connsiteX338" fmla="*/ 1114782 w 1971040"/>
              <a:gd name="connsiteY338" fmla="*/ 587733 h 4239930"/>
              <a:gd name="connsiteX339" fmla="*/ 1125227 w 1971040"/>
              <a:gd name="connsiteY339" fmla="*/ 582538 h 4239930"/>
              <a:gd name="connsiteX340" fmla="*/ 1138284 w 1971040"/>
              <a:gd name="connsiteY340" fmla="*/ 559158 h 4239930"/>
              <a:gd name="connsiteX341" fmla="*/ 1143507 w 1971040"/>
              <a:gd name="connsiteY341" fmla="*/ 535779 h 4239930"/>
              <a:gd name="connsiteX342" fmla="*/ 1146118 w 1971040"/>
              <a:gd name="connsiteY342" fmla="*/ 502008 h 4239930"/>
              <a:gd name="connsiteX343" fmla="*/ 1140895 w 1971040"/>
              <a:gd name="connsiteY343" fmla="*/ 476031 h 4239930"/>
              <a:gd name="connsiteX344" fmla="*/ 1130450 w 1971040"/>
              <a:gd name="connsiteY344" fmla="*/ 463042 h 4239930"/>
              <a:gd name="connsiteX345" fmla="*/ 1120005 w 1971040"/>
              <a:gd name="connsiteY345" fmla="*/ 465640 h 4239930"/>
              <a:gd name="connsiteX346" fmla="*/ 1120005 w 1971040"/>
              <a:gd name="connsiteY346" fmla="*/ 452652 h 4239930"/>
              <a:gd name="connsiteX347" fmla="*/ 1112171 w 1971040"/>
              <a:gd name="connsiteY347" fmla="*/ 398099 h 4239930"/>
              <a:gd name="connsiteX348" fmla="*/ 1059944 w 1971040"/>
              <a:gd name="connsiteY348" fmla="*/ 314972 h 4239930"/>
              <a:gd name="connsiteX349" fmla="*/ 981603 w 1971040"/>
              <a:gd name="connsiteY349" fmla="*/ 278604 h 4239930"/>
              <a:gd name="connsiteX350" fmla="*/ 960753 w 1971040"/>
              <a:gd name="connsiteY350" fmla="*/ 278482 h 4239930"/>
              <a:gd name="connsiteX351" fmla="*/ 0 w 1971040"/>
              <a:gd name="connsiteY351" fmla="*/ 0 h 4239930"/>
              <a:gd name="connsiteX352" fmla="*/ 1971040 w 1971040"/>
              <a:gd name="connsiteY352" fmla="*/ 0 h 4239930"/>
              <a:gd name="connsiteX353" fmla="*/ 1971040 w 1971040"/>
              <a:gd name="connsiteY353" fmla="*/ 4239930 h 4239930"/>
              <a:gd name="connsiteX354" fmla="*/ 0 w 1971040"/>
              <a:gd name="connsiteY354" fmla="*/ 4239930 h 4239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Lst>
            <a:rect l="l" t="t" r="r" b="b"/>
            <a:pathLst>
              <a:path w="1971040" h="4239930">
                <a:moveTo>
                  <a:pt x="960753" y="278482"/>
                </a:moveTo>
                <a:cubicBezTo>
                  <a:pt x="937373" y="280065"/>
                  <a:pt x="908485" y="286397"/>
                  <a:pt x="892817" y="294190"/>
                </a:cubicBezTo>
                <a:cubicBezTo>
                  <a:pt x="871926" y="307179"/>
                  <a:pt x="824922" y="325363"/>
                  <a:pt x="811865" y="338352"/>
                </a:cubicBezTo>
                <a:cubicBezTo>
                  <a:pt x="796197" y="353938"/>
                  <a:pt x="785752" y="382513"/>
                  <a:pt x="785752" y="411088"/>
                </a:cubicBezTo>
                <a:cubicBezTo>
                  <a:pt x="783141" y="437065"/>
                  <a:pt x="793586" y="483824"/>
                  <a:pt x="796197" y="489020"/>
                </a:cubicBezTo>
                <a:cubicBezTo>
                  <a:pt x="798809" y="496813"/>
                  <a:pt x="796197" y="496813"/>
                  <a:pt x="793586" y="496813"/>
                </a:cubicBezTo>
                <a:cubicBezTo>
                  <a:pt x="790975" y="496813"/>
                  <a:pt x="788363" y="496813"/>
                  <a:pt x="785752" y="502008"/>
                </a:cubicBezTo>
                <a:cubicBezTo>
                  <a:pt x="783141" y="507204"/>
                  <a:pt x="783141" y="514997"/>
                  <a:pt x="785752" y="522790"/>
                </a:cubicBezTo>
                <a:cubicBezTo>
                  <a:pt x="785752" y="530583"/>
                  <a:pt x="785752" y="540974"/>
                  <a:pt x="788363" y="548767"/>
                </a:cubicBezTo>
                <a:cubicBezTo>
                  <a:pt x="788363" y="556561"/>
                  <a:pt x="790975" y="564354"/>
                  <a:pt x="793586" y="574745"/>
                </a:cubicBezTo>
                <a:cubicBezTo>
                  <a:pt x="796197" y="587733"/>
                  <a:pt x="804031" y="600722"/>
                  <a:pt x="809254" y="605917"/>
                </a:cubicBezTo>
                <a:cubicBezTo>
                  <a:pt x="811865" y="613711"/>
                  <a:pt x="819700" y="616308"/>
                  <a:pt x="822311" y="616308"/>
                </a:cubicBezTo>
                <a:cubicBezTo>
                  <a:pt x="824922" y="618906"/>
                  <a:pt x="824922" y="618906"/>
                  <a:pt x="827534" y="621504"/>
                </a:cubicBezTo>
                <a:cubicBezTo>
                  <a:pt x="827534" y="624102"/>
                  <a:pt x="827534" y="629297"/>
                  <a:pt x="830145" y="642286"/>
                </a:cubicBezTo>
                <a:cubicBezTo>
                  <a:pt x="832756" y="652676"/>
                  <a:pt x="840590" y="676056"/>
                  <a:pt x="840590" y="678654"/>
                </a:cubicBezTo>
                <a:cubicBezTo>
                  <a:pt x="840590" y="681251"/>
                  <a:pt x="840590" y="683849"/>
                  <a:pt x="840590" y="689045"/>
                </a:cubicBezTo>
                <a:cubicBezTo>
                  <a:pt x="843202" y="694240"/>
                  <a:pt x="843202" y="694240"/>
                  <a:pt x="843202" y="696838"/>
                </a:cubicBezTo>
                <a:cubicBezTo>
                  <a:pt x="843202" y="702033"/>
                  <a:pt x="843202" y="707229"/>
                  <a:pt x="843202" y="709826"/>
                </a:cubicBezTo>
                <a:cubicBezTo>
                  <a:pt x="845813" y="712424"/>
                  <a:pt x="845813" y="712424"/>
                  <a:pt x="843202" y="717620"/>
                </a:cubicBezTo>
                <a:cubicBezTo>
                  <a:pt x="843202" y="720217"/>
                  <a:pt x="837979" y="730608"/>
                  <a:pt x="837979" y="733206"/>
                </a:cubicBezTo>
                <a:cubicBezTo>
                  <a:pt x="837979" y="735804"/>
                  <a:pt x="832756" y="740999"/>
                  <a:pt x="830145" y="746195"/>
                </a:cubicBezTo>
                <a:cubicBezTo>
                  <a:pt x="830145" y="751390"/>
                  <a:pt x="822311" y="769574"/>
                  <a:pt x="819700" y="772172"/>
                </a:cubicBezTo>
                <a:cubicBezTo>
                  <a:pt x="819700" y="772172"/>
                  <a:pt x="817088" y="772172"/>
                  <a:pt x="811865" y="774770"/>
                </a:cubicBezTo>
                <a:cubicBezTo>
                  <a:pt x="806643" y="774770"/>
                  <a:pt x="801420" y="779965"/>
                  <a:pt x="796197" y="779965"/>
                </a:cubicBezTo>
                <a:cubicBezTo>
                  <a:pt x="790975" y="782563"/>
                  <a:pt x="780529" y="787758"/>
                  <a:pt x="777918" y="790356"/>
                </a:cubicBezTo>
                <a:cubicBezTo>
                  <a:pt x="772695" y="795551"/>
                  <a:pt x="770084" y="798149"/>
                  <a:pt x="764861" y="800747"/>
                </a:cubicBezTo>
                <a:cubicBezTo>
                  <a:pt x="759639" y="803345"/>
                  <a:pt x="746582" y="813736"/>
                  <a:pt x="741359" y="816333"/>
                </a:cubicBezTo>
                <a:cubicBezTo>
                  <a:pt x="738748" y="818931"/>
                  <a:pt x="730914" y="824126"/>
                  <a:pt x="728302" y="826724"/>
                </a:cubicBezTo>
                <a:cubicBezTo>
                  <a:pt x="725691" y="829322"/>
                  <a:pt x="717857" y="831920"/>
                  <a:pt x="712634" y="834517"/>
                </a:cubicBezTo>
                <a:cubicBezTo>
                  <a:pt x="704800" y="837115"/>
                  <a:pt x="699577" y="842311"/>
                  <a:pt x="691743" y="844908"/>
                </a:cubicBezTo>
                <a:cubicBezTo>
                  <a:pt x="686521" y="850104"/>
                  <a:pt x="678687" y="852701"/>
                  <a:pt x="673464" y="855299"/>
                </a:cubicBezTo>
                <a:cubicBezTo>
                  <a:pt x="670853" y="855299"/>
                  <a:pt x="657796" y="863092"/>
                  <a:pt x="649962" y="868288"/>
                </a:cubicBezTo>
                <a:cubicBezTo>
                  <a:pt x="642128" y="873483"/>
                  <a:pt x="636905" y="883874"/>
                  <a:pt x="634294" y="886472"/>
                </a:cubicBezTo>
                <a:cubicBezTo>
                  <a:pt x="631682" y="889070"/>
                  <a:pt x="629071" y="896863"/>
                  <a:pt x="626460" y="896863"/>
                </a:cubicBezTo>
                <a:cubicBezTo>
                  <a:pt x="626460" y="899461"/>
                  <a:pt x="626460" y="899461"/>
                  <a:pt x="623848" y="902058"/>
                </a:cubicBezTo>
                <a:cubicBezTo>
                  <a:pt x="621237" y="902058"/>
                  <a:pt x="613403" y="904656"/>
                  <a:pt x="610792" y="909851"/>
                </a:cubicBezTo>
                <a:cubicBezTo>
                  <a:pt x="608180" y="912449"/>
                  <a:pt x="600346" y="920242"/>
                  <a:pt x="597735" y="920242"/>
                </a:cubicBezTo>
                <a:cubicBezTo>
                  <a:pt x="597735" y="922840"/>
                  <a:pt x="595123" y="925438"/>
                  <a:pt x="592512" y="925438"/>
                </a:cubicBezTo>
                <a:cubicBezTo>
                  <a:pt x="592512" y="928036"/>
                  <a:pt x="589901" y="930633"/>
                  <a:pt x="587289" y="930633"/>
                </a:cubicBezTo>
                <a:cubicBezTo>
                  <a:pt x="587289" y="933231"/>
                  <a:pt x="576844" y="938426"/>
                  <a:pt x="574233" y="941024"/>
                </a:cubicBezTo>
                <a:cubicBezTo>
                  <a:pt x="569010" y="943622"/>
                  <a:pt x="563787" y="948817"/>
                  <a:pt x="563787" y="954013"/>
                </a:cubicBezTo>
                <a:cubicBezTo>
                  <a:pt x="561176" y="956611"/>
                  <a:pt x="561176" y="956611"/>
                  <a:pt x="561176" y="956611"/>
                </a:cubicBezTo>
                <a:cubicBezTo>
                  <a:pt x="558565" y="959208"/>
                  <a:pt x="555953" y="961806"/>
                  <a:pt x="550731" y="967001"/>
                </a:cubicBezTo>
                <a:cubicBezTo>
                  <a:pt x="545508" y="974795"/>
                  <a:pt x="540285" y="985186"/>
                  <a:pt x="540285" y="987783"/>
                </a:cubicBezTo>
                <a:cubicBezTo>
                  <a:pt x="540285" y="990381"/>
                  <a:pt x="537674" y="992979"/>
                  <a:pt x="535062" y="998174"/>
                </a:cubicBezTo>
                <a:cubicBezTo>
                  <a:pt x="532451" y="1003370"/>
                  <a:pt x="524617" y="1021554"/>
                  <a:pt x="522006" y="1026749"/>
                </a:cubicBezTo>
                <a:cubicBezTo>
                  <a:pt x="519394" y="1034542"/>
                  <a:pt x="516783" y="1037140"/>
                  <a:pt x="516783" y="1039738"/>
                </a:cubicBezTo>
                <a:cubicBezTo>
                  <a:pt x="514172" y="1044933"/>
                  <a:pt x="508949" y="1052726"/>
                  <a:pt x="506338" y="1057922"/>
                </a:cubicBezTo>
                <a:cubicBezTo>
                  <a:pt x="503726" y="1065715"/>
                  <a:pt x="493281" y="1086497"/>
                  <a:pt x="490670" y="1094290"/>
                </a:cubicBezTo>
                <a:cubicBezTo>
                  <a:pt x="488058" y="1102083"/>
                  <a:pt x="488058" y="1104681"/>
                  <a:pt x="490670" y="1109876"/>
                </a:cubicBezTo>
                <a:cubicBezTo>
                  <a:pt x="490670" y="1115072"/>
                  <a:pt x="490670" y="1125463"/>
                  <a:pt x="490670" y="1133256"/>
                </a:cubicBezTo>
                <a:cubicBezTo>
                  <a:pt x="488058" y="1141049"/>
                  <a:pt x="485447" y="1174820"/>
                  <a:pt x="485447" y="1185210"/>
                </a:cubicBezTo>
                <a:cubicBezTo>
                  <a:pt x="485447" y="1195601"/>
                  <a:pt x="480224" y="1231970"/>
                  <a:pt x="480224" y="1242360"/>
                </a:cubicBezTo>
                <a:cubicBezTo>
                  <a:pt x="480224" y="1242360"/>
                  <a:pt x="475001" y="1283924"/>
                  <a:pt x="475001" y="1289120"/>
                </a:cubicBezTo>
                <a:cubicBezTo>
                  <a:pt x="472390" y="1294315"/>
                  <a:pt x="472390" y="1312499"/>
                  <a:pt x="475001" y="1322890"/>
                </a:cubicBezTo>
                <a:cubicBezTo>
                  <a:pt x="475001" y="1333281"/>
                  <a:pt x="477613" y="1367051"/>
                  <a:pt x="477613" y="1380040"/>
                </a:cubicBezTo>
                <a:cubicBezTo>
                  <a:pt x="480224" y="1393029"/>
                  <a:pt x="485447" y="1434592"/>
                  <a:pt x="488058" y="1444983"/>
                </a:cubicBezTo>
                <a:cubicBezTo>
                  <a:pt x="488058" y="1455374"/>
                  <a:pt x="490670" y="1478754"/>
                  <a:pt x="493281" y="1491742"/>
                </a:cubicBezTo>
                <a:cubicBezTo>
                  <a:pt x="495892" y="1507329"/>
                  <a:pt x="493281" y="1509926"/>
                  <a:pt x="493281" y="1512524"/>
                </a:cubicBezTo>
                <a:cubicBezTo>
                  <a:pt x="493281" y="1517719"/>
                  <a:pt x="495892" y="1517719"/>
                  <a:pt x="498504" y="1522915"/>
                </a:cubicBezTo>
                <a:cubicBezTo>
                  <a:pt x="503726" y="1528110"/>
                  <a:pt x="508949" y="1535904"/>
                  <a:pt x="514172" y="1541099"/>
                </a:cubicBezTo>
                <a:cubicBezTo>
                  <a:pt x="519394" y="1543697"/>
                  <a:pt x="519394" y="1546294"/>
                  <a:pt x="519394" y="1548892"/>
                </a:cubicBezTo>
                <a:cubicBezTo>
                  <a:pt x="522006" y="1551490"/>
                  <a:pt x="522006" y="1554088"/>
                  <a:pt x="524617" y="1556685"/>
                </a:cubicBezTo>
                <a:cubicBezTo>
                  <a:pt x="527228" y="1556685"/>
                  <a:pt x="527228" y="1556685"/>
                  <a:pt x="529840" y="1561881"/>
                </a:cubicBezTo>
                <a:cubicBezTo>
                  <a:pt x="532451" y="1567076"/>
                  <a:pt x="537674" y="1572272"/>
                  <a:pt x="540285" y="1572272"/>
                </a:cubicBezTo>
                <a:cubicBezTo>
                  <a:pt x="542897" y="1574869"/>
                  <a:pt x="545508" y="1577467"/>
                  <a:pt x="550731" y="1580065"/>
                </a:cubicBezTo>
                <a:cubicBezTo>
                  <a:pt x="553342" y="1582663"/>
                  <a:pt x="555953" y="1585260"/>
                  <a:pt x="558565" y="1585260"/>
                </a:cubicBezTo>
                <a:cubicBezTo>
                  <a:pt x="561176" y="1585260"/>
                  <a:pt x="569010" y="1585260"/>
                  <a:pt x="576844" y="1585260"/>
                </a:cubicBezTo>
                <a:cubicBezTo>
                  <a:pt x="584678" y="1585260"/>
                  <a:pt x="605569" y="1587858"/>
                  <a:pt x="613403" y="1587858"/>
                </a:cubicBezTo>
                <a:cubicBezTo>
                  <a:pt x="621237" y="1587858"/>
                  <a:pt x="639516" y="1587858"/>
                  <a:pt x="644739" y="1587858"/>
                </a:cubicBezTo>
                <a:cubicBezTo>
                  <a:pt x="647350" y="1587858"/>
                  <a:pt x="647350" y="1587858"/>
                  <a:pt x="644739" y="1593054"/>
                </a:cubicBezTo>
                <a:cubicBezTo>
                  <a:pt x="644739" y="1598249"/>
                  <a:pt x="644739" y="1619031"/>
                  <a:pt x="644739" y="1629422"/>
                </a:cubicBezTo>
                <a:cubicBezTo>
                  <a:pt x="644739" y="1629422"/>
                  <a:pt x="642128" y="1663192"/>
                  <a:pt x="642128" y="1673583"/>
                </a:cubicBezTo>
                <a:cubicBezTo>
                  <a:pt x="642128" y="1683974"/>
                  <a:pt x="644739" y="1707354"/>
                  <a:pt x="647350" y="1712549"/>
                </a:cubicBezTo>
                <a:cubicBezTo>
                  <a:pt x="647350" y="1717744"/>
                  <a:pt x="652573" y="1722940"/>
                  <a:pt x="652573" y="1725538"/>
                </a:cubicBezTo>
                <a:cubicBezTo>
                  <a:pt x="655185" y="1725538"/>
                  <a:pt x="655185" y="1728135"/>
                  <a:pt x="657796" y="1730733"/>
                </a:cubicBezTo>
                <a:cubicBezTo>
                  <a:pt x="657796" y="1733331"/>
                  <a:pt x="663019" y="1738526"/>
                  <a:pt x="663019" y="1738526"/>
                </a:cubicBezTo>
                <a:cubicBezTo>
                  <a:pt x="663019" y="1741124"/>
                  <a:pt x="663019" y="1741124"/>
                  <a:pt x="663019" y="1741124"/>
                </a:cubicBezTo>
                <a:cubicBezTo>
                  <a:pt x="663019" y="1743722"/>
                  <a:pt x="660407" y="1743722"/>
                  <a:pt x="657796" y="1746319"/>
                </a:cubicBezTo>
                <a:cubicBezTo>
                  <a:pt x="655185" y="1748917"/>
                  <a:pt x="652573" y="1764504"/>
                  <a:pt x="649962" y="1769699"/>
                </a:cubicBezTo>
                <a:cubicBezTo>
                  <a:pt x="649962" y="1774894"/>
                  <a:pt x="649962" y="1780090"/>
                  <a:pt x="649962" y="1787883"/>
                </a:cubicBezTo>
                <a:cubicBezTo>
                  <a:pt x="652573" y="1793079"/>
                  <a:pt x="649962" y="1806067"/>
                  <a:pt x="649962" y="1811263"/>
                </a:cubicBezTo>
                <a:cubicBezTo>
                  <a:pt x="649962" y="1819056"/>
                  <a:pt x="652573" y="1821653"/>
                  <a:pt x="655185" y="1824251"/>
                </a:cubicBezTo>
                <a:cubicBezTo>
                  <a:pt x="657796" y="1826849"/>
                  <a:pt x="655185" y="1826849"/>
                  <a:pt x="655185" y="1829447"/>
                </a:cubicBezTo>
                <a:cubicBezTo>
                  <a:pt x="655185" y="1829447"/>
                  <a:pt x="655185" y="1834642"/>
                  <a:pt x="649962" y="1842435"/>
                </a:cubicBezTo>
                <a:cubicBezTo>
                  <a:pt x="647350" y="1852826"/>
                  <a:pt x="647350" y="1868413"/>
                  <a:pt x="647350" y="1871010"/>
                </a:cubicBezTo>
                <a:cubicBezTo>
                  <a:pt x="647350" y="1873608"/>
                  <a:pt x="644739" y="1878803"/>
                  <a:pt x="642128" y="1883999"/>
                </a:cubicBezTo>
                <a:cubicBezTo>
                  <a:pt x="639516" y="1886597"/>
                  <a:pt x="639516" y="1894390"/>
                  <a:pt x="639516" y="1896988"/>
                </a:cubicBezTo>
                <a:cubicBezTo>
                  <a:pt x="636905" y="1899585"/>
                  <a:pt x="634294" y="1917769"/>
                  <a:pt x="634294" y="1925563"/>
                </a:cubicBezTo>
                <a:cubicBezTo>
                  <a:pt x="634294" y="1933356"/>
                  <a:pt x="631682" y="1933356"/>
                  <a:pt x="631682" y="1938551"/>
                </a:cubicBezTo>
                <a:cubicBezTo>
                  <a:pt x="629071" y="1943747"/>
                  <a:pt x="631682" y="1948942"/>
                  <a:pt x="629071" y="1954138"/>
                </a:cubicBezTo>
                <a:cubicBezTo>
                  <a:pt x="626460" y="1959333"/>
                  <a:pt x="621237" y="1980115"/>
                  <a:pt x="618626" y="1982713"/>
                </a:cubicBezTo>
                <a:cubicBezTo>
                  <a:pt x="618626" y="1987908"/>
                  <a:pt x="613403" y="2003494"/>
                  <a:pt x="613403" y="2013885"/>
                </a:cubicBezTo>
                <a:cubicBezTo>
                  <a:pt x="613403" y="2024276"/>
                  <a:pt x="610792" y="2029472"/>
                  <a:pt x="608180" y="2042460"/>
                </a:cubicBezTo>
                <a:cubicBezTo>
                  <a:pt x="605569" y="2052851"/>
                  <a:pt x="605569" y="2084024"/>
                  <a:pt x="605569" y="2091817"/>
                </a:cubicBezTo>
                <a:cubicBezTo>
                  <a:pt x="605569" y="2099610"/>
                  <a:pt x="605569" y="2115197"/>
                  <a:pt x="602958" y="2128185"/>
                </a:cubicBezTo>
                <a:cubicBezTo>
                  <a:pt x="602958" y="2141174"/>
                  <a:pt x="600346" y="2169749"/>
                  <a:pt x="600346" y="2180140"/>
                </a:cubicBezTo>
                <a:cubicBezTo>
                  <a:pt x="600346" y="2187933"/>
                  <a:pt x="600346" y="2211312"/>
                  <a:pt x="600346" y="2219106"/>
                </a:cubicBezTo>
                <a:cubicBezTo>
                  <a:pt x="600346" y="2226899"/>
                  <a:pt x="600346" y="2260669"/>
                  <a:pt x="600346" y="2271060"/>
                </a:cubicBezTo>
                <a:cubicBezTo>
                  <a:pt x="602958" y="2281451"/>
                  <a:pt x="605569" y="2294440"/>
                  <a:pt x="605569" y="2304831"/>
                </a:cubicBezTo>
                <a:cubicBezTo>
                  <a:pt x="602958" y="2317819"/>
                  <a:pt x="605569" y="2369774"/>
                  <a:pt x="608180" y="2387958"/>
                </a:cubicBezTo>
                <a:cubicBezTo>
                  <a:pt x="608180" y="2406142"/>
                  <a:pt x="610792" y="2450303"/>
                  <a:pt x="610792" y="2463292"/>
                </a:cubicBezTo>
                <a:cubicBezTo>
                  <a:pt x="610792" y="2476281"/>
                  <a:pt x="610792" y="2504856"/>
                  <a:pt x="613403" y="2523040"/>
                </a:cubicBezTo>
                <a:cubicBezTo>
                  <a:pt x="616014" y="2541224"/>
                  <a:pt x="618626" y="2590580"/>
                  <a:pt x="618626" y="2603569"/>
                </a:cubicBezTo>
                <a:cubicBezTo>
                  <a:pt x="621237" y="2616558"/>
                  <a:pt x="629071" y="2671110"/>
                  <a:pt x="631682" y="2691892"/>
                </a:cubicBezTo>
                <a:cubicBezTo>
                  <a:pt x="634294" y="2712674"/>
                  <a:pt x="634294" y="2741249"/>
                  <a:pt x="636905" y="2751640"/>
                </a:cubicBezTo>
                <a:cubicBezTo>
                  <a:pt x="636905" y="2762030"/>
                  <a:pt x="642128" y="2798399"/>
                  <a:pt x="642128" y="2808790"/>
                </a:cubicBezTo>
                <a:cubicBezTo>
                  <a:pt x="644739" y="2816583"/>
                  <a:pt x="644739" y="2847755"/>
                  <a:pt x="647350" y="2873733"/>
                </a:cubicBezTo>
                <a:cubicBezTo>
                  <a:pt x="647350" y="2899710"/>
                  <a:pt x="649962" y="2938676"/>
                  <a:pt x="649962" y="2951664"/>
                </a:cubicBezTo>
                <a:cubicBezTo>
                  <a:pt x="649962" y="2964653"/>
                  <a:pt x="652573" y="2975044"/>
                  <a:pt x="652573" y="2990630"/>
                </a:cubicBezTo>
                <a:cubicBezTo>
                  <a:pt x="652573" y="3003619"/>
                  <a:pt x="652573" y="3055574"/>
                  <a:pt x="652573" y="3073758"/>
                </a:cubicBezTo>
                <a:cubicBezTo>
                  <a:pt x="655185" y="3089344"/>
                  <a:pt x="652573" y="3156885"/>
                  <a:pt x="649962" y="3172471"/>
                </a:cubicBezTo>
                <a:cubicBezTo>
                  <a:pt x="649962" y="3188058"/>
                  <a:pt x="647350" y="3242610"/>
                  <a:pt x="647350" y="3253001"/>
                </a:cubicBezTo>
                <a:cubicBezTo>
                  <a:pt x="644739" y="3265989"/>
                  <a:pt x="639516" y="3317944"/>
                  <a:pt x="639516" y="3328335"/>
                </a:cubicBezTo>
                <a:cubicBezTo>
                  <a:pt x="639516" y="3338726"/>
                  <a:pt x="639516" y="3346519"/>
                  <a:pt x="639516" y="3362105"/>
                </a:cubicBezTo>
                <a:cubicBezTo>
                  <a:pt x="639516" y="3375094"/>
                  <a:pt x="639516" y="3429646"/>
                  <a:pt x="639516" y="3453026"/>
                </a:cubicBezTo>
                <a:cubicBezTo>
                  <a:pt x="639516" y="3476405"/>
                  <a:pt x="639516" y="3517969"/>
                  <a:pt x="636905" y="3538751"/>
                </a:cubicBezTo>
                <a:cubicBezTo>
                  <a:pt x="634294" y="3559533"/>
                  <a:pt x="634294" y="3608889"/>
                  <a:pt x="634294" y="3619280"/>
                </a:cubicBezTo>
                <a:cubicBezTo>
                  <a:pt x="636905" y="3627073"/>
                  <a:pt x="634294" y="3621878"/>
                  <a:pt x="629071" y="3627073"/>
                </a:cubicBezTo>
                <a:cubicBezTo>
                  <a:pt x="623848" y="3629671"/>
                  <a:pt x="608180" y="3642660"/>
                  <a:pt x="600346" y="3655648"/>
                </a:cubicBezTo>
                <a:cubicBezTo>
                  <a:pt x="595123" y="3666039"/>
                  <a:pt x="592512" y="3689419"/>
                  <a:pt x="592512" y="3694614"/>
                </a:cubicBezTo>
                <a:cubicBezTo>
                  <a:pt x="592512" y="3699810"/>
                  <a:pt x="592512" y="3707603"/>
                  <a:pt x="589901" y="3710201"/>
                </a:cubicBezTo>
                <a:cubicBezTo>
                  <a:pt x="587289" y="3712798"/>
                  <a:pt x="589901" y="3712798"/>
                  <a:pt x="589901" y="3720592"/>
                </a:cubicBezTo>
                <a:cubicBezTo>
                  <a:pt x="589901" y="3728385"/>
                  <a:pt x="592512" y="3746569"/>
                  <a:pt x="595123" y="3754362"/>
                </a:cubicBezTo>
                <a:cubicBezTo>
                  <a:pt x="595123" y="3759557"/>
                  <a:pt x="592512" y="3767351"/>
                  <a:pt x="597735" y="3767351"/>
                </a:cubicBezTo>
                <a:cubicBezTo>
                  <a:pt x="600346" y="3769948"/>
                  <a:pt x="597735" y="3769948"/>
                  <a:pt x="597735" y="3772546"/>
                </a:cubicBezTo>
                <a:cubicBezTo>
                  <a:pt x="597735" y="3775144"/>
                  <a:pt x="595123" y="3777742"/>
                  <a:pt x="589901" y="3782937"/>
                </a:cubicBezTo>
                <a:cubicBezTo>
                  <a:pt x="587289" y="3785535"/>
                  <a:pt x="582067" y="3788132"/>
                  <a:pt x="584678" y="3790730"/>
                </a:cubicBezTo>
                <a:cubicBezTo>
                  <a:pt x="587289" y="3793328"/>
                  <a:pt x="587289" y="3795926"/>
                  <a:pt x="584678" y="3798523"/>
                </a:cubicBezTo>
                <a:cubicBezTo>
                  <a:pt x="582067" y="3801121"/>
                  <a:pt x="571621" y="3808914"/>
                  <a:pt x="569010" y="3811512"/>
                </a:cubicBezTo>
                <a:cubicBezTo>
                  <a:pt x="563787" y="3816707"/>
                  <a:pt x="561176" y="3821903"/>
                  <a:pt x="558565" y="3824501"/>
                </a:cubicBezTo>
                <a:cubicBezTo>
                  <a:pt x="553342" y="3829696"/>
                  <a:pt x="548119" y="3834892"/>
                  <a:pt x="542897" y="3837489"/>
                </a:cubicBezTo>
                <a:cubicBezTo>
                  <a:pt x="537674" y="3840087"/>
                  <a:pt x="529840" y="3840087"/>
                  <a:pt x="522006" y="3840087"/>
                </a:cubicBezTo>
                <a:cubicBezTo>
                  <a:pt x="514172" y="3840087"/>
                  <a:pt x="506338" y="3845282"/>
                  <a:pt x="501115" y="3847880"/>
                </a:cubicBezTo>
                <a:cubicBezTo>
                  <a:pt x="495892" y="3850478"/>
                  <a:pt x="488058" y="3853076"/>
                  <a:pt x="480224" y="3853076"/>
                </a:cubicBezTo>
                <a:cubicBezTo>
                  <a:pt x="472390" y="3853076"/>
                  <a:pt x="461945" y="3858271"/>
                  <a:pt x="448888" y="3863467"/>
                </a:cubicBezTo>
                <a:cubicBezTo>
                  <a:pt x="435831" y="3871260"/>
                  <a:pt x="422775" y="3892042"/>
                  <a:pt x="420163" y="3894639"/>
                </a:cubicBezTo>
                <a:cubicBezTo>
                  <a:pt x="417552" y="3899835"/>
                  <a:pt x="417552" y="3912823"/>
                  <a:pt x="420163" y="3915421"/>
                </a:cubicBezTo>
                <a:cubicBezTo>
                  <a:pt x="422775" y="3915421"/>
                  <a:pt x="420163" y="3918019"/>
                  <a:pt x="417552" y="3918019"/>
                </a:cubicBezTo>
                <a:cubicBezTo>
                  <a:pt x="417552" y="3918019"/>
                  <a:pt x="417552" y="3918019"/>
                  <a:pt x="417552" y="3920616"/>
                </a:cubicBezTo>
                <a:cubicBezTo>
                  <a:pt x="414940" y="3920616"/>
                  <a:pt x="414940" y="3920616"/>
                  <a:pt x="412329" y="3920616"/>
                </a:cubicBezTo>
                <a:cubicBezTo>
                  <a:pt x="407106" y="3920616"/>
                  <a:pt x="407106" y="3923214"/>
                  <a:pt x="407106" y="3923214"/>
                </a:cubicBezTo>
                <a:cubicBezTo>
                  <a:pt x="407106" y="3925812"/>
                  <a:pt x="404495" y="3931007"/>
                  <a:pt x="407106" y="3936203"/>
                </a:cubicBezTo>
                <a:cubicBezTo>
                  <a:pt x="407106" y="3943996"/>
                  <a:pt x="412329" y="3943996"/>
                  <a:pt x="425386" y="3943996"/>
                </a:cubicBezTo>
                <a:cubicBezTo>
                  <a:pt x="438443" y="3943996"/>
                  <a:pt x="464556" y="3946594"/>
                  <a:pt x="495892" y="3949191"/>
                </a:cubicBezTo>
                <a:cubicBezTo>
                  <a:pt x="527228" y="3951789"/>
                  <a:pt x="574233" y="3956985"/>
                  <a:pt x="589901" y="3956985"/>
                </a:cubicBezTo>
                <a:cubicBezTo>
                  <a:pt x="605569" y="3956985"/>
                  <a:pt x="657796" y="3949191"/>
                  <a:pt x="673464" y="3943996"/>
                </a:cubicBezTo>
                <a:cubicBezTo>
                  <a:pt x="689132" y="3938801"/>
                  <a:pt x="699577" y="3933605"/>
                  <a:pt x="704800" y="3925812"/>
                </a:cubicBezTo>
                <a:cubicBezTo>
                  <a:pt x="710023" y="3918019"/>
                  <a:pt x="720468" y="3902432"/>
                  <a:pt x="723080" y="3897237"/>
                </a:cubicBezTo>
                <a:cubicBezTo>
                  <a:pt x="725691" y="3892042"/>
                  <a:pt x="728302" y="3894639"/>
                  <a:pt x="730914" y="3894639"/>
                </a:cubicBezTo>
                <a:cubicBezTo>
                  <a:pt x="733525" y="3894639"/>
                  <a:pt x="759639" y="3905030"/>
                  <a:pt x="764861" y="3907628"/>
                </a:cubicBezTo>
                <a:cubicBezTo>
                  <a:pt x="770084" y="3910226"/>
                  <a:pt x="772695" y="3910226"/>
                  <a:pt x="785752" y="3907628"/>
                </a:cubicBezTo>
                <a:cubicBezTo>
                  <a:pt x="798809" y="3907628"/>
                  <a:pt x="819700" y="3902432"/>
                  <a:pt x="835368" y="3897237"/>
                </a:cubicBezTo>
                <a:cubicBezTo>
                  <a:pt x="848424" y="3894639"/>
                  <a:pt x="861481" y="3889444"/>
                  <a:pt x="866704" y="3886846"/>
                </a:cubicBezTo>
                <a:cubicBezTo>
                  <a:pt x="871926" y="3884248"/>
                  <a:pt x="887595" y="3876455"/>
                  <a:pt x="892817" y="3871260"/>
                </a:cubicBezTo>
                <a:cubicBezTo>
                  <a:pt x="895429" y="3863467"/>
                  <a:pt x="892817" y="3858271"/>
                  <a:pt x="892817" y="3853076"/>
                </a:cubicBezTo>
                <a:cubicBezTo>
                  <a:pt x="890206" y="3847880"/>
                  <a:pt x="884983" y="3816707"/>
                  <a:pt x="884983" y="3808914"/>
                </a:cubicBezTo>
                <a:cubicBezTo>
                  <a:pt x="884983" y="3801121"/>
                  <a:pt x="882372" y="3801121"/>
                  <a:pt x="879761" y="3798523"/>
                </a:cubicBezTo>
                <a:cubicBezTo>
                  <a:pt x="874538" y="3795926"/>
                  <a:pt x="879761" y="3793328"/>
                  <a:pt x="879761" y="3788132"/>
                </a:cubicBezTo>
                <a:cubicBezTo>
                  <a:pt x="879761" y="3782937"/>
                  <a:pt x="877149" y="3780339"/>
                  <a:pt x="877149" y="3775144"/>
                </a:cubicBezTo>
                <a:cubicBezTo>
                  <a:pt x="877149" y="3769948"/>
                  <a:pt x="879761" y="3756960"/>
                  <a:pt x="879761" y="3751764"/>
                </a:cubicBezTo>
                <a:cubicBezTo>
                  <a:pt x="879761" y="3746569"/>
                  <a:pt x="877149" y="3743971"/>
                  <a:pt x="874538" y="3741373"/>
                </a:cubicBezTo>
                <a:cubicBezTo>
                  <a:pt x="874538" y="3741373"/>
                  <a:pt x="871926" y="3730982"/>
                  <a:pt x="871926" y="3723189"/>
                </a:cubicBezTo>
                <a:cubicBezTo>
                  <a:pt x="871926" y="3717994"/>
                  <a:pt x="871926" y="3710201"/>
                  <a:pt x="871926" y="3702407"/>
                </a:cubicBezTo>
                <a:cubicBezTo>
                  <a:pt x="874538" y="3697212"/>
                  <a:pt x="877149" y="3694614"/>
                  <a:pt x="879761" y="3684223"/>
                </a:cubicBezTo>
                <a:cubicBezTo>
                  <a:pt x="884983" y="3671235"/>
                  <a:pt x="890206" y="3647855"/>
                  <a:pt x="892817" y="3634867"/>
                </a:cubicBezTo>
                <a:cubicBezTo>
                  <a:pt x="895429" y="3624476"/>
                  <a:pt x="898040" y="3616682"/>
                  <a:pt x="900651" y="3608889"/>
                </a:cubicBezTo>
                <a:cubicBezTo>
                  <a:pt x="903263" y="3603694"/>
                  <a:pt x="908485" y="3588107"/>
                  <a:pt x="913708" y="3567326"/>
                </a:cubicBezTo>
                <a:cubicBezTo>
                  <a:pt x="918931" y="3546544"/>
                  <a:pt x="921542" y="3515371"/>
                  <a:pt x="924153" y="3499785"/>
                </a:cubicBezTo>
                <a:cubicBezTo>
                  <a:pt x="924153" y="3481601"/>
                  <a:pt x="924153" y="3445233"/>
                  <a:pt x="924153" y="3424451"/>
                </a:cubicBezTo>
                <a:cubicBezTo>
                  <a:pt x="926765" y="3403669"/>
                  <a:pt x="926765" y="3377692"/>
                  <a:pt x="926765" y="3364703"/>
                </a:cubicBezTo>
                <a:cubicBezTo>
                  <a:pt x="926765" y="3351714"/>
                  <a:pt x="926765" y="3294564"/>
                  <a:pt x="926765" y="3276380"/>
                </a:cubicBezTo>
                <a:cubicBezTo>
                  <a:pt x="926765" y="3258196"/>
                  <a:pt x="926765" y="3219230"/>
                  <a:pt x="926765" y="3201046"/>
                </a:cubicBezTo>
                <a:cubicBezTo>
                  <a:pt x="926765" y="3172471"/>
                  <a:pt x="931988" y="3133505"/>
                  <a:pt x="934599" y="3112724"/>
                </a:cubicBezTo>
                <a:cubicBezTo>
                  <a:pt x="937210" y="3089344"/>
                  <a:pt x="942433" y="3016608"/>
                  <a:pt x="942433" y="3001021"/>
                </a:cubicBezTo>
                <a:cubicBezTo>
                  <a:pt x="945044" y="2985435"/>
                  <a:pt x="952878" y="2897112"/>
                  <a:pt x="955490" y="2865940"/>
                </a:cubicBezTo>
                <a:cubicBezTo>
                  <a:pt x="955490" y="2834767"/>
                  <a:pt x="960712" y="2813985"/>
                  <a:pt x="960712" y="2800996"/>
                </a:cubicBezTo>
                <a:cubicBezTo>
                  <a:pt x="963324" y="2790605"/>
                  <a:pt x="968546" y="2767226"/>
                  <a:pt x="968546" y="2751640"/>
                </a:cubicBezTo>
                <a:cubicBezTo>
                  <a:pt x="968546" y="2736053"/>
                  <a:pt x="973769" y="2697087"/>
                  <a:pt x="973769" y="2689294"/>
                </a:cubicBezTo>
                <a:cubicBezTo>
                  <a:pt x="973769" y="2684099"/>
                  <a:pt x="976380" y="2671110"/>
                  <a:pt x="981603" y="2650328"/>
                </a:cubicBezTo>
                <a:cubicBezTo>
                  <a:pt x="986826" y="2629546"/>
                  <a:pt x="989437" y="2582787"/>
                  <a:pt x="992049" y="2569799"/>
                </a:cubicBezTo>
                <a:cubicBezTo>
                  <a:pt x="992049" y="2554212"/>
                  <a:pt x="989437" y="2536028"/>
                  <a:pt x="989437" y="2533431"/>
                </a:cubicBezTo>
                <a:cubicBezTo>
                  <a:pt x="989437" y="2528235"/>
                  <a:pt x="989437" y="2523040"/>
                  <a:pt x="994660" y="2504856"/>
                </a:cubicBezTo>
                <a:cubicBezTo>
                  <a:pt x="997271" y="2486671"/>
                  <a:pt x="1005105" y="2465890"/>
                  <a:pt x="1007717" y="2460694"/>
                </a:cubicBezTo>
                <a:cubicBezTo>
                  <a:pt x="1007717" y="2458096"/>
                  <a:pt x="1010328" y="2458096"/>
                  <a:pt x="1010328" y="2458096"/>
                </a:cubicBezTo>
                <a:cubicBezTo>
                  <a:pt x="1012939" y="2460694"/>
                  <a:pt x="1018162" y="2468487"/>
                  <a:pt x="1020773" y="2473683"/>
                </a:cubicBezTo>
                <a:cubicBezTo>
                  <a:pt x="1025996" y="2478878"/>
                  <a:pt x="1025996" y="2486671"/>
                  <a:pt x="1028607" y="2499660"/>
                </a:cubicBezTo>
                <a:cubicBezTo>
                  <a:pt x="1028607" y="2510051"/>
                  <a:pt x="1033830" y="2512649"/>
                  <a:pt x="1041664" y="2536028"/>
                </a:cubicBezTo>
                <a:cubicBezTo>
                  <a:pt x="1049498" y="2556810"/>
                  <a:pt x="1054721" y="2577592"/>
                  <a:pt x="1054721" y="2582787"/>
                </a:cubicBezTo>
                <a:cubicBezTo>
                  <a:pt x="1057332" y="2587983"/>
                  <a:pt x="1059944" y="2600971"/>
                  <a:pt x="1062555" y="2608765"/>
                </a:cubicBezTo>
                <a:cubicBezTo>
                  <a:pt x="1065166" y="2616558"/>
                  <a:pt x="1070389" y="2652926"/>
                  <a:pt x="1075612" y="2673708"/>
                </a:cubicBezTo>
                <a:cubicBezTo>
                  <a:pt x="1080834" y="2691892"/>
                  <a:pt x="1083446" y="2725662"/>
                  <a:pt x="1088668" y="2746444"/>
                </a:cubicBezTo>
                <a:cubicBezTo>
                  <a:pt x="1091280" y="2764628"/>
                  <a:pt x="1099114" y="2842560"/>
                  <a:pt x="1101725" y="2852951"/>
                </a:cubicBezTo>
                <a:cubicBezTo>
                  <a:pt x="1101725" y="2860744"/>
                  <a:pt x="1106948" y="2889319"/>
                  <a:pt x="1109559" y="2912699"/>
                </a:cubicBezTo>
                <a:cubicBezTo>
                  <a:pt x="1112171" y="2936078"/>
                  <a:pt x="1114782" y="2977642"/>
                  <a:pt x="1114782" y="2990630"/>
                </a:cubicBezTo>
                <a:cubicBezTo>
                  <a:pt x="1117393" y="3001021"/>
                  <a:pt x="1122616" y="3073758"/>
                  <a:pt x="1125227" y="3099735"/>
                </a:cubicBezTo>
                <a:cubicBezTo>
                  <a:pt x="1125227" y="3123114"/>
                  <a:pt x="1127839" y="3133505"/>
                  <a:pt x="1127839" y="3149092"/>
                </a:cubicBezTo>
                <a:cubicBezTo>
                  <a:pt x="1127839" y="3162080"/>
                  <a:pt x="1130450" y="3190655"/>
                  <a:pt x="1133061" y="3201046"/>
                </a:cubicBezTo>
                <a:cubicBezTo>
                  <a:pt x="1133061" y="3208839"/>
                  <a:pt x="1138284" y="3260794"/>
                  <a:pt x="1140895" y="3273783"/>
                </a:cubicBezTo>
                <a:cubicBezTo>
                  <a:pt x="1140895" y="3284173"/>
                  <a:pt x="1148729" y="3351714"/>
                  <a:pt x="1151341" y="3369898"/>
                </a:cubicBezTo>
                <a:cubicBezTo>
                  <a:pt x="1151341" y="3388083"/>
                  <a:pt x="1159175" y="3460819"/>
                  <a:pt x="1161786" y="3468612"/>
                </a:cubicBezTo>
                <a:cubicBezTo>
                  <a:pt x="1164398" y="3476405"/>
                  <a:pt x="1169620" y="3504980"/>
                  <a:pt x="1169620" y="3512773"/>
                </a:cubicBezTo>
                <a:cubicBezTo>
                  <a:pt x="1172232" y="3520567"/>
                  <a:pt x="1169620" y="3523164"/>
                  <a:pt x="1167009" y="3541348"/>
                </a:cubicBezTo>
                <a:cubicBezTo>
                  <a:pt x="1164398" y="3562130"/>
                  <a:pt x="1167009" y="3575119"/>
                  <a:pt x="1169620" y="3590705"/>
                </a:cubicBezTo>
                <a:cubicBezTo>
                  <a:pt x="1174843" y="3606292"/>
                  <a:pt x="1182677" y="3629671"/>
                  <a:pt x="1187900" y="3637464"/>
                </a:cubicBezTo>
                <a:cubicBezTo>
                  <a:pt x="1193122" y="3647855"/>
                  <a:pt x="1198345" y="3663442"/>
                  <a:pt x="1203568" y="3673832"/>
                </a:cubicBezTo>
                <a:cubicBezTo>
                  <a:pt x="1206179" y="3681626"/>
                  <a:pt x="1211402" y="3692017"/>
                  <a:pt x="1214013" y="3702407"/>
                </a:cubicBezTo>
                <a:cubicBezTo>
                  <a:pt x="1216624" y="3715396"/>
                  <a:pt x="1227070" y="3730982"/>
                  <a:pt x="1229681" y="3736178"/>
                </a:cubicBezTo>
                <a:cubicBezTo>
                  <a:pt x="1232293" y="3738776"/>
                  <a:pt x="1234904" y="3741373"/>
                  <a:pt x="1232293" y="3743971"/>
                </a:cubicBezTo>
                <a:cubicBezTo>
                  <a:pt x="1232293" y="3746569"/>
                  <a:pt x="1232293" y="3749167"/>
                  <a:pt x="1234904" y="3754362"/>
                </a:cubicBezTo>
                <a:cubicBezTo>
                  <a:pt x="1234904" y="3756960"/>
                  <a:pt x="1242738" y="3777742"/>
                  <a:pt x="1245349" y="3785535"/>
                </a:cubicBezTo>
                <a:cubicBezTo>
                  <a:pt x="1250572" y="3795926"/>
                  <a:pt x="1255795" y="3803719"/>
                  <a:pt x="1261017" y="3803719"/>
                </a:cubicBezTo>
                <a:cubicBezTo>
                  <a:pt x="1263629" y="3803719"/>
                  <a:pt x="1261017" y="3803719"/>
                  <a:pt x="1261017" y="3806317"/>
                </a:cubicBezTo>
                <a:cubicBezTo>
                  <a:pt x="1261017" y="3808914"/>
                  <a:pt x="1261017" y="3829696"/>
                  <a:pt x="1261017" y="3834892"/>
                </a:cubicBezTo>
                <a:cubicBezTo>
                  <a:pt x="1261017" y="3842685"/>
                  <a:pt x="1261017" y="3863467"/>
                  <a:pt x="1261017" y="3868662"/>
                </a:cubicBezTo>
                <a:cubicBezTo>
                  <a:pt x="1261017" y="3871260"/>
                  <a:pt x="1261017" y="3876455"/>
                  <a:pt x="1268851" y="3881651"/>
                </a:cubicBezTo>
                <a:cubicBezTo>
                  <a:pt x="1274074" y="3889444"/>
                  <a:pt x="1274074" y="3886846"/>
                  <a:pt x="1279297" y="3892042"/>
                </a:cubicBezTo>
                <a:cubicBezTo>
                  <a:pt x="1284520" y="3894639"/>
                  <a:pt x="1294965" y="3899835"/>
                  <a:pt x="1305410" y="3905030"/>
                </a:cubicBezTo>
                <a:cubicBezTo>
                  <a:pt x="1318467" y="3907628"/>
                  <a:pt x="1315856" y="3907628"/>
                  <a:pt x="1318467" y="3907628"/>
                </a:cubicBezTo>
                <a:cubicBezTo>
                  <a:pt x="1323690" y="3907628"/>
                  <a:pt x="1321078" y="3907628"/>
                  <a:pt x="1318467" y="3912823"/>
                </a:cubicBezTo>
                <a:cubicBezTo>
                  <a:pt x="1318467" y="3915421"/>
                  <a:pt x="1315856" y="3920616"/>
                  <a:pt x="1315856" y="3931007"/>
                </a:cubicBezTo>
                <a:cubicBezTo>
                  <a:pt x="1315856" y="3938801"/>
                  <a:pt x="1321078" y="3943996"/>
                  <a:pt x="1328912" y="3949191"/>
                </a:cubicBezTo>
                <a:cubicBezTo>
                  <a:pt x="1334135" y="3956985"/>
                  <a:pt x="1339358" y="3956985"/>
                  <a:pt x="1344581" y="3959582"/>
                </a:cubicBezTo>
                <a:cubicBezTo>
                  <a:pt x="1352415" y="3959582"/>
                  <a:pt x="1373305" y="3962180"/>
                  <a:pt x="1388973" y="3962180"/>
                </a:cubicBezTo>
                <a:cubicBezTo>
                  <a:pt x="1407253" y="3962180"/>
                  <a:pt x="1469925" y="3959582"/>
                  <a:pt x="1498650" y="3956985"/>
                </a:cubicBezTo>
                <a:cubicBezTo>
                  <a:pt x="1529986" y="3954387"/>
                  <a:pt x="1550877" y="3949191"/>
                  <a:pt x="1556100" y="3946594"/>
                </a:cubicBezTo>
                <a:cubicBezTo>
                  <a:pt x="1563934" y="3943996"/>
                  <a:pt x="1563934" y="3946594"/>
                  <a:pt x="1563934" y="3943996"/>
                </a:cubicBezTo>
                <a:cubicBezTo>
                  <a:pt x="1563934" y="3941398"/>
                  <a:pt x="1566545" y="3933605"/>
                  <a:pt x="1563934" y="3925812"/>
                </a:cubicBezTo>
                <a:cubicBezTo>
                  <a:pt x="1563934" y="3920616"/>
                  <a:pt x="1558711" y="3918019"/>
                  <a:pt x="1556100" y="3912823"/>
                </a:cubicBezTo>
                <a:cubicBezTo>
                  <a:pt x="1550877" y="3907628"/>
                  <a:pt x="1548266" y="3905030"/>
                  <a:pt x="1548266" y="3902432"/>
                </a:cubicBezTo>
                <a:cubicBezTo>
                  <a:pt x="1548266" y="3899835"/>
                  <a:pt x="1545654" y="3889444"/>
                  <a:pt x="1540432" y="3884248"/>
                </a:cubicBezTo>
                <a:cubicBezTo>
                  <a:pt x="1537820" y="3881651"/>
                  <a:pt x="1535209" y="3876455"/>
                  <a:pt x="1532598" y="3868662"/>
                </a:cubicBezTo>
                <a:cubicBezTo>
                  <a:pt x="1529986" y="3860869"/>
                  <a:pt x="1522152" y="3850478"/>
                  <a:pt x="1514318" y="3845282"/>
                </a:cubicBezTo>
                <a:cubicBezTo>
                  <a:pt x="1506484" y="3837489"/>
                  <a:pt x="1501261" y="3832294"/>
                  <a:pt x="1498650" y="3827098"/>
                </a:cubicBezTo>
                <a:cubicBezTo>
                  <a:pt x="1493427" y="3821903"/>
                  <a:pt x="1496039" y="3821903"/>
                  <a:pt x="1493427" y="3819305"/>
                </a:cubicBezTo>
                <a:cubicBezTo>
                  <a:pt x="1493427" y="3814110"/>
                  <a:pt x="1482982" y="3808914"/>
                  <a:pt x="1480371" y="3806317"/>
                </a:cubicBezTo>
                <a:cubicBezTo>
                  <a:pt x="1475148" y="3803719"/>
                  <a:pt x="1477759" y="3795926"/>
                  <a:pt x="1475148" y="3790730"/>
                </a:cubicBezTo>
                <a:cubicBezTo>
                  <a:pt x="1472537" y="3785535"/>
                  <a:pt x="1475148" y="3785535"/>
                  <a:pt x="1482982" y="3775144"/>
                </a:cubicBezTo>
                <a:cubicBezTo>
                  <a:pt x="1488205" y="3764753"/>
                  <a:pt x="1490816" y="3749167"/>
                  <a:pt x="1493427" y="3738776"/>
                </a:cubicBezTo>
                <a:cubicBezTo>
                  <a:pt x="1493427" y="3730982"/>
                  <a:pt x="1493427" y="3728385"/>
                  <a:pt x="1490816" y="3725787"/>
                </a:cubicBezTo>
                <a:cubicBezTo>
                  <a:pt x="1488205" y="3723189"/>
                  <a:pt x="1488205" y="3720592"/>
                  <a:pt x="1490816" y="3720592"/>
                </a:cubicBezTo>
                <a:cubicBezTo>
                  <a:pt x="1493427" y="3717994"/>
                  <a:pt x="1493427" y="3712798"/>
                  <a:pt x="1496039" y="3705005"/>
                </a:cubicBezTo>
                <a:cubicBezTo>
                  <a:pt x="1496039" y="3697212"/>
                  <a:pt x="1493427" y="3694614"/>
                  <a:pt x="1493427" y="3686821"/>
                </a:cubicBezTo>
                <a:cubicBezTo>
                  <a:pt x="1490816" y="3681626"/>
                  <a:pt x="1490816" y="3640062"/>
                  <a:pt x="1490816" y="3624476"/>
                </a:cubicBezTo>
                <a:cubicBezTo>
                  <a:pt x="1490816" y="3611487"/>
                  <a:pt x="1490816" y="3569923"/>
                  <a:pt x="1490816" y="3554337"/>
                </a:cubicBezTo>
                <a:cubicBezTo>
                  <a:pt x="1490816" y="3541348"/>
                  <a:pt x="1482982" y="3515371"/>
                  <a:pt x="1482982" y="3504980"/>
                </a:cubicBezTo>
                <a:cubicBezTo>
                  <a:pt x="1480371" y="3494589"/>
                  <a:pt x="1467314" y="3432244"/>
                  <a:pt x="1462091" y="3406267"/>
                </a:cubicBezTo>
                <a:cubicBezTo>
                  <a:pt x="1459480" y="3382887"/>
                  <a:pt x="1451646" y="3341323"/>
                  <a:pt x="1451646" y="3333530"/>
                </a:cubicBezTo>
                <a:cubicBezTo>
                  <a:pt x="1451646" y="3328335"/>
                  <a:pt x="1451646" y="3304955"/>
                  <a:pt x="1449034" y="3294564"/>
                </a:cubicBezTo>
                <a:cubicBezTo>
                  <a:pt x="1449034" y="3284173"/>
                  <a:pt x="1438589" y="3232219"/>
                  <a:pt x="1438589" y="3221828"/>
                </a:cubicBezTo>
                <a:cubicBezTo>
                  <a:pt x="1435978" y="3208839"/>
                  <a:pt x="1433366" y="3172471"/>
                  <a:pt x="1433366" y="3159483"/>
                </a:cubicBezTo>
                <a:cubicBezTo>
                  <a:pt x="1433366" y="3149092"/>
                  <a:pt x="1425532" y="3110126"/>
                  <a:pt x="1425532" y="3104930"/>
                </a:cubicBezTo>
                <a:cubicBezTo>
                  <a:pt x="1422921" y="3097137"/>
                  <a:pt x="1422921" y="3078953"/>
                  <a:pt x="1428144" y="3055574"/>
                </a:cubicBezTo>
                <a:cubicBezTo>
                  <a:pt x="1430755" y="3032194"/>
                  <a:pt x="1428144" y="3006217"/>
                  <a:pt x="1425532" y="2990630"/>
                </a:cubicBezTo>
                <a:cubicBezTo>
                  <a:pt x="1422921" y="2975044"/>
                  <a:pt x="1422921" y="2936078"/>
                  <a:pt x="1422921" y="2925687"/>
                </a:cubicBezTo>
                <a:cubicBezTo>
                  <a:pt x="1420310" y="2912699"/>
                  <a:pt x="1417698" y="2881526"/>
                  <a:pt x="1417698" y="2871135"/>
                </a:cubicBezTo>
                <a:cubicBezTo>
                  <a:pt x="1415087" y="2858146"/>
                  <a:pt x="1412476" y="2829571"/>
                  <a:pt x="1412476" y="2824376"/>
                </a:cubicBezTo>
                <a:cubicBezTo>
                  <a:pt x="1412476" y="2816583"/>
                  <a:pt x="1412476" y="2788008"/>
                  <a:pt x="1412476" y="2780215"/>
                </a:cubicBezTo>
                <a:cubicBezTo>
                  <a:pt x="1409864" y="2769824"/>
                  <a:pt x="1415087" y="2749042"/>
                  <a:pt x="1415087" y="2733455"/>
                </a:cubicBezTo>
                <a:cubicBezTo>
                  <a:pt x="1417698" y="2720467"/>
                  <a:pt x="1422921" y="2678903"/>
                  <a:pt x="1425532" y="2652926"/>
                </a:cubicBezTo>
                <a:cubicBezTo>
                  <a:pt x="1428144" y="2629546"/>
                  <a:pt x="1430755" y="2606167"/>
                  <a:pt x="1430755" y="2580190"/>
                </a:cubicBezTo>
                <a:cubicBezTo>
                  <a:pt x="1433366" y="2554212"/>
                  <a:pt x="1430755" y="2515246"/>
                  <a:pt x="1428144" y="2502258"/>
                </a:cubicBezTo>
                <a:cubicBezTo>
                  <a:pt x="1428144" y="2486671"/>
                  <a:pt x="1425532" y="2434717"/>
                  <a:pt x="1422921" y="2416533"/>
                </a:cubicBezTo>
                <a:cubicBezTo>
                  <a:pt x="1422921" y="2395751"/>
                  <a:pt x="1420310" y="2364578"/>
                  <a:pt x="1420310" y="2348992"/>
                </a:cubicBezTo>
                <a:cubicBezTo>
                  <a:pt x="1420310" y="2333406"/>
                  <a:pt x="1420310" y="2304831"/>
                  <a:pt x="1420310" y="2297037"/>
                </a:cubicBezTo>
                <a:cubicBezTo>
                  <a:pt x="1420310" y="2286647"/>
                  <a:pt x="1422921" y="2265865"/>
                  <a:pt x="1422921" y="2252876"/>
                </a:cubicBezTo>
                <a:cubicBezTo>
                  <a:pt x="1425532" y="2242485"/>
                  <a:pt x="1425532" y="2203519"/>
                  <a:pt x="1425532" y="2193128"/>
                </a:cubicBezTo>
                <a:cubicBezTo>
                  <a:pt x="1422921" y="2180140"/>
                  <a:pt x="1420310" y="2159358"/>
                  <a:pt x="1420310" y="2135978"/>
                </a:cubicBezTo>
                <a:cubicBezTo>
                  <a:pt x="1417698" y="2112599"/>
                  <a:pt x="1409864" y="2094415"/>
                  <a:pt x="1409864" y="2089219"/>
                </a:cubicBezTo>
                <a:cubicBezTo>
                  <a:pt x="1407253" y="2081426"/>
                  <a:pt x="1404642" y="2052851"/>
                  <a:pt x="1402030" y="2045058"/>
                </a:cubicBezTo>
                <a:cubicBezTo>
                  <a:pt x="1399419" y="2034667"/>
                  <a:pt x="1394196" y="2000897"/>
                  <a:pt x="1391585" y="1990506"/>
                </a:cubicBezTo>
                <a:cubicBezTo>
                  <a:pt x="1391585" y="1977517"/>
                  <a:pt x="1388973" y="1974919"/>
                  <a:pt x="1386362" y="1967126"/>
                </a:cubicBezTo>
                <a:cubicBezTo>
                  <a:pt x="1383751" y="1961931"/>
                  <a:pt x="1378528" y="1951540"/>
                  <a:pt x="1378528" y="1946344"/>
                </a:cubicBezTo>
                <a:cubicBezTo>
                  <a:pt x="1375917" y="1938551"/>
                  <a:pt x="1375917" y="1935953"/>
                  <a:pt x="1373305" y="1933356"/>
                </a:cubicBezTo>
                <a:cubicBezTo>
                  <a:pt x="1370694" y="1928160"/>
                  <a:pt x="1370694" y="1920367"/>
                  <a:pt x="1370694" y="1909976"/>
                </a:cubicBezTo>
                <a:cubicBezTo>
                  <a:pt x="1370694" y="1896988"/>
                  <a:pt x="1362860" y="1889194"/>
                  <a:pt x="1360249" y="1886597"/>
                </a:cubicBezTo>
                <a:cubicBezTo>
                  <a:pt x="1357637" y="1881401"/>
                  <a:pt x="1357637" y="1871010"/>
                  <a:pt x="1357637" y="1863217"/>
                </a:cubicBezTo>
                <a:cubicBezTo>
                  <a:pt x="1360249" y="1855424"/>
                  <a:pt x="1357637" y="1850228"/>
                  <a:pt x="1355026" y="1845033"/>
                </a:cubicBezTo>
                <a:cubicBezTo>
                  <a:pt x="1352415" y="1839838"/>
                  <a:pt x="1352415" y="1842435"/>
                  <a:pt x="1349803" y="1837240"/>
                </a:cubicBezTo>
                <a:cubicBezTo>
                  <a:pt x="1349803" y="1832044"/>
                  <a:pt x="1349803" y="1829447"/>
                  <a:pt x="1347192" y="1824251"/>
                </a:cubicBezTo>
                <a:cubicBezTo>
                  <a:pt x="1344581" y="1819056"/>
                  <a:pt x="1341969" y="1811263"/>
                  <a:pt x="1341969" y="1806067"/>
                </a:cubicBezTo>
                <a:cubicBezTo>
                  <a:pt x="1341969" y="1800872"/>
                  <a:pt x="1341969" y="1800872"/>
                  <a:pt x="1339358" y="1798274"/>
                </a:cubicBezTo>
                <a:cubicBezTo>
                  <a:pt x="1336747" y="1798274"/>
                  <a:pt x="1339358" y="1793079"/>
                  <a:pt x="1341969" y="1787883"/>
                </a:cubicBezTo>
                <a:cubicBezTo>
                  <a:pt x="1344581" y="1782688"/>
                  <a:pt x="1344581" y="1772297"/>
                  <a:pt x="1344581" y="1761906"/>
                </a:cubicBezTo>
                <a:cubicBezTo>
                  <a:pt x="1341969" y="1751515"/>
                  <a:pt x="1341969" y="1746319"/>
                  <a:pt x="1341969" y="1741124"/>
                </a:cubicBezTo>
                <a:cubicBezTo>
                  <a:pt x="1339358" y="1735929"/>
                  <a:pt x="1336747" y="1735929"/>
                  <a:pt x="1341969" y="1735929"/>
                </a:cubicBezTo>
                <a:cubicBezTo>
                  <a:pt x="1344581" y="1733331"/>
                  <a:pt x="1344581" y="1733331"/>
                  <a:pt x="1355026" y="1728135"/>
                </a:cubicBezTo>
                <a:cubicBezTo>
                  <a:pt x="1365471" y="1722940"/>
                  <a:pt x="1378528" y="1709951"/>
                  <a:pt x="1383751" y="1704756"/>
                </a:cubicBezTo>
                <a:cubicBezTo>
                  <a:pt x="1388973" y="1702158"/>
                  <a:pt x="1394196" y="1691767"/>
                  <a:pt x="1396808" y="1686572"/>
                </a:cubicBezTo>
                <a:cubicBezTo>
                  <a:pt x="1399419" y="1681376"/>
                  <a:pt x="1402030" y="1670985"/>
                  <a:pt x="1402030" y="1665790"/>
                </a:cubicBezTo>
                <a:cubicBezTo>
                  <a:pt x="1404642" y="1663192"/>
                  <a:pt x="1404642" y="1645008"/>
                  <a:pt x="1404642" y="1639813"/>
                </a:cubicBezTo>
                <a:cubicBezTo>
                  <a:pt x="1404642" y="1637215"/>
                  <a:pt x="1404642" y="1632019"/>
                  <a:pt x="1407253" y="1629422"/>
                </a:cubicBezTo>
                <a:cubicBezTo>
                  <a:pt x="1407253" y="1626824"/>
                  <a:pt x="1407253" y="1626824"/>
                  <a:pt x="1409864" y="1619031"/>
                </a:cubicBezTo>
                <a:cubicBezTo>
                  <a:pt x="1412476" y="1611238"/>
                  <a:pt x="1415087" y="1600847"/>
                  <a:pt x="1415087" y="1593054"/>
                </a:cubicBezTo>
                <a:cubicBezTo>
                  <a:pt x="1415087" y="1587858"/>
                  <a:pt x="1415087" y="1574869"/>
                  <a:pt x="1415087" y="1569674"/>
                </a:cubicBezTo>
                <a:cubicBezTo>
                  <a:pt x="1415087" y="1564479"/>
                  <a:pt x="1409864" y="1559283"/>
                  <a:pt x="1409864" y="1554088"/>
                </a:cubicBezTo>
                <a:cubicBezTo>
                  <a:pt x="1407253" y="1548892"/>
                  <a:pt x="1407253" y="1546294"/>
                  <a:pt x="1409864" y="1543697"/>
                </a:cubicBezTo>
                <a:cubicBezTo>
                  <a:pt x="1409864" y="1543697"/>
                  <a:pt x="1415087" y="1538501"/>
                  <a:pt x="1420310" y="1533306"/>
                </a:cubicBezTo>
                <a:cubicBezTo>
                  <a:pt x="1425532" y="1525513"/>
                  <a:pt x="1433366" y="1517719"/>
                  <a:pt x="1438589" y="1509926"/>
                </a:cubicBezTo>
                <a:cubicBezTo>
                  <a:pt x="1443812" y="1499535"/>
                  <a:pt x="1441200" y="1507329"/>
                  <a:pt x="1441200" y="1502133"/>
                </a:cubicBezTo>
                <a:cubicBezTo>
                  <a:pt x="1443812" y="1499535"/>
                  <a:pt x="1451646" y="1483949"/>
                  <a:pt x="1454257" y="1481351"/>
                </a:cubicBezTo>
                <a:cubicBezTo>
                  <a:pt x="1456869" y="1476156"/>
                  <a:pt x="1462091" y="1465765"/>
                  <a:pt x="1464703" y="1463167"/>
                </a:cubicBezTo>
                <a:cubicBezTo>
                  <a:pt x="1467314" y="1460570"/>
                  <a:pt x="1469925" y="1455374"/>
                  <a:pt x="1469925" y="1450179"/>
                </a:cubicBezTo>
                <a:cubicBezTo>
                  <a:pt x="1472537" y="1447581"/>
                  <a:pt x="1480371" y="1426799"/>
                  <a:pt x="1482982" y="1416408"/>
                </a:cubicBezTo>
                <a:cubicBezTo>
                  <a:pt x="1482982" y="1411213"/>
                  <a:pt x="1485593" y="1393029"/>
                  <a:pt x="1488205" y="1377442"/>
                </a:cubicBezTo>
                <a:cubicBezTo>
                  <a:pt x="1490816" y="1361856"/>
                  <a:pt x="1498650" y="1322890"/>
                  <a:pt x="1501261" y="1307304"/>
                </a:cubicBezTo>
                <a:cubicBezTo>
                  <a:pt x="1503873" y="1291717"/>
                  <a:pt x="1509096" y="1270935"/>
                  <a:pt x="1509096" y="1252751"/>
                </a:cubicBezTo>
                <a:cubicBezTo>
                  <a:pt x="1511707" y="1234567"/>
                  <a:pt x="1514318" y="1195601"/>
                  <a:pt x="1514318" y="1185210"/>
                </a:cubicBezTo>
                <a:cubicBezTo>
                  <a:pt x="1514318" y="1174820"/>
                  <a:pt x="1514318" y="1159233"/>
                  <a:pt x="1514318" y="1156635"/>
                </a:cubicBezTo>
                <a:cubicBezTo>
                  <a:pt x="1514318" y="1151440"/>
                  <a:pt x="1516930" y="1146245"/>
                  <a:pt x="1514318" y="1138451"/>
                </a:cubicBezTo>
                <a:cubicBezTo>
                  <a:pt x="1511707" y="1130658"/>
                  <a:pt x="1509096" y="1122865"/>
                  <a:pt x="1506484" y="1115072"/>
                </a:cubicBezTo>
                <a:cubicBezTo>
                  <a:pt x="1503873" y="1107279"/>
                  <a:pt x="1485593" y="1063117"/>
                  <a:pt x="1482982" y="1055324"/>
                </a:cubicBezTo>
                <a:cubicBezTo>
                  <a:pt x="1480371" y="1047531"/>
                  <a:pt x="1469925" y="1018956"/>
                  <a:pt x="1467314" y="1016358"/>
                </a:cubicBezTo>
                <a:cubicBezTo>
                  <a:pt x="1467314" y="1013761"/>
                  <a:pt x="1467314" y="1011163"/>
                  <a:pt x="1467314" y="1005967"/>
                </a:cubicBezTo>
                <a:cubicBezTo>
                  <a:pt x="1469925" y="1000772"/>
                  <a:pt x="1469925" y="995576"/>
                  <a:pt x="1469925" y="990381"/>
                </a:cubicBezTo>
                <a:cubicBezTo>
                  <a:pt x="1469925" y="982588"/>
                  <a:pt x="1462091" y="972197"/>
                  <a:pt x="1459480" y="969599"/>
                </a:cubicBezTo>
                <a:cubicBezTo>
                  <a:pt x="1456869" y="967001"/>
                  <a:pt x="1446423" y="956611"/>
                  <a:pt x="1443812" y="951415"/>
                </a:cubicBezTo>
                <a:cubicBezTo>
                  <a:pt x="1438589" y="946220"/>
                  <a:pt x="1438589" y="943622"/>
                  <a:pt x="1435978" y="941024"/>
                </a:cubicBezTo>
                <a:cubicBezTo>
                  <a:pt x="1433366" y="935829"/>
                  <a:pt x="1433366" y="933231"/>
                  <a:pt x="1430755" y="925438"/>
                </a:cubicBezTo>
                <a:cubicBezTo>
                  <a:pt x="1428144" y="917645"/>
                  <a:pt x="1417698" y="907254"/>
                  <a:pt x="1415087" y="904656"/>
                </a:cubicBezTo>
                <a:cubicBezTo>
                  <a:pt x="1409864" y="902058"/>
                  <a:pt x="1409864" y="899461"/>
                  <a:pt x="1407253" y="899461"/>
                </a:cubicBezTo>
                <a:cubicBezTo>
                  <a:pt x="1404642" y="896863"/>
                  <a:pt x="1396808" y="891667"/>
                  <a:pt x="1388973" y="889070"/>
                </a:cubicBezTo>
                <a:cubicBezTo>
                  <a:pt x="1383751" y="883874"/>
                  <a:pt x="1378528" y="881276"/>
                  <a:pt x="1375917" y="878679"/>
                </a:cubicBezTo>
                <a:cubicBezTo>
                  <a:pt x="1370694" y="876081"/>
                  <a:pt x="1368083" y="873483"/>
                  <a:pt x="1362860" y="868288"/>
                </a:cubicBezTo>
                <a:cubicBezTo>
                  <a:pt x="1357637" y="865690"/>
                  <a:pt x="1334135" y="852701"/>
                  <a:pt x="1318467" y="844908"/>
                </a:cubicBezTo>
                <a:cubicBezTo>
                  <a:pt x="1297576" y="831920"/>
                  <a:pt x="1274074" y="818931"/>
                  <a:pt x="1258406" y="811138"/>
                </a:cubicBezTo>
                <a:cubicBezTo>
                  <a:pt x="1245349" y="805942"/>
                  <a:pt x="1227070" y="798149"/>
                  <a:pt x="1216624" y="795551"/>
                </a:cubicBezTo>
                <a:cubicBezTo>
                  <a:pt x="1206179" y="790356"/>
                  <a:pt x="1193122" y="785161"/>
                  <a:pt x="1185288" y="782563"/>
                </a:cubicBezTo>
                <a:cubicBezTo>
                  <a:pt x="1177454" y="779965"/>
                  <a:pt x="1174843" y="779965"/>
                  <a:pt x="1169620" y="777367"/>
                </a:cubicBezTo>
                <a:cubicBezTo>
                  <a:pt x="1161786" y="774770"/>
                  <a:pt x="1153952" y="769574"/>
                  <a:pt x="1148729" y="766976"/>
                </a:cubicBezTo>
                <a:cubicBezTo>
                  <a:pt x="1146118" y="761781"/>
                  <a:pt x="1140895" y="761781"/>
                  <a:pt x="1138284" y="761781"/>
                </a:cubicBezTo>
                <a:cubicBezTo>
                  <a:pt x="1138284" y="761781"/>
                  <a:pt x="1135673" y="759183"/>
                  <a:pt x="1135673" y="753988"/>
                </a:cubicBezTo>
                <a:cubicBezTo>
                  <a:pt x="1133061" y="751390"/>
                  <a:pt x="1117393" y="722815"/>
                  <a:pt x="1114782" y="717620"/>
                </a:cubicBezTo>
                <a:cubicBezTo>
                  <a:pt x="1112171" y="712424"/>
                  <a:pt x="1104337" y="694240"/>
                  <a:pt x="1104337" y="694240"/>
                </a:cubicBezTo>
                <a:cubicBezTo>
                  <a:pt x="1104337" y="691642"/>
                  <a:pt x="1104337" y="686447"/>
                  <a:pt x="1104337" y="681251"/>
                </a:cubicBezTo>
                <a:cubicBezTo>
                  <a:pt x="1104337" y="673458"/>
                  <a:pt x="1104337" y="650079"/>
                  <a:pt x="1104337" y="644883"/>
                </a:cubicBezTo>
                <a:cubicBezTo>
                  <a:pt x="1104337" y="639688"/>
                  <a:pt x="1104337" y="637090"/>
                  <a:pt x="1106948" y="629297"/>
                </a:cubicBezTo>
                <a:cubicBezTo>
                  <a:pt x="1106948" y="621504"/>
                  <a:pt x="1109559" y="595527"/>
                  <a:pt x="1109559" y="592929"/>
                </a:cubicBezTo>
                <a:cubicBezTo>
                  <a:pt x="1109559" y="590331"/>
                  <a:pt x="1109559" y="587733"/>
                  <a:pt x="1114782" y="587733"/>
                </a:cubicBezTo>
                <a:cubicBezTo>
                  <a:pt x="1120005" y="587733"/>
                  <a:pt x="1122616" y="585136"/>
                  <a:pt x="1125227" y="582538"/>
                </a:cubicBezTo>
                <a:cubicBezTo>
                  <a:pt x="1130450" y="577342"/>
                  <a:pt x="1133061" y="566952"/>
                  <a:pt x="1138284" y="559158"/>
                </a:cubicBezTo>
                <a:cubicBezTo>
                  <a:pt x="1140895" y="551365"/>
                  <a:pt x="1143507" y="543572"/>
                  <a:pt x="1143507" y="535779"/>
                </a:cubicBezTo>
                <a:cubicBezTo>
                  <a:pt x="1146118" y="527986"/>
                  <a:pt x="1148729" y="509802"/>
                  <a:pt x="1146118" y="502008"/>
                </a:cubicBezTo>
                <a:cubicBezTo>
                  <a:pt x="1146118" y="491617"/>
                  <a:pt x="1143507" y="483824"/>
                  <a:pt x="1140895" y="476031"/>
                </a:cubicBezTo>
                <a:cubicBezTo>
                  <a:pt x="1138284" y="468238"/>
                  <a:pt x="1133061" y="465640"/>
                  <a:pt x="1130450" y="463042"/>
                </a:cubicBezTo>
                <a:cubicBezTo>
                  <a:pt x="1127839" y="463042"/>
                  <a:pt x="1125227" y="463042"/>
                  <a:pt x="1120005" y="465640"/>
                </a:cubicBezTo>
                <a:cubicBezTo>
                  <a:pt x="1117393" y="465640"/>
                  <a:pt x="1120005" y="460445"/>
                  <a:pt x="1120005" y="452652"/>
                </a:cubicBezTo>
                <a:cubicBezTo>
                  <a:pt x="1122616" y="447456"/>
                  <a:pt x="1120005" y="437065"/>
                  <a:pt x="1112171" y="398099"/>
                </a:cubicBezTo>
                <a:cubicBezTo>
                  <a:pt x="1101725" y="359133"/>
                  <a:pt x="1080834" y="335754"/>
                  <a:pt x="1059944" y="314972"/>
                </a:cubicBezTo>
                <a:cubicBezTo>
                  <a:pt x="1041664" y="296788"/>
                  <a:pt x="1002494" y="283799"/>
                  <a:pt x="981603" y="278604"/>
                </a:cubicBezTo>
                <a:cubicBezTo>
                  <a:pt x="975728" y="277954"/>
                  <a:pt x="968546" y="277954"/>
                  <a:pt x="960753" y="278482"/>
                </a:cubicBezTo>
                <a:close/>
                <a:moveTo>
                  <a:pt x="0" y="0"/>
                </a:moveTo>
                <a:lnTo>
                  <a:pt x="1971040" y="0"/>
                </a:lnTo>
                <a:lnTo>
                  <a:pt x="1971040" y="4239930"/>
                </a:lnTo>
                <a:lnTo>
                  <a:pt x="0" y="423993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375467"/>
            <a:endParaRPr lang="en-US" sz="2667">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graphicFrame>
        <p:nvGraphicFramePr>
          <p:cNvPr id="20" name="Chart Placeholder 34"/>
          <p:cNvGraphicFramePr>
            <a:graphicFrameLocks/>
          </p:cNvGraphicFramePr>
          <p:nvPr>
            <p:extLst>
              <p:ext uri="{D42A27DB-BD31-4B8C-83A1-F6EECF244321}">
                <p14:modId xmlns:p14="http://schemas.microsoft.com/office/powerpoint/2010/main" val="2939195964"/>
              </p:ext>
            </p:extLst>
          </p:nvPr>
        </p:nvGraphicFramePr>
        <p:xfrm>
          <a:off x="423333" y="1325437"/>
          <a:ext cx="11288608" cy="5220097"/>
        </p:xfrm>
        <a:graphic>
          <a:graphicData uri="http://schemas.openxmlformats.org/drawingml/2006/chart">
            <c:chart xmlns:c="http://schemas.openxmlformats.org/drawingml/2006/chart" xmlns:r="http://schemas.openxmlformats.org/officeDocument/2006/relationships" r:id="rId2"/>
          </a:graphicData>
        </a:graphic>
      </p:graphicFrame>
      <p:sp>
        <p:nvSpPr>
          <p:cNvPr id="21" name="文本框 20">
            <a:extLst>
              <a:ext uri="{FF2B5EF4-FFF2-40B4-BE49-F238E27FC236}">
                <a16:creationId xmlns:a16="http://schemas.microsoft.com/office/drawing/2014/main" id="{0E375B5F-02D4-4CCF-8194-60A9B9C34E4D}"/>
              </a:ext>
            </a:extLst>
          </p:cNvPr>
          <p:cNvSpPr txBox="1"/>
          <p:nvPr/>
        </p:nvSpPr>
        <p:spPr>
          <a:xfrm>
            <a:off x="1035243" y="345683"/>
            <a:ext cx="3217333" cy="49731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lnSpc>
                <a:spcPct val="120000"/>
              </a:lnSpc>
            </a:pPr>
            <a:r>
              <a:rPr lang="zh-CN" altLang="en-US" sz="2400" b="1" dirty="0">
                <a:solidFill>
                  <a:prstClr val="black">
                    <a:lumMod val="75000"/>
                    <a:lumOff val="25000"/>
                  </a:prstClr>
                </a:solidFill>
                <a:latin typeface="Arial"/>
                <a:ea typeface="微软雅黑"/>
                <a:cs typeface="+mn-ea"/>
                <a:sym typeface="+mn-lt"/>
              </a:rPr>
              <a:t>可视化数据分析图表</a:t>
            </a:r>
          </a:p>
        </p:txBody>
      </p:sp>
      <p:sp>
        <p:nvSpPr>
          <p:cNvPr id="22" name="矩形 21">
            <a:extLst>
              <a:ext uri="{FF2B5EF4-FFF2-40B4-BE49-F238E27FC236}">
                <a16:creationId xmlns:a16="http://schemas.microsoft.com/office/drawing/2014/main" id="{925294B4-CF39-4A94-BFF9-DC0106821065}"/>
              </a:ext>
            </a:extLst>
          </p:cNvPr>
          <p:cNvSpPr/>
          <p:nvPr/>
        </p:nvSpPr>
        <p:spPr>
          <a:xfrm>
            <a:off x="1" y="457200"/>
            <a:ext cx="632459" cy="598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zh-CN" altLang="en-US" sz="1351">
              <a:solidFill>
                <a:prstClr val="black"/>
              </a:solidFill>
              <a:latin typeface="Arial"/>
              <a:ea typeface="微软雅黑"/>
              <a:cs typeface="+mn-ea"/>
              <a:sym typeface="+mn-lt"/>
            </a:endParaRPr>
          </a:p>
        </p:txBody>
      </p:sp>
      <p:sp>
        <p:nvSpPr>
          <p:cNvPr id="23" name="文本框 22">
            <a:extLst>
              <a:ext uri="{FF2B5EF4-FFF2-40B4-BE49-F238E27FC236}">
                <a16:creationId xmlns:a16="http://schemas.microsoft.com/office/drawing/2014/main" id="{B2A87E23-8816-4DD3-81F7-8D414621D879}"/>
              </a:ext>
            </a:extLst>
          </p:cNvPr>
          <p:cNvSpPr txBox="1"/>
          <p:nvPr/>
        </p:nvSpPr>
        <p:spPr>
          <a:xfrm>
            <a:off x="1035243" y="733709"/>
            <a:ext cx="2578815" cy="397545"/>
          </a:xfrm>
          <a:prstGeom prst="rect">
            <a:avLst/>
          </a:prstGeom>
          <a:noFill/>
        </p:spPr>
        <p:txBody>
          <a:bodyPr wrap="square" rtlCol="0">
            <a:spAutoFit/>
          </a:bodyPr>
          <a:lstStyle/>
          <a:p>
            <a:pPr defTabSz="1375467">
              <a:lnSpc>
                <a:spcPct val="140000"/>
              </a:lnSpc>
            </a:pPr>
            <a:r>
              <a:rPr lang="en-US" altLang="zh-CN" sz="1600" dirty="0">
                <a:solidFill>
                  <a:prstClr val="black">
                    <a:lumMod val="75000"/>
                    <a:lumOff val="25000"/>
                  </a:prstClr>
                </a:solidFill>
                <a:latin typeface="Arial"/>
                <a:ea typeface="微软雅黑"/>
                <a:cs typeface="+mn-ea"/>
                <a:sym typeface="+mn-lt"/>
              </a:rPr>
              <a:t>Visual data analysis chart</a:t>
            </a:r>
            <a:endParaRPr lang="zh-CN" altLang="en-US" sz="1600" dirty="0">
              <a:solidFill>
                <a:prstClr val="black">
                  <a:lumMod val="75000"/>
                  <a:lumOff val="25000"/>
                </a:prstClr>
              </a:solidFill>
              <a:latin typeface="Arial"/>
              <a:ea typeface="微软雅黑"/>
              <a:cs typeface="+mn-ea"/>
              <a:sym typeface="+mn-lt"/>
            </a:endParaRPr>
          </a:p>
        </p:txBody>
      </p:sp>
      <p:sp>
        <p:nvSpPr>
          <p:cNvPr id="24" name="矩形 23">
            <a:extLst>
              <a:ext uri="{FF2B5EF4-FFF2-40B4-BE49-F238E27FC236}">
                <a16:creationId xmlns:a16="http://schemas.microsoft.com/office/drawing/2014/main" id="{925294B4-CF39-4A94-BFF9-DC0106821065}"/>
              </a:ext>
            </a:extLst>
          </p:cNvPr>
          <p:cNvSpPr/>
          <p:nvPr/>
        </p:nvSpPr>
        <p:spPr>
          <a:xfrm>
            <a:off x="765494" y="457200"/>
            <a:ext cx="136716" cy="598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zh-CN" altLang="en-US" sz="1351">
              <a:solidFill>
                <a:prstClr val="black"/>
              </a:solidFill>
              <a:latin typeface="Arial"/>
              <a:ea typeface="微软雅黑"/>
              <a:cs typeface="+mn-ea"/>
              <a:sym typeface="+mn-lt"/>
            </a:endParaRPr>
          </a:p>
        </p:txBody>
      </p:sp>
    </p:spTree>
    <p:extLst>
      <p:ext uri="{BB962C8B-B14F-4D97-AF65-F5344CB8AC3E}">
        <p14:creationId xmlns:p14="http://schemas.microsoft.com/office/powerpoint/2010/main" val="1438110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graphicEl>
                                              <a:chart seriesIdx="-3" categoryIdx="-3" bldStep="gridLegend"/>
                                            </p:graphicEl>
                                          </p:spTgt>
                                        </p:tgtEl>
                                        <p:attrNameLst>
                                          <p:attrName>style.visibility</p:attrName>
                                        </p:attrNameLst>
                                      </p:cBhvr>
                                      <p:to>
                                        <p:strVal val="visible"/>
                                      </p:to>
                                    </p:set>
                                    <p:animEffect transition="in" filter="wipe(left)">
                                      <p:cBhvr>
                                        <p:cTn id="7" dur="1000"/>
                                        <p:tgtEl>
                                          <p:spTgt spid="20">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
                                            <p:graphicEl>
                                              <a:chart seriesIdx="0" categoryIdx="0" bldStep="ptInCategory"/>
                                            </p:graphicEl>
                                          </p:spTgt>
                                        </p:tgtEl>
                                        <p:attrNameLst>
                                          <p:attrName>style.visibility</p:attrName>
                                        </p:attrNameLst>
                                      </p:cBhvr>
                                      <p:to>
                                        <p:strVal val="visible"/>
                                      </p:to>
                                    </p:set>
                                    <p:animEffect transition="in" filter="wipe(left)">
                                      <p:cBhvr>
                                        <p:cTn id="12" dur="1000"/>
                                        <p:tgtEl>
                                          <p:spTgt spid="20">
                                            <p:graphicEl>
                                              <a:chart seriesIdx="0" categoryIdx="0" bldStep="ptInCategory"/>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
                                            <p:graphicEl>
                                              <a:chart seriesIdx="1" categoryIdx="0" bldStep="ptInCategory"/>
                                            </p:graphicEl>
                                          </p:spTgt>
                                        </p:tgtEl>
                                        <p:attrNameLst>
                                          <p:attrName>style.visibility</p:attrName>
                                        </p:attrNameLst>
                                      </p:cBhvr>
                                      <p:to>
                                        <p:strVal val="visible"/>
                                      </p:to>
                                    </p:set>
                                    <p:animEffect transition="in" filter="wipe(left)">
                                      <p:cBhvr>
                                        <p:cTn id="17" dur="1000"/>
                                        <p:tgtEl>
                                          <p:spTgt spid="20">
                                            <p:graphicEl>
                                              <a:chart seriesIdx="1" categoryIdx="0" bldStep="ptInCategory"/>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0">
                                            <p:graphicEl>
                                              <a:chart seriesIdx="2" categoryIdx="0" bldStep="ptInCategory"/>
                                            </p:graphicEl>
                                          </p:spTgt>
                                        </p:tgtEl>
                                        <p:attrNameLst>
                                          <p:attrName>style.visibility</p:attrName>
                                        </p:attrNameLst>
                                      </p:cBhvr>
                                      <p:to>
                                        <p:strVal val="visible"/>
                                      </p:to>
                                    </p:set>
                                    <p:animEffect transition="in" filter="wipe(left)">
                                      <p:cBhvr>
                                        <p:cTn id="22" dur="1000"/>
                                        <p:tgtEl>
                                          <p:spTgt spid="20">
                                            <p:graphicEl>
                                              <a:chart seriesIdx="2" categoryIdx="0" bldStep="ptInCategory"/>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
                                            <p:graphicEl>
                                              <a:chart seriesIdx="3" categoryIdx="0" bldStep="ptInCategory"/>
                                            </p:graphicEl>
                                          </p:spTgt>
                                        </p:tgtEl>
                                        <p:attrNameLst>
                                          <p:attrName>style.visibility</p:attrName>
                                        </p:attrNameLst>
                                      </p:cBhvr>
                                      <p:to>
                                        <p:strVal val="visible"/>
                                      </p:to>
                                    </p:set>
                                    <p:animEffect transition="in" filter="wipe(left)">
                                      <p:cBhvr>
                                        <p:cTn id="27" dur="1000"/>
                                        <p:tgtEl>
                                          <p:spTgt spid="20">
                                            <p:graphicEl>
                                              <a:chart seriesIdx="3" categoryIdx="0" bldStep="ptInCategory"/>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0">
                                            <p:graphicEl>
                                              <a:chart seriesIdx="0" categoryIdx="1" bldStep="ptInCategory"/>
                                            </p:graphicEl>
                                          </p:spTgt>
                                        </p:tgtEl>
                                        <p:attrNameLst>
                                          <p:attrName>style.visibility</p:attrName>
                                        </p:attrNameLst>
                                      </p:cBhvr>
                                      <p:to>
                                        <p:strVal val="visible"/>
                                      </p:to>
                                    </p:set>
                                    <p:animEffect transition="in" filter="wipe(left)">
                                      <p:cBhvr>
                                        <p:cTn id="32" dur="1000"/>
                                        <p:tgtEl>
                                          <p:spTgt spid="20">
                                            <p:graphicEl>
                                              <a:chart seriesIdx="0" categoryIdx="1" bldStep="ptInCategory"/>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0">
                                            <p:graphicEl>
                                              <a:chart seriesIdx="1" categoryIdx="1" bldStep="ptInCategory"/>
                                            </p:graphicEl>
                                          </p:spTgt>
                                        </p:tgtEl>
                                        <p:attrNameLst>
                                          <p:attrName>style.visibility</p:attrName>
                                        </p:attrNameLst>
                                      </p:cBhvr>
                                      <p:to>
                                        <p:strVal val="visible"/>
                                      </p:to>
                                    </p:set>
                                    <p:animEffect transition="in" filter="wipe(left)">
                                      <p:cBhvr>
                                        <p:cTn id="37" dur="1000"/>
                                        <p:tgtEl>
                                          <p:spTgt spid="20">
                                            <p:graphicEl>
                                              <a:chart seriesIdx="1" categoryIdx="1" bldStep="ptInCategory"/>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0">
                                            <p:graphicEl>
                                              <a:chart seriesIdx="2" categoryIdx="1" bldStep="ptInCategory"/>
                                            </p:graphicEl>
                                          </p:spTgt>
                                        </p:tgtEl>
                                        <p:attrNameLst>
                                          <p:attrName>style.visibility</p:attrName>
                                        </p:attrNameLst>
                                      </p:cBhvr>
                                      <p:to>
                                        <p:strVal val="visible"/>
                                      </p:to>
                                    </p:set>
                                    <p:animEffect transition="in" filter="wipe(left)">
                                      <p:cBhvr>
                                        <p:cTn id="42" dur="1000"/>
                                        <p:tgtEl>
                                          <p:spTgt spid="20">
                                            <p:graphicEl>
                                              <a:chart seriesIdx="2" categoryIdx="1" bldStep="ptInCategory"/>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0">
                                            <p:graphicEl>
                                              <a:chart seriesIdx="3" categoryIdx="1" bldStep="ptInCategory"/>
                                            </p:graphicEl>
                                          </p:spTgt>
                                        </p:tgtEl>
                                        <p:attrNameLst>
                                          <p:attrName>style.visibility</p:attrName>
                                        </p:attrNameLst>
                                      </p:cBhvr>
                                      <p:to>
                                        <p:strVal val="visible"/>
                                      </p:to>
                                    </p:set>
                                    <p:animEffect transition="in" filter="wipe(left)">
                                      <p:cBhvr>
                                        <p:cTn id="47" dur="1000"/>
                                        <p:tgtEl>
                                          <p:spTgt spid="20">
                                            <p:graphicEl>
                                              <a:chart seriesIdx="3" categoryIdx="1" bldStep="ptInCategory"/>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0">
                                            <p:graphicEl>
                                              <a:chart seriesIdx="0" categoryIdx="2" bldStep="ptInCategory"/>
                                            </p:graphicEl>
                                          </p:spTgt>
                                        </p:tgtEl>
                                        <p:attrNameLst>
                                          <p:attrName>style.visibility</p:attrName>
                                        </p:attrNameLst>
                                      </p:cBhvr>
                                      <p:to>
                                        <p:strVal val="visible"/>
                                      </p:to>
                                    </p:set>
                                    <p:animEffect transition="in" filter="wipe(left)">
                                      <p:cBhvr>
                                        <p:cTn id="52" dur="1000"/>
                                        <p:tgtEl>
                                          <p:spTgt spid="20">
                                            <p:graphicEl>
                                              <a:chart seriesIdx="0" categoryIdx="2" bldStep="ptInCategory"/>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0">
                                            <p:graphicEl>
                                              <a:chart seriesIdx="1" categoryIdx="2" bldStep="ptInCategory"/>
                                            </p:graphicEl>
                                          </p:spTgt>
                                        </p:tgtEl>
                                        <p:attrNameLst>
                                          <p:attrName>style.visibility</p:attrName>
                                        </p:attrNameLst>
                                      </p:cBhvr>
                                      <p:to>
                                        <p:strVal val="visible"/>
                                      </p:to>
                                    </p:set>
                                    <p:animEffect transition="in" filter="wipe(left)">
                                      <p:cBhvr>
                                        <p:cTn id="57" dur="1000"/>
                                        <p:tgtEl>
                                          <p:spTgt spid="20">
                                            <p:graphicEl>
                                              <a:chart seriesIdx="1" categoryIdx="2" bldStep="ptInCategory"/>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0">
                                            <p:graphicEl>
                                              <a:chart seriesIdx="2" categoryIdx="2" bldStep="ptInCategory"/>
                                            </p:graphicEl>
                                          </p:spTgt>
                                        </p:tgtEl>
                                        <p:attrNameLst>
                                          <p:attrName>style.visibility</p:attrName>
                                        </p:attrNameLst>
                                      </p:cBhvr>
                                      <p:to>
                                        <p:strVal val="visible"/>
                                      </p:to>
                                    </p:set>
                                    <p:animEffect transition="in" filter="wipe(left)">
                                      <p:cBhvr>
                                        <p:cTn id="62" dur="1000"/>
                                        <p:tgtEl>
                                          <p:spTgt spid="20">
                                            <p:graphicEl>
                                              <a:chart seriesIdx="2" categoryIdx="2" bldStep="ptInCategory"/>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0">
                                            <p:graphicEl>
                                              <a:chart seriesIdx="3" categoryIdx="2" bldStep="ptInCategory"/>
                                            </p:graphicEl>
                                          </p:spTgt>
                                        </p:tgtEl>
                                        <p:attrNameLst>
                                          <p:attrName>style.visibility</p:attrName>
                                        </p:attrNameLst>
                                      </p:cBhvr>
                                      <p:to>
                                        <p:strVal val="visible"/>
                                      </p:to>
                                    </p:set>
                                    <p:animEffect transition="in" filter="wipe(left)">
                                      <p:cBhvr>
                                        <p:cTn id="67" dur="1000"/>
                                        <p:tgtEl>
                                          <p:spTgt spid="20">
                                            <p:graphicEl>
                                              <a:chart seriesIdx="3" categoryIdx="2" bldStep="ptIn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Sub>
          <a:bldChart bld="categoryEl"/>
        </p:bldSub>
      </p:bldGraphic>
      <p:bldP spid="23" grpId="0"/>
      <p:bldP spid="23"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Chart 22"/>
          <p:cNvGraphicFramePr/>
          <p:nvPr>
            <p:extLst>
              <p:ext uri="{D42A27DB-BD31-4B8C-83A1-F6EECF244321}">
                <p14:modId xmlns:p14="http://schemas.microsoft.com/office/powerpoint/2010/main" val="2598716922"/>
              </p:ext>
            </p:extLst>
          </p:nvPr>
        </p:nvGraphicFramePr>
        <p:xfrm>
          <a:off x="656205" y="1380067"/>
          <a:ext cx="9960995" cy="5020733"/>
        </p:xfrm>
        <a:graphic>
          <a:graphicData uri="http://schemas.openxmlformats.org/drawingml/2006/chart">
            <c:chart xmlns:c="http://schemas.openxmlformats.org/drawingml/2006/chart" xmlns:r="http://schemas.openxmlformats.org/officeDocument/2006/relationships" r:id="rId2"/>
          </a:graphicData>
        </a:graphic>
      </p:graphicFrame>
      <p:sp>
        <p:nvSpPr>
          <p:cNvPr id="39" name="文本框 38">
            <a:extLst>
              <a:ext uri="{FF2B5EF4-FFF2-40B4-BE49-F238E27FC236}">
                <a16:creationId xmlns:a16="http://schemas.microsoft.com/office/drawing/2014/main" id="{0E375B5F-02D4-4CCF-8194-60A9B9C34E4D}"/>
              </a:ext>
            </a:extLst>
          </p:cNvPr>
          <p:cNvSpPr txBox="1"/>
          <p:nvPr/>
        </p:nvSpPr>
        <p:spPr>
          <a:xfrm>
            <a:off x="1035243" y="345683"/>
            <a:ext cx="3217333" cy="49731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lnSpc>
                <a:spcPct val="120000"/>
              </a:lnSpc>
            </a:pPr>
            <a:r>
              <a:rPr lang="zh-CN" altLang="en-US" sz="2400" b="1" dirty="0">
                <a:solidFill>
                  <a:prstClr val="black">
                    <a:lumMod val="75000"/>
                    <a:lumOff val="25000"/>
                  </a:prstClr>
                </a:solidFill>
                <a:latin typeface="Arial"/>
                <a:ea typeface="微软雅黑"/>
                <a:cs typeface="+mn-ea"/>
                <a:sym typeface="+mn-lt"/>
              </a:rPr>
              <a:t>可视化数据分析图表</a:t>
            </a:r>
          </a:p>
        </p:txBody>
      </p:sp>
      <p:sp>
        <p:nvSpPr>
          <p:cNvPr id="40" name="矩形 39">
            <a:extLst>
              <a:ext uri="{FF2B5EF4-FFF2-40B4-BE49-F238E27FC236}">
                <a16:creationId xmlns:a16="http://schemas.microsoft.com/office/drawing/2014/main" id="{925294B4-CF39-4A94-BFF9-DC0106821065}"/>
              </a:ext>
            </a:extLst>
          </p:cNvPr>
          <p:cNvSpPr/>
          <p:nvPr/>
        </p:nvSpPr>
        <p:spPr>
          <a:xfrm>
            <a:off x="1" y="457200"/>
            <a:ext cx="632459" cy="598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zh-CN" altLang="en-US" sz="1351">
              <a:solidFill>
                <a:prstClr val="black"/>
              </a:solidFill>
              <a:latin typeface="Arial"/>
              <a:ea typeface="微软雅黑"/>
              <a:cs typeface="+mn-ea"/>
              <a:sym typeface="+mn-lt"/>
            </a:endParaRPr>
          </a:p>
        </p:txBody>
      </p:sp>
      <p:sp>
        <p:nvSpPr>
          <p:cNvPr id="41" name="文本框 40">
            <a:extLst>
              <a:ext uri="{FF2B5EF4-FFF2-40B4-BE49-F238E27FC236}">
                <a16:creationId xmlns:a16="http://schemas.microsoft.com/office/drawing/2014/main" id="{B2A87E23-8816-4DD3-81F7-8D414621D879}"/>
              </a:ext>
            </a:extLst>
          </p:cNvPr>
          <p:cNvSpPr txBox="1"/>
          <p:nvPr/>
        </p:nvSpPr>
        <p:spPr>
          <a:xfrm>
            <a:off x="1035243" y="733709"/>
            <a:ext cx="2578815" cy="397545"/>
          </a:xfrm>
          <a:prstGeom prst="rect">
            <a:avLst/>
          </a:prstGeom>
          <a:noFill/>
        </p:spPr>
        <p:txBody>
          <a:bodyPr wrap="square" rtlCol="0">
            <a:spAutoFit/>
          </a:bodyPr>
          <a:lstStyle/>
          <a:p>
            <a:pPr defTabSz="1375467">
              <a:lnSpc>
                <a:spcPct val="140000"/>
              </a:lnSpc>
            </a:pPr>
            <a:r>
              <a:rPr lang="en-US" altLang="zh-CN" sz="1600" dirty="0">
                <a:solidFill>
                  <a:prstClr val="black">
                    <a:lumMod val="75000"/>
                    <a:lumOff val="25000"/>
                  </a:prstClr>
                </a:solidFill>
                <a:latin typeface="Arial"/>
                <a:ea typeface="微软雅黑"/>
                <a:cs typeface="+mn-ea"/>
                <a:sym typeface="+mn-lt"/>
              </a:rPr>
              <a:t>Visual data analysis chart</a:t>
            </a:r>
            <a:endParaRPr lang="zh-CN" altLang="en-US" sz="1600" dirty="0">
              <a:solidFill>
                <a:prstClr val="black">
                  <a:lumMod val="75000"/>
                  <a:lumOff val="25000"/>
                </a:prstClr>
              </a:solidFill>
              <a:latin typeface="Arial"/>
              <a:ea typeface="微软雅黑"/>
              <a:cs typeface="+mn-ea"/>
              <a:sym typeface="+mn-lt"/>
            </a:endParaRPr>
          </a:p>
        </p:txBody>
      </p:sp>
      <p:sp>
        <p:nvSpPr>
          <p:cNvPr id="42" name="矩形 41">
            <a:extLst>
              <a:ext uri="{FF2B5EF4-FFF2-40B4-BE49-F238E27FC236}">
                <a16:creationId xmlns:a16="http://schemas.microsoft.com/office/drawing/2014/main" id="{925294B4-CF39-4A94-BFF9-DC0106821065}"/>
              </a:ext>
            </a:extLst>
          </p:cNvPr>
          <p:cNvSpPr/>
          <p:nvPr/>
        </p:nvSpPr>
        <p:spPr>
          <a:xfrm>
            <a:off x="765494" y="457200"/>
            <a:ext cx="136716" cy="598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zh-CN" altLang="en-US" sz="1351">
              <a:solidFill>
                <a:prstClr val="black"/>
              </a:solidFill>
              <a:latin typeface="Arial"/>
              <a:ea typeface="微软雅黑"/>
              <a:cs typeface="+mn-ea"/>
              <a:sym typeface="+mn-lt"/>
            </a:endParaRPr>
          </a:p>
        </p:txBody>
      </p:sp>
    </p:spTree>
    <p:extLst>
      <p:ext uri="{BB962C8B-B14F-4D97-AF65-F5344CB8AC3E}">
        <p14:creationId xmlns:p14="http://schemas.microsoft.com/office/powerpoint/2010/main" val="3477356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8">
                                            <p:graphicEl>
                                              <a:chart seriesIdx="-3" categoryIdx="-3" bldStep="gridLegend"/>
                                            </p:graphicEl>
                                          </p:spTgt>
                                        </p:tgtEl>
                                        <p:attrNameLst>
                                          <p:attrName>style.visibility</p:attrName>
                                        </p:attrNameLst>
                                      </p:cBhvr>
                                      <p:to>
                                        <p:strVal val="visible"/>
                                      </p:to>
                                    </p:set>
                                    <p:animEffect transition="in" filter="wipe(down)">
                                      <p:cBhvr>
                                        <p:cTn id="7" dur="500"/>
                                        <p:tgtEl>
                                          <p:spTgt spid="38">
                                            <p:graphicEl>
                                              <a:chart seriesIdx="-3" categoryIdx="-3" bldStep="gridLegend"/>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8">
                                            <p:graphicEl>
                                              <a:chart seriesIdx="0" categoryIdx="0" bldStep="ptInCategory"/>
                                            </p:graphicEl>
                                          </p:spTgt>
                                        </p:tgtEl>
                                        <p:attrNameLst>
                                          <p:attrName>style.visibility</p:attrName>
                                        </p:attrNameLst>
                                      </p:cBhvr>
                                      <p:to>
                                        <p:strVal val="visible"/>
                                      </p:to>
                                    </p:set>
                                    <p:animEffect transition="in" filter="wipe(down)">
                                      <p:cBhvr>
                                        <p:cTn id="11" dur="500"/>
                                        <p:tgtEl>
                                          <p:spTgt spid="38">
                                            <p:graphicEl>
                                              <a:chart seriesIdx="0" categoryIdx="0" bldStep="ptInCategory"/>
                                            </p:graphic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38">
                                            <p:graphicEl>
                                              <a:chart seriesIdx="1" categoryIdx="0" bldStep="ptInCategory"/>
                                            </p:graphicEl>
                                          </p:spTgt>
                                        </p:tgtEl>
                                        <p:attrNameLst>
                                          <p:attrName>style.visibility</p:attrName>
                                        </p:attrNameLst>
                                      </p:cBhvr>
                                      <p:to>
                                        <p:strVal val="visible"/>
                                      </p:to>
                                    </p:set>
                                    <p:animEffect transition="in" filter="wipe(down)">
                                      <p:cBhvr>
                                        <p:cTn id="15" dur="500"/>
                                        <p:tgtEl>
                                          <p:spTgt spid="38">
                                            <p:graphicEl>
                                              <a:chart seriesIdx="1" categoryIdx="0" bldStep="ptInCategory"/>
                                            </p:graphic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38">
                                            <p:graphicEl>
                                              <a:chart seriesIdx="2" categoryIdx="0" bldStep="ptInCategory"/>
                                            </p:graphicEl>
                                          </p:spTgt>
                                        </p:tgtEl>
                                        <p:attrNameLst>
                                          <p:attrName>style.visibility</p:attrName>
                                        </p:attrNameLst>
                                      </p:cBhvr>
                                      <p:to>
                                        <p:strVal val="visible"/>
                                      </p:to>
                                    </p:set>
                                    <p:animEffect transition="in" filter="wipe(down)">
                                      <p:cBhvr>
                                        <p:cTn id="19" dur="500"/>
                                        <p:tgtEl>
                                          <p:spTgt spid="38">
                                            <p:graphicEl>
                                              <a:chart seriesIdx="2" categoryIdx="0" bldStep="ptInCategory"/>
                                            </p:graphicEl>
                                          </p:spTgt>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38">
                                            <p:graphicEl>
                                              <a:chart seriesIdx="3" categoryIdx="0" bldStep="ptInCategory"/>
                                            </p:graphicEl>
                                          </p:spTgt>
                                        </p:tgtEl>
                                        <p:attrNameLst>
                                          <p:attrName>style.visibility</p:attrName>
                                        </p:attrNameLst>
                                      </p:cBhvr>
                                      <p:to>
                                        <p:strVal val="visible"/>
                                      </p:to>
                                    </p:set>
                                    <p:animEffect transition="in" filter="wipe(down)">
                                      <p:cBhvr>
                                        <p:cTn id="23" dur="500"/>
                                        <p:tgtEl>
                                          <p:spTgt spid="38">
                                            <p:graphicEl>
                                              <a:chart seriesIdx="3" categoryIdx="0" bldStep="ptInCategory"/>
                                            </p:graphic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38">
                                            <p:graphicEl>
                                              <a:chart seriesIdx="0" categoryIdx="1" bldStep="ptInCategory"/>
                                            </p:graphicEl>
                                          </p:spTgt>
                                        </p:tgtEl>
                                        <p:attrNameLst>
                                          <p:attrName>style.visibility</p:attrName>
                                        </p:attrNameLst>
                                      </p:cBhvr>
                                      <p:to>
                                        <p:strVal val="visible"/>
                                      </p:to>
                                    </p:set>
                                    <p:animEffect transition="in" filter="wipe(down)">
                                      <p:cBhvr>
                                        <p:cTn id="27" dur="500"/>
                                        <p:tgtEl>
                                          <p:spTgt spid="38">
                                            <p:graphicEl>
                                              <a:chart seriesIdx="0" categoryIdx="1" bldStep="ptInCategory"/>
                                            </p:graphicEl>
                                          </p:spTgt>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38">
                                            <p:graphicEl>
                                              <a:chart seriesIdx="1" categoryIdx="1" bldStep="ptInCategory"/>
                                            </p:graphicEl>
                                          </p:spTgt>
                                        </p:tgtEl>
                                        <p:attrNameLst>
                                          <p:attrName>style.visibility</p:attrName>
                                        </p:attrNameLst>
                                      </p:cBhvr>
                                      <p:to>
                                        <p:strVal val="visible"/>
                                      </p:to>
                                    </p:set>
                                    <p:animEffect transition="in" filter="wipe(down)">
                                      <p:cBhvr>
                                        <p:cTn id="31" dur="500"/>
                                        <p:tgtEl>
                                          <p:spTgt spid="38">
                                            <p:graphicEl>
                                              <a:chart seriesIdx="1" categoryIdx="1" bldStep="ptInCategory"/>
                                            </p:graphicEl>
                                          </p:spTgt>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38">
                                            <p:graphicEl>
                                              <a:chart seriesIdx="2" categoryIdx="1" bldStep="ptInCategory"/>
                                            </p:graphicEl>
                                          </p:spTgt>
                                        </p:tgtEl>
                                        <p:attrNameLst>
                                          <p:attrName>style.visibility</p:attrName>
                                        </p:attrNameLst>
                                      </p:cBhvr>
                                      <p:to>
                                        <p:strVal val="visible"/>
                                      </p:to>
                                    </p:set>
                                    <p:animEffect transition="in" filter="wipe(down)">
                                      <p:cBhvr>
                                        <p:cTn id="35" dur="500"/>
                                        <p:tgtEl>
                                          <p:spTgt spid="38">
                                            <p:graphicEl>
                                              <a:chart seriesIdx="2" categoryIdx="1" bldStep="ptInCategory"/>
                                            </p:graphicEl>
                                          </p:spTgt>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38">
                                            <p:graphicEl>
                                              <a:chart seriesIdx="3" categoryIdx="1" bldStep="ptInCategory"/>
                                            </p:graphicEl>
                                          </p:spTgt>
                                        </p:tgtEl>
                                        <p:attrNameLst>
                                          <p:attrName>style.visibility</p:attrName>
                                        </p:attrNameLst>
                                      </p:cBhvr>
                                      <p:to>
                                        <p:strVal val="visible"/>
                                      </p:to>
                                    </p:set>
                                    <p:animEffect transition="in" filter="wipe(down)">
                                      <p:cBhvr>
                                        <p:cTn id="39" dur="500"/>
                                        <p:tgtEl>
                                          <p:spTgt spid="38">
                                            <p:graphicEl>
                                              <a:chart seriesIdx="3" categoryIdx="1" bldStep="ptInCategory"/>
                                            </p:graphicEl>
                                          </p:spTgt>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38">
                                            <p:graphicEl>
                                              <a:chart seriesIdx="0" categoryIdx="2" bldStep="ptInCategory"/>
                                            </p:graphicEl>
                                          </p:spTgt>
                                        </p:tgtEl>
                                        <p:attrNameLst>
                                          <p:attrName>style.visibility</p:attrName>
                                        </p:attrNameLst>
                                      </p:cBhvr>
                                      <p:to>
                                        <p:strVal val="visible"/>
                                      </p:to>
                                    </p:set>
                                    <p:animEffect transition="in" filter="wipe(down)">
                                      <p:cBhvr>
                                        <p:cTn id="43" dur="500"/>
                                        <p:tgtEl>
                                          <p:spTgt spid="38">
                                            <p:graphicEl>
                                              <a:chart seriesIdx="0" categoryIdx="2" bldStep="ptInCategory"/>
                                            </p:graphicEl>
                                          </p:spTgt>
                                        </p:tgtEl>
                                      </p:cBhvr>
                                    </p:animEffect>
                                  </p:childTnLst>
                                </p:cTn>
                              </p:par>
                            </p:childTnLst>
                          </p:cTn>
                        </p:par>
                        <p:par>
                          <p:cTn id="44" fill="hold">
                            <p:stCondLst>
                              <p:cond delay="5000"/>
                            </p:stCondLst>
                            <p:childTnLst>
                              <p:par>
                                <p:cTn id="45" presetID="22" presetClass="entr" presetSubtype="4" fill="hold" grpId="0" nodeType="afterEffect">
                                  <p:stCondLst>
                                    <p:cond delay="0"/>
                                  </p:stCondLst>
                                  <p:childTnLst>
                                    <p:set>
                                      <p:cBhvr>
                                        <p:cTn id="46" dur="1" fill="hold">
                                          <p:stCondLst>
                                            <p:cond delay="0"/>
                                          </p:stCondLst>
                                        </p:cTn>
                                        <p:tgtEl>
                                          <p:spTgt spid="38">
                                            <p:graphicEl>
                                              <a:chart seriesIdx="1" categoryIdx="2" bldStep="ptInCategory"/>
                                            </p:graphicEl>
                                          </p:spTgt>
                                        </p:tgtEl>
                                        <p:attrNameLst>
                                          <p:attrName>style.visibility</p:attrName>
                                        </p:attrNameLst>
                                      </p:cBhvr>
                                      <p:to>
                                        <p:strVal val="visible"/>
                                      </p:to>
                                    </p:set>
                                    <p:animEffect transition="in" filter="wipe(down)">
                                      <p:cBhvr>
                                        <p:cTn id="47" dur="500"/>
                                        <p:tgtEl>
                                          <p:spTgt spid="38">
                                            <p:graphicEl>
                                              <a:chart seriesIdx="1" categoryIdx="2" bldStep="ptInCategory"/>
                                            </p:graphicEl>
                                          </p:spTgt>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38">
                                            <p:graphicEl>
                                              <a:chart seriesIdx="2" categoryIdx="2" bldStep="ptInCategory"/>
                                            </p:graphicEl>
                                          </p:spTgt>
                                        </p:tgtEl>
                                        <p:attrNameLst>
                                          <p:attrName>style.visibility</p:attrName>
                                        </p:attrNameLst>
                                      </p:cBhvr>
                                      <p:to>
                                        <p:strVal val="visible"/>
                                      </p:to>
                                    </p:set>
                                    <p:animEffect transition="in" filter="wipe(down)">
                                      <p:cBhvr>
                                        <p:cTn id="51" dur="500"/>
                                        <p:tgtEl>
                                          <p:spTgt spid="38">
                                            <p:graphicEl>
                                              <a:chart seriesIdx="2" categoryIdx="2" bldStep="ptInCategory"/>
                                            </p:graphicEl>
                                          </p:spTgt>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38">
                                            <p:graphicEl>
                                              <a:chart seriesIdx="3" categoryIdx="2" bldStep="ptInCategory"/>
                                            </p:graphicEl>
                                          </p:spTgt>
                                        </p:tgtEl>
                                        <p:attrNameLst>
                                          <p:attrName>style.visibility</p:attrName>
                                        </p:attrNameLst>
                                      </p:cBhvr>
                                      <p:to>
                                        <p:strVal val="visible"/>
                                      </p:to>
                                    </p:set>
                                    <p:animEffect transition="in" filter="wipe(down)">
                                      <p:cBhvr>
                                        <p:cTn id="55" dur="500"/>
                                        <p:tgtEl>
                                          <p:spTgt spid="38">
                                            <p:graphicEl>
                                              <a:chart seriesIdx="3" categoryIdx="2" bldStep="ptInCategory"/>
                                            </p:graphicEl>
                                          </p:spTgt>
                                        </p:tgtEl>
                                      </p:cBhvr>
                                    </p:animEffect>
                                  </p:childTnLst>
                                </p:cTn>
                              </p:par>
                            </p:childTnLst>
                          </p:cTn>
                        </p:par>
                        <p:par>
                          <p:cTn id="56" fill="hold">
                            <p:stCondLst>
                              <p:cond delay="6500"/>
                            </p:stCondLst>
                            <p:childTnLst>
                              <p:par>
                                <p:cTn id="57" presetID="22" presetClass="entr" presetSubtype="4" fill="hold" grpId="0" nodeType="afterEffect">
                                  <p:stCondLst>
                                    <p:cond delay="0"/>
                                  </p:stCondLst>
                                  <p:childTnLst>
                                    <p:set>
                                      <p:cBhvr>
                                        <p:cTn id="58" dur="1" fill="hold">
                                          <p:stCondLst>
                                            <p:cond delay="0"/>
                                          </p:stCondLst>
                                        </p:cTn>
                                        <p:tgtEl>
                                          <p:spTgt spid="38">
                                            <p:graphicEl>
                                              <a:chart seriesIdx="0" categoryIdx="3" bldStep="ptInCategory"/>
                                            </p:graphicEl>
                                          </p:spTgt>
                                        </p:tgtEl>
                                        <p:attrNameLst>
                                          <p:attrName>style.visibility</p:attrName>
                                        </p:attrNameLst>
                                      </p:cBhvr>
                                      <p:to>
                                        <p:strVal val="visible"/>
                                      </p:to>
                                    </p:set>
                                    <p:animEffect transition="in" filter="wipe(down)">
                                      <p:cBhvr>
                                        <p:cTn id="59" dur="500"/>
                                        <p:tgtEl>
                                          <p:spTgt spid="38">
                                            <p:graphicEl>
                                              <a:chart seriesIdx="0" categoryIdx="3" bldStep="ptInCategory"/>
                                            </p:graphicEl>
                                          </p:spTgt>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38">
                                            <p:graphicEl>
                                              <a:chart seriesIdx="1" categoryIdx="3" bldStep="ptInCategory"/>
                                            </p:graphicEl>
                                          </p:spTgt>
                                        </p:tgtEl>
                                        <p:attrNameLst>
                                          <p:attrName>style.visibility</p:attrName>
                                        </p:attrNameLst>
                                      </p:cBhvr>
                                      <p:to>
                                        <p:strVal val="visible"/>
                                      </p:to>
                                    </p:set>
                                    <p:animEffect transition="in" filter="wipe(down)">
                                      <p:cBhvr>
                                        <p:cTn id="63" dur="500"/>
                                        <p:tgtEl>
                                          <p:spTgt spid="38">
                                            <p:graphicEl>
                                              <a:chart seriesIdx="1" categoryIdx="3" bldStep="ptInCategory"/>
                                            </p:graphicEl>
                                          </p:spTgt>
                                        </p:tgtEl>
                                      </p:cBhvr>
                                    </p:animEffect>
                                  </p:childTnLst>
                                </p:cTn>
                              </p:par>
                            </p:childTnLst>
                          </p:cTn>
                        </p:par>
                        <p:par>
                          <p:cTn id="64" fill="hold">
                            <p:stCondLst>
                              <p:cond delay="7500"/>
                            </p:stCondLst>
                            <p:childTnLst>
                              <p:par>
                                <p:cTn id="65" presetID="22" presetClass="entr" presetSubtype="4" fill="hold" grpId="0" nodeType="afterEffect">
                                  <p:stCondLst>
                                    <p:cond delay="0"/>
                                  </p:stCondLst>
                                  <p:childTnLst>
                                    <p:set>
                                      <p:cBhvr>
                                        <p:cTn id="66" dur="1" fill="hold">
                                          <p:stCondLst>
                                            <p:cond delay="0"/>
                                          </p:stCondLst>
                                        </p:cTn>
                                        <p:tgtEl>
                                          <p:spTgt spid="38">
                                            <p:graphicEl>
                                              <a:chart seriesIdx="2" categoryIdx="3" bldStep="ptInCategory"/>
                                            </p:graphicEl>
                                          </p:spTgt>
                                        </p:tgtEl>
                                        <p:attrNameLst>
                                          <p:attrName>style.visibility</p:attrName>
                                        </p:attrNameLst>
                                      </p:cBhvr>
                                      <p:to>
                                        <p:strVal val="visible"/>
                                      </p:to>
                                    </p:set>
                                    <p:animEffect transition="in" filter="wipe(down)">
                                      <p:cBhvr>
                                        <p:cTn id="67" dur="500"/>
                                        <p:tgtEl>
                                          <p:spTgt spid="38">
                                            <p:graphicEl>
                                              <a:chart seriesIdx="2" categoryIdx="3" bldStep="ptInCategory"/>
                                            </p:graphicEl>
                                          </p:spTgt>
                                        </p:tgtEl>
                                      </p:cBhvr>
                                    </p:animEffect>
                                  </p:childTnLst>
                                </p:cTn>
                              </p:par>
                            </p:childTnLst>
                          </p:cTn>
                        </p:par>
                        <p:par>
                          <p:cTn id="68" fill="hold">
                            <p:stCondLst>
                              <p:cond delay="8000"/>
                            </p:stCondLst>
                            <p:childTnLst>
                              <p:par>
                                <p:cTn id="69" presetID="22" presetClass="entr" presetSubtype="4" fill="hold" grpId="0" nodeType="afterEffect">
                                  <p:stCondLst>
                                    <p:cond delay="0"/>
                                  </p:stCondLst>
                                  <p:childTnLst>
                                    <p:set>
                                      <p:cBhvr>
                                        <p:cTn id="70" dur="1" fill="hold">
                                          <p:stCondLst>
                                            <p:cond delay="0"/>
                                          </p:stCondLst>
                                        </p:cTn>
                                        <p:tgtEl>
                                          <p:spTgt spid="38">
                                            <p:graphicEl>
                                              <a:chart seriesIdx="3" categoryIdx="3" bldStep="ptInCategory"/>
                                            </p:graphicEl>
                                          </p:spTgt>
                                        </p:tgtEl>
                                        <p:attrNameLst>
                                          <p:attrName>style.visibility</p:attrName>
                                        </p:attrNameLst>
                                      </p:cBhvr>
                                      <p:to>
                                        <p:strVal val="visible"/>
                                      </p:to>
                                    </p:set>
                                    <p:animEffect transition="in" filter="wipe(down)">
                                      <p:cBhvr>
                                        <p:cTn id="71" dur="500"/>
                                        <p:tgtEl>
                                          <p:spTgt spid="38">
                                            <p:graphicEl>
                                              <a:chart seriesIdx="3" categoryIdx="3" bldStep="ptIn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8" grpId="0">
        <p:bldSub>
          <a:bldChart bld="categoryEl"/>
        </p:bldSub>
      </p:bldGraphic>
      <p:bldP spid="41" grpId="0"/>
      <p:bldP spid="41" grpId="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燕尾形 1"/>
          <p:cNvSpPr/>
          <p:nvPr/>
        </p:nvSpPr>
        <p:spPr>
          <a:xfrm>
            <a:off x="205741" y="182210"/>
            <a:ext cx="3340100" cy="540385"/>
          </a:xfrm>
          <a:prstGeom prst="chevron">
            <a:avLst/>
          </a:prstGeom>
          <a:solidFill>
            <a:srgbClr val="EC7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zh-CN" altLang="en-US" dirty="0">
                <a:solidFill>
                  <a:prstClr val="white"/>
                </a:solidFill>
                <a:latin typeface="思源黑体 CN Bold" panose="020B0800000000000000" charset="-122"/>
                <a:ea typeface="思源黑体 CN Bold" panose="020B0800000000000000" charset="-122"/>
              </a:rPr>
              <a:t>双击添加标题</a:t>
            </a:r>
          </a:p>
        </p:txBody>
      </p:sp>
      <p:graphicFrame>
        <p:nvGraphicFramePr>
          <p:cNvPr id="3" name="图表 2"/>
          <p:cNvGraphicFramePr/>
          <p:nvPr>
            <p:extLst>
              <p:ext uri="{D42A27DB-BD31-4B8C-83A1-F6EECF244321}">
                <p14:modId xmlns:p14="http://schemas.microsoft.com/office/powerpoint/2010/main" val="1295729625"/>
              </p:ext>
            </p:extLst>
          </p:nvPr>
        </p:nvGraphicFramePr>
        <p:xfrm>
          <a:off x="5210175" y="1176621"/>
          <a:ext cx="6350000" cy="4762500"/>
        </p:xfrm>
        <a:graphic>
          <a:graphicData uri="http://schemas.openxmlformats.org/drawingml/2006/chart">
            <c:chart xmlns:c="http://schemas.openxmlformats.org/drawingml/2006/chart" xmlns:r="http://schemas.openxmlformats.org/officeDocument/2006/relationships" r:id="rId3"/>
          </a:graphicData>
        </a:graphic>
      </p:graphicFrame>
      <p:sp>
        <p:nvSpPr>
          <p:cNvPr id="5" name="圆角矩形 4"/>
          <p:cNvSpPr/>
          <p:nvPr/>
        </p:nvSpPr>
        <p:spPr>
          <a:xfrm>
            <a:off x="349251" y="1176621"/>
            <a:ext cx="2190751" cy="2917825"/>
          </a:xfrm>
          <a:prstGeom prst="roundRect">
            <a:avLst/>
          </a:prstGeom>
          <a:solidFill>
            <a:srgbClr val="EC7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lnSpc>
                <a:spcPct val="150000"/>
              </a:lnSpc>
            </a:pPr>
            <a:r>
              <a:rPr lang="zh-CN" altLang="en-US" sz="1400" spc="160" dirty="0">
                <a:solidFill>
                  <a:prstClr val="white"/>
                </a:solidFill>
                <a:latin typeface="思源黑体 CN Bold" panose="020B0800000000000000" charset="-122"/>
                <a:ea typeface="思源黑体 CN Bold" panose="020B0800000000000000" charset="-122"/>
                <a:sym typeface="+mn-ea"/>
              </a:rPr>
              <a:t>单击此处输入你的正文，文字是您思想的提炼，为了最终演示发布的良好效果，请尽量言简意赅的阐述观点</a:t>
            </a:r>
          </a:p>
        </p:txBody>
      </p:sp>
      <p:sp>
        <p:nvSpPr>
          <p:cNvPr id="6" name="圆角矩形 5"/>
          <p:cNvSpPr/>
          <p:nvPr/>
        </p:nvSpPr>
        <p:spPr>
          <a:xfrm>
            <a:off x="2784476" y="3190206"/>
            <a:ext cx="2181225" cy="2917825"/>
          </a:xfrm>
          <a:prstGeom prst="roundRect">
            <a:avLst/>
          </a:prstGeom>
          <a:solidFill>
            <a:srgbClr val="7BC9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lnSpc>
                <a:spcPct val="150000"/>
              </a:lnSpc>
            </a:pPr>
            <a:r>
              <a:rPr lang="zh-CN" altLang="en-US" sz="1400" spc="160" dirty="0">
                <a:solidFill>
                  <a:prstClr val="white"/>
                </a:solidFill>
                <a:latin typeface="思源黑体 CN Bold" panose="020B0800000000000000" charset="-122"/>
                <a:ea typeface="思源黑体 CN Bold" panose="020B0800000000000000" charset="-122"/>
                <a:sym typeface="+mn-ea"/>
              </a:rPr>
              <a:t>单击此处输入你的正文，文字是您思想的提炼，为了最终演示发布的良好效果，请尽量言简意赅的阐述观点</a:t>
            </a:r>
          </a:p>
        </p:txBody>
      </p:sp>
    </p:spTree>
  </p:cSld>
  <p:clrMapOvr>
    <a:masterClrMapping/>
  </p:clrMapOvr>
  <mc:AlternateContent xmlns:mc="http://schemas.openxmlformats.org/markup-compatibility/2006" xmlns:p14="http://schemas.microsoft.com/office/powerpoint/2010/main">
    <mc:Choice Requires="p14">
      <p:transition spd="slow" p14:dur="1600" advClick="0" advTm="2000">
        <p:blinds dir="vert"/>
      </p:transition>
    </mc:Choice>
    <mc:Fallback xmlns="">
      <p:transition spd="slow" advClick="0" advTm="2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燕尾形 1"/>
          <p:cNvSpPr/>
          <p:nvPr/>
        </p:nvSpPr>
        <p:spPr>
          <a:xfrm>
            <a:off x="205741" y="182210"/>
            <a:ext cx="3340100" cy="540385"/>
          </a:xfrm>
          <a:prstGeom prst="chevron">
            <a:avLst/>
          </a:prstGeom>
          <a:solidFill>
            <a:srgbClr val="EC7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zh-CN" altLang="en-US">
                <a:solidFill>
                  <a:prstClr val="white"/>
                </a:solidFill>
                <a:latin typeface="思源黑体 CN Bold" panose="020B0800000000000000" charset="-122"/>
                <a:ea typeface="思源黑体 CN Bold" panose="020B0800000000000000" charset="-122"/>
              </a:rPr>
              <a:t>双击添加标题</a:t>
            </a:r>
          </a:p>
        </p:txBody>
      </p:sp>
      <p:graphicFrame>
        <p:nvGraphicFramePr>
          <p:cNvPr id="3" name="图表 2"/>
          <p:cNvGraphicFramePr/>
          <p:nvPr/>
        </p:nvGraphicFramePr>
        <p:xfrm>
          <a:off x="474345" y="1116930"/>
          <a:ext cx="6350000" cy="47625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表格 4"/>
          <p:cNvGraphicFramePr/>
          <p:nvPr/>
        </p:nvGraphicFramePr>
        <p:xfrm>
          <a:off x="7603491" y="1595720"/>
          <a:ext cx="3525520" cy="731520"/>
        </p:xfrm>
        <a:graphic>
          <a:graphicData uri="http://schemas.openxmlformats.org/drawingml/2006/table">
            <a:tbl>
              <a:tblPr firstRow="1" bandRow="1">
                <a:tableStyleId>{5C22544A-7EE6-4342-B048-85BDC9FD1C3A}</a:tableStyleId>
              </a:tblPr>
              <a:tblGrid>
                <a:gridCol w="881380">
                  <a:extLst>
                    <a:ext uri="{9D8B030D-6E8A-4147-A177-3AD203B41FA5}">
                      <a16:colId xmlns:a16="http://schemas.microsoft.com/office/drawing/2014/main" val="20000"/>
                    </a:ext>
                  </a:extLst>
                </a:gridCol>
                <a:gridCol w="881380">
                  <a:extLst>
                    <a:ext uri="{9D8B030D-6E8A-4147-A177-3AD203B41FA5}">
                      <a16:colId xmlns:a16="http://schemas.microsoft.com/office/drawing/2014/main" val="20001"/>
                    </a:ext>
                  </a:extLst>
                </a:gridCol>
                <a:gridCol w="881380">
                  <a:extLst>
                    <a:ext uri="{9D8B030D-6E8A-4147-A177-3AD203B41FA5}">
                      <a16:colId xmlns:a16="http://schemas.microsoft.com/office/drawing/2014/main" val="20002"/>
                    </a:ext>
                  </a:extLst>
                </a:gridCol>
                <a:gridCol w="881380">
                  <a:extLst>
                    <a:ext uri="{9D8B030D-6E8A-4147-A177-3AD203B41FA5}">
                      <a16:colId xmlns:a16="http://schemas.microsoft.com/office/drawing/2014/main" val="20003"/>
                    </a:ext>
                  </a:extLst>
                </a:gridCol>
              </a:tblGrid>
              <a:tr h="365760">
                <a:tc>
                  <a:txBody>
                    <a:bodyPr/>
                    <a:lstStyle/>
                    <a:p>
                      <a:pPr algn="ctr">
                        <a:buNone/>
                      </a:pPr>
                      <a:r>
                        <a:rPr lang="zh-CN" altLang="en-US" sz="1200">
                          <a:latin typeface="思源黑体 CN Bold" panose="020B0800000000000000" charset="-122"/>
                          <a:ea typeface="思源黑体 CN Bold" panose="020B0800000000000000" charset="-122"/>
                        </a:rPr>
                        <a:t>替换内容</a:t>
                      </a:r>
                    </a:p>
                  </a:txBody>
                  <a:tcPr anchor="ctr">
                    <a:solidFill>
                      <a:srgbClr val="7BC9BE"/>
                    </a:solidFill>
                  </a:tcPr>
                </a:tc>
                <a:tc>
                  <a:txBody>
                    <a:bodyPr/>
                    <a:lstStyle/>
                    <a:p>
                      <a:pPr>
                        <a:buNone/>
                      </a:pPr>
                      <a:endParaRPr lang="zh-CN" altLang="en-US" sz="1800" dirty="0"/>
                    </a:p>
                  </a:txBody>
                  <a:tcPr>
                    <a:solidFill>
                      <a:srgbClr val="7BC9BE"/>
                    </a:solidFill>
                  </a:tcPr>
                </a:tc>
                <a:tc>
                  <a:txBody>
                    <a:bodyPr/>
                    <a:lstStyle/>
                    <a:p>
                      <a:pPr>
                        <a:buNone/>
                      </a:pPr>
                      <a:endParaRPr lang="zh-CN" altLang="en-US" sz="1800"/>
                    </a:p>
                  </a:txBody>
                  <a:tcPr>
                    <a:solidFill>
                      <a:srgbClr val="7BC9BE"/>
                    </a:solidFill>
                  </a:tcPr>
                </a:tc>
                <a:tc>
                  <a:txBody>
                    <a:bodyPr/>
                    <a:lstStyle/>
                    <a:p>
                      <a:pPr>
                        <a:buNone/>
                      </a:pPr>
                      <a:endParaRPr lang="zh-CN" altLang="en-US" sz="1800"/>
                    </a:p>
                  </a:txBody>
                  <a:tcPr>
                    <a:solidFill>
                      <a:srgbClr val="7BC9BE"/>
                    </a:solidFill>
                  </a:tcPr>
                </a:tc>
                <a:extLst>
                  <a:ext uri="{0D108BD9-81ED-4DB2-BD59-A6C34878D82A}">
                    <a16:rowId xmlns:a16="http://schemas.microsoft.com/office/drawing/2014/main" val="10000"/>
                  </a:ext>
                </a:extLst>
              </a:tr>
              <a:tr h="365760">
                <a:tc>
                  <a:txBody>
                    <a:bodyPr/>
                    <a:lstStyle/>
                    <a:p>
                      <a:pPr>
                        <a:buNone/>
                      </a:pPr>
                      <a:endParaRPr lang="zh-CN" altLang="en-US" sz="1800"/>
                    </a:p>
                  </a:txBody>
                  <a:tcPr>
                    <a:solidFill>
                      <a:srgbClr val="EC7B71"/>
                    </a:solidFill>
                  </a:tcPr>
                </a:tc>
                <a:tc>
                  <a:txBody>
                    <a:bodyPr/>
                    <a:lstStyle/>
                    <a:p>
                      <a:pPr>
                        <a:buNone/>
                      </a:pPr>
                      <a:endParaRPr lang="zh-CN" altLang="en-US" sz="1800"/>
                    </a:p>
                  </a:txBody>
                  <a:tcPr>
                    <a:solidFill>
                      <a:srgbClr val="EC7B71"/>
                    </a:solidFill>
                  </a:tcPr>
                </a:tc>
                <a:tc>
                  <a:txBody>
                    <a:bodyPr/>
                    <a:lstStyle/>
                    <a:p>
                      <a:pPr>
                        <a:buNone/>
                      </a:pPr>
                      <a:endParaRPr lang="zh-CN" altLang="en-US" sz="1800"/>
                    </a:p>
                  </a:txBody>
                  <a:tcPr>
                    <a:solidFill>
                      <a:srgbClr val="EC7B71"/>
                    </a:solidFill>
                  </a:tcPr>
                </a:tc>
                <a:tc>
                  <a:txBody>
                    <a:bodyPr/>
                    <a:lstStyle/>
                    <a:p>
                      <a:pPr>
                        <a:buNone/>
                      </a:pPr>
                      <a:endParaRPr lang="zh-CN" altLang="en-US" sz="1800" dirty="0"/>
                    </a:p>
                  </a:txBody>
                  <a:tcPr>
                    <a:solidFill>
                      <a:srgbClr val="EC7B71"/>
                    </a:solidFill>
                  </a:tcPr>
                </a:tc>
                <a:extLst>
                  <a:ext uri="{0D108BD9-81ED-4DB2-BD59-A6C34878D82A}">
                    <a16:rowId xmlns:a16="http://schemas.microsoft.com/office/drawing/2014/main" val="10001"/>
                  </a:ext>
                </a:extLst>
              </a:tr>
            </a:tbl>
          </a:graphicData>
        </a:graphic>
      </p:graphicFrame>
      <p:graphicFrame>
        <p:nvGraphicFramePr>
          <p:cNvPr id="6" name="表格 5"/>
          <p:cNvGraphicFramePr/>
          <p:nvPr/>
        </p:nvGraphicFramePr>
        <p:xfrm>
          <a:off x="7603491" y="2636485"/>
          <a:ext cx="3525520" cy="767080"/>
        </p:xfrm>
        <a:graphic>
          <a:graphicData uri="http://schemas.openxmlformats.org/drawingml/2006/table">
            <a:tbl>
              <a:tblPr firstRow="1" bandRow="1">
                <a:tableStyleId>{5C22544A-7EE6-4342-B048-85BDC9FD1C3A}</a:tableStyleId>
              </a:tblPr>
              <a:tblGrid>
                <a:gridCol w="881380">
                  <a:extLst>
                    <a:ext uri="{9D8B030D-6E8A-4147-A177-3AD203B41FA5}">
                      <a16:colId xmlns:a16="http://schemas.microsoft.com/office/drawing/2014/main" val="20000"/>
                    </a:ext>
                  </a:extLst>
                </a:gridCol>
                <a:gridCol w="881380">
                  <a:extLst>
                    <a:ext uri="{9D8B030D-6E8A-4147-A177-3AD203B41FA5}">
                      <a16:colId xmlns:a16="http://schemas.microsoft.com/office/drawing/2014/main" val="20001"/>
                    </a:ext>
                  </a:extLst>
                </a:gridCol>
                <a:gridCol w="881380">
                  <a:extLst>
                    <a:ext uri="{9D8B030D-6E8A-4147-A177-3AD203B41FA5}">
                      <a16:colId xmlns:a16="http://schemas.microsoft.com/office/drawing/2014/main" val="20002"/>
                    </a:ext>
                  </a:extLst>
                </a:gridCol>
                <a:gridCol w="881380">
                  <a:extLst>
                    <a:ext uri="{9D8B030D-6E8A-4147-A177-3AD203B41FA5}">
                      <a16:colId xmlns:a16="http://schemas.microsoft.com/office/drawing/2014/main" val="20003"/>
                    </a:ext>
                  </a:extLst>
                </a:gridCol>
              </a:tblGrid>
              <a:tr h="401320">
                <a:tc>
                  <a:txBody>
                    <a:bodyPr/>
                    <a:lstStyle/>
                    <a:p>
                      <a:pPr algn="ctr">
                        <a:buNone/>
                      </a:pPr>
                      <a:r>
                        <a:rPr lang="zh-CN" altLang="en-US" sz="1200">
                          <a:latin typeface="思源黑体 CN Bold" panose="020B0800000000000000" charset="-122"/>
                          <a:ea typeface="思源黑体 CN Bold" panose="020B0800000000000000" charset="-122"/>
                          <a:sym typeface="+mn-ea"/>
                        </a:rPr>
                        <a:t>替换内容</a:t>
                      </a:r>
                      <a:endParaRPr lang="zh-CN" altLang="en-US" sz="1800"/>
                    </a:p>
                  </a:txBody>
                  <a:tcPr anchor="ctr">
                    <a:solidFill>
                      <a:srgbClr val="7BC9BE"/>
                    </a:solidFill>
                  </a:tcPr>
                </a:tc>
                <a:tc>
                  <a:txBody>
                    <a:bodyPr/>
                    <a:lstStyle/>
                    <a:p>
                      <a:pPr>
                        <a:buNone/>
                      </a:pPr>
                      <a:endParaRPr lang="zh-CN" altLang="en-US" sz="1800"/>
                    </a:p>
                  </a:txBody>
                  <a:tcPr>
                    <a:solidFill>
                      <a:srgbClr val="7BC9BE"/>
                    </a:solidFill>
                  </a:tcPr>
                </a:tc>
                <a:tc>
                  <a:txBody>
                    <a:bodyPr/>
                    <a:lstStyle/>
                    <a:p>
                      <a:pPr>
                        <a:buNone/>
                      </a:pPr>
                      <a:endParaRPr lang="zh-CN" altLang="en-US" sz="1800"/>
                    </a:p>
                  </a:txBody>
                  <a:tcPr>
                    <a:solidFill>
                      <a:srgbClr val="7BC9BE"/>
                    </a:solidFill>
                  </a:tcPr>
                </a:tc>
                <a:tc>
                  <a:txBody>
                    <a:bodyPr/>
                    <a:lstStyle/>
                    <a:p>
                      <a:pPr>
                        <a:buNone/>
                      </a:pPr>
                      <a:endParaRPr lang="zh-CN" altLang="en-US" sz="1800"/>
                    </a:p>
                  </a:txBody>
                  <a:tcPr>
                    <a:solidFill>
                      <a:srgbClr val="7BC9BE"/>
                    </a:solidFill>
                  </a:tcPr>
                </a:tc>
                <a:extLst>
                  <a:ext uri="{0D108BD9-81ED-4DB2-BD59-A6C34878D82A}">
                    <a16:rowId xmlns:a16="http://schemas.microsoft.com/office/drawing/2014/main" val="10000"/>
                  </a:ext>
                </a:extLst>
              </a:tr>
              <a:tr h="365760">
                <a:tc>
                  <a:txBody>
                    <a:bodyPr/>
                    <a:lstStyle/>
                    <a:p>
                      <a:pPr>
                        <a:buNone/>
                      </a:pPr>
                      <a:endParaRPr lang="zh-CN" altLang="en-US" sz="1800"/>
                    </a:p>
                  </a:txBody>
                  <a:tcPr>
                    <a:solidFill>
                      <a:srgbClr val="EC7B71"/>
                    </a:solidFill>
                  </a:tcPr>
                </a:tc>
                <a:tc>
                  <a:txBody>
                    <a:bodyPr/>
                    <a:lstStyle/>
                    <a:p>
                      <a:pPr>
                        <a:buNone/>
                      </a:pPr>
                      <a:endParaRPr lang="zh-CN" altLang="en-US" sz="1800" dirty="0"/>
                    </a:p>
                  </a:txBody>
                  <a:tcPr>
                    <a:solidFill>
                      <a:srgbClr val="EC7B71"/>
                    </a:solidFill>
                  </a:tcPr>
                </a:tc>
                <a:tc>
                  <a:txBody>
                    <a:bodyPr/>
                    <a:lstStyle/>
                    <a:p>
                      <a:pPr>
                        <a:buNone/>
                      </a:pPr>
                      <a:endParaRPr lang="zh-CN" altLang="en-US" sz="1800"/>
                    </a:p>
                  </a:txBody>
                  <a:tcPr>
                    <a:solidFill>
                      <a:srgbClr val="EC7B71"/>
                    </a:solidFill>
                  </a:tcPr>
                </a:tc>
                <a:tc>
                  <a:txBody>
                    <a:bodyPr/>
                    <a:lstStyle/>
                    <a:p>
                      <a:pPr>
                        <a:buNone/>
                      </a:pPr>
                      <a:endParaRPr lang="zh-CN" altLang="en-US" sz="1800" dirty="0"/>
                    </a:p>
                  </a:txBody>
                  <a:tcPr>
                    <a:solidFill>
                      <a:srgbClr val="EC7B71"/>
                    </a:solidFill>
                  </a:tcPr>
                </a:tc>
                <a:extLst>
                  <a:ext uri="{0D108BD9-81ED-4DB2-BD59-A6C34878D82A}">
                    <a16:rowId xmlns:a16="http://schemas.microsoft.com/office/drawing/2014/main" val="10001"/>
                  </a:ext>
                </a:extLst>
              </a:tr>
            </a:tbl>
          </a:graphicData>
        </a:graphic>
      </p:graphicFrame>
      <p:graphicFrame>
        <p:nvGraphicFramePr>
          <p:cNvPr id="7" name="表格 6"/>
          <p:cNvGraphicFramePr/>
          <p:nvPr/>
        </p:nvGraphicFramePr>
        <p:xfrm>
          <a:off x="7603491" y="3652485"/>
          <a:ext cx="3525520" cy="731520"/>
        </p:xfrm>
        <a:graphic>
          <a:graphicData uri="http://schemas.openxmlformats.org/drawingml/2006/table">
            <a:tbl>
              <a:tblPr firstRow="1" bandRow="1">
                <a:tableStyleId>{5C22544A-7EE6-4342-B048-85BDC9FD1C3A}</a:tableStyleId>
              </a:tblPr>
              <a:tblGrid>
                <a:gridCol w="881380">
                  <a:extLst>
                    <a:ext uri="{9D8B030D-6E8A-4147-A177-3AD203B41FA5}">
                      <a16:colId xmlns:a16="http://schemas.microsoft.com/office/drawing/2014/main" val="20000"/>
                    </a:ext>
                  </a:extLst>
                </a:gridCol>
                <a:gridCol w="881380">
                  <a:extLst>
                    <a:ext uri="{9D8B030D-6E8A-4147-A177-3AD203B41FA5}">
                      <a16:colId xmlns:a16="http://schemas.microsoft.com/office/drawing/2014/main" val="20001"/>
                    </a:ext>
                  </a:extLst>
                </a:gridCol>
                <a:gridCol w="881380">
                  <a:extLst>
                    <a:ext uri="{9D8B030D-6E8A-4147-A177-3AD203B41FA5}">
                      <a16:colId xmlns:a16="http://schemas.microsoft.com/office/drawing/2014/main" val="20002"/>
                    </a:ext>
                  </a:extLst>
                </a:gridCol>
                <a:gridCol w="881380">
                  <a:extLst>
                    <a:ext uri="{9D8B030D-6E8A-4147-A177-3AD203B41FA5}">
                      <a16:colId xmlns:a16="http://schemas.microsoft.com/office/drawing/2014/main" val="20003"/>
                    </a:ext>
                  </a:extLst>
                </a:gridCol>
              </a:tblGrid>
              <a:tr h="365760">
                <a:tc>
                  <a:txBody>
                    <a:bodyPr/>
                    <a:lstStyle/>
                    <a:p>
                      <a:pPr algn="ctr">
                        <a:buNone/>
                      </a:pPr>
                      <a:r>
                        <a:rPr lang="zh-CN" altLang="en-US" sz="1200">
                          <a:latin typeface="思源黑体 CN Bold" panose="020B0800000000000000" charset="-122"/>
                          <a:ea typeface="思源黑体 CN Bold" panose="020B0800000000000000" charset="-122"/>
                          <a:sym typeface="+mn-ea"/>
                        </a:rPr>
                        <a:t>替换内容</a:t>
                      </a:r>
                      <a:endParaRPr lang="zh-CN" altLang="en-US" sz="1200">
                        <a:latin typeface="思源黑体 CN Bold" panose="020B0800000000000000" charset="-122"/>
                        <a:ea typeface="思源黑体 CN Bold" panose="020B0800000000000000" charset="-122"/>
                      </a:endParaRPr>
                    </a:p>
                  </a:txBody>
                  <a:tcPr anchor="ctr">
                    <a:solidFill>
                      <a:srgbClr val="7BC9BE"/>
                    </a:solidFill>
                  </a:tcPr>
                </a:tc>
                <a:tc>
                  <a:txBody>
                    <a:bodyPr/>
                    <a:lstStyle/>
                    <a:p>
                      <a:pPr>
                        <a:buNone/>
                      </a:pPr>
                      <a:endParaRPr lang="zh-CN" altLang="en-US" sz="1800"/>
                    </a:p>
                  </a:txBody>
                  <a:tcPr>
                    <a:solidFill>
                      <a:srgbClr val="7BC9BE"/>
                    </a:solidFill>
                  </a:tcPr>
                </a:tc>
                <a:tc>
                  <a:txBody>
                    <a:bodyPr/>
                    <a:lstStyle/>
                    <a:p>
                      <a:pPr>
                        <a:buNone/>
                      </a:pPr>
                      <a:endParaRPr lang="zh-CN" altLang="en-US" sz="1800"/>
                    </a:p>
                  </a:txBody>
                  <a:tcPr>
                    <a:solidFill>
                      <a:srgbClr val="7BC9BE"/>
                    </a:solidFill>
                  </a:tcPr>
                </a:tc>
                <a:tc>
                  <a:txBody>
                    <a:bodyPr/>
                    <a:lstStyle/>
                    <a:p>
                      <a:pPr>
                        <a:buNone/>
                      </a:pPr>
                      <a:endParaRPr lang="zh-CN" altLang="en-US" sz="1800"/>
                    </a:p>
                  </a:txBody>
                  <a:tcPr>
                    <a:solidFill>
                      <a:srgbClr val="7BC9BE"/>
                    </a:solidFill>
                  </a:tcPr>
                </a:tc>
                <a:extLst>
                  <a:ext uri="{0D108BD9-81ED-4DB2-BD59-A6C34878D82A}">
                    <a16:rowId xmlns:a16="http://schemas.microsoft.com/office/drawing/2014/main" val="10000"/>
                  </a:ext>
                </a:extLst>
              </a:tr>
              <a:tr h="365760">
                <a:tc>
                  <a:txBody>
                    <a:bodyPr/>
                    <a:lstStyle/>
                    <a:p>
                      <a:pPr>
                        <a:buNone/>
                      </a:pPr>
                      <a:endParaRPr lang="zh-CN" altLang="en-US" sz="1800"/>
                    </a:p>
                  </a:txBody>
                  <a:tcPr>
                    <a:solidFill>
                      <a:srgbClr val="EC7B71"/>
                    </a:solidFill>
                  </a:tcPr>
                </a:tc>
                <a:tc>
                  <a:txBody>
                    <a:bodyPr/>
                    <a:lstStyle/>
                    <a:p>
                      <a:pPr>
                        <a:buNone/>
                      </a:pPr>
                      <a:endParaRPr lang="zh-CN" altLang="en-US" sz="1800" dirty="0"/>
                    </a:p>
                  </a:txBody>
                  <a:tcPr>
                    <a:solidFill>
                      <a:srgbClr val="EC7B71"/>
                    </a:solidFill>
                  </a:tcPr>
                </a:tc>
                <a:tc>
                  <a:txBody>
                    <a:bodyPr/>
                    <a:lstStyle/>
                    <a:p>
                      <a:pPr>
                        <a:buNone/>
                      </a:pPr>
                      <a:endParaRPr lang="zh-CN" altLang="en-US" sz="1800"/>
                    </a:p>
                  </a:txBody>
                  <a:tcPr>
                    <a:solidFill>
                      <a:srgbClr val="EC7B71"/>
                    </a:solidFill>
                  </a:tcPr>
                </a:tc>
                <a:tc>
                  <a:txBody>
                    <a:bodyPr/>
                    <a:lstStyle/>
                    <a:p>
                      <a:pPr>
                        <a:buNone/>
                      </a:pPr>
                      <a:endParaRPr lang="zh-CN" altLang="en-US" sz="1800" dirty="0"/>
                    </a:p>
                  </a:txBody>
                  <a:tcPr>
                    <a:solidFill>
                      <a:srgbClr val="EC7B71"/>
                    </a:solidFill>
                  </a:tcPr>
                </a:tc>
                <a:extLst>
                  <a:ext uri="{0D108BD9-81ED-4DB2-BD59-A6C34878D82A}">
                    <a16:rowId xmlns:a16="http://schemas.microsoft.com/office/drawing/2014/main" val="10001"/>
                  </a:ext>
                </a:extLst>
              </a:tr>
            </a:tbl>
          </a:graphicData>
        </a:graphic>
      </p:graphicFrame>
      <p:graphicFrame>
        <p:nvGraphicFramePr>
          <p:cNvPr id="8" name="表格 7"/>
          <p:cNvGraphicFramePr/>
          <p:nvPr/>
        </p:nvGraphicFramePr>
        <p:xfrm>
          <a:off x="7603491" y="4758020"/>
          <a:ext cx="3525520" cy="731520"/>
        </p:xfrm>
        <a:graphic>
          <a:graphicData uri="http://schemas.openxmlformats.org/drawingml/2006/table">
            <a:tbl>
              <a:tblPr firstRow="1" bandRow="1">
                <a:tableStyleId>{5C22544A-7EE6-4342-B048-85BDC9FD1C3A}</a:tableStyleId>
              </a:tblPr>
              <a:tblGrid>
                <a:gridCol w="881380">
                  <a:extLst>
                    <a:ext uri="{9D8B030D-6E8A-4147-A177-3AD203B41FA5}">
                      <a16:colId xmlns:a16="http://schemas.microsoft.com/office/drawing/2014/main" val="20000"/>
                    </a:ext>
                  </a:extLst>
                </a:gridCol>
                <a:gridCol w="881380">
                  <a:extLst>
                    <a:ext uri="{9D8B030D-6E8A-4147-A177-3AD203B41FA5}">
                      <a16:colId xmlns:a16="http://schemas.microsoft.com/office/drawing/2014/main" val="20001"/>
                    </a:ext>
                  </a:extLst>
                </a:gridCol>
                <a:gridCol w="881380">
                  <a:extLst>
                    <a:ext uri="{9D8B030D-6E8A-4147-A177-3AD203B41FA5}">
                      <a16:colId xmlns:a16="http://schemas.microsoft.com/office/drawing/2014/main" val="20002"/>
                    </a:ext>
                  </a:extLst>
                </a:gridCol>
                <a:gridCol w="881380">
                  <a:extLst>
                    <a:ext uri="{9D8B030D-6E8A-4147-A177-3AD203B41FA5}">
                      <a16:colId xmlns:a16="http://schemas.microsoft.com/office/drawing/2014/main" val="20003"/>
                    </a:ext>
                  </a:extLst>
                </a:gridCol>
              </a:tblGrid>
              <a:tr h="365760">
                <a:tc>
                  <a:txBody>
                    <a:bodyPr/>
                    <a:lstStyle/>
                    <a:p>
                      <a:pPr algn="ctr">
                        <a:buNone/>
                      </a:pPr>
                      <a:r>
                        <a:rPr lang="zh-CN" altLang="en-US" sz="1200">
                          <a:latin typeface="思源黑体 CN Bold" panose="020B0800000000000000" charset="-122"/>
                          <a:ea typeface="思源黑体 CN Bold" panose="020B0800000000000000" charset="-122"/>
                          <a:sym typeface="+mn-ea"/>
                        </a:rPr>
                        <a:t>替换内容</a:t>
                      </a:r>
                      <a:endParaRPr lang="zh-CN" altLang="en-US" sz="1200">
                        <a:latin typeface="思源黑体 CN Bold" panose="020B0800000000000000" charset="-122"/>
                        <a:ea typeface="思源黑体 CN Bold" panose="020B0800000000000000" charset="-122"/>
                      </a:endParaRPr>
                    </a:p>
                  </a:txBody>
                  <a:tcPr anchor="ctr">
                    <a:solidFill>
                      <a:srgbClr val="7BC9BE"/>
                    </a:solidFill>
                  </a:tcPr>
                </a:tc>
                <a:tc>
                  <a:txBody>
                    <a:bodyPr/>
                    <a:lstStyle/>
                    <a:p>
                      <a:pPr>
                        <a:buNone/>
                      </a:pPr>
                      <a:endParaRPr lang="zh-CN" altLang="en-US" sz="1800"/>
                    </a:p>
                  </a:txBody>
                  <a:tcPr>
                    <a:solidFill>
                      <a:srgbClr val="7BC9BE"/>
                    </a:solidFill>
                  </a:tcPr>
                </a:tc>
                <a:tc>
                  <a:txBody>
                    <a:bodyPr/>
                    <a:lstStyle/>
                    <a:p>
                      <a:pPr>
                        <a:buNone/>
                      </a:pPr>
                      <a:endParaRPr lang="zh-CN" altLang="en-US" sz="1800"/>
                    </a:p>
                  </a:txBody>
                  <a:tcPr>
                    <a:solidFill>
                      <a:srgbClr val="7BC9BE"/>
                    </a:solidFill>
                  </a:tcPr>
                </a:tc>
                <a:tc>
                  <a:txBody>
                    <a:bodyPr/>
                    <a:lstStyle/>
                    <a:p>
                      <a:pPr>
                        <a:buNone/>
                      </a:pPr>
                      <a:endParaRPr lang="zh-CN" altLang="en-US" sz="1800"/>
                    </a:p>
                  </a:txBody>
                  <a:tcPr>
                    <a:solidFill>
                      <a:srgbClr val="7BC9BE"/>
                    </a:solidFill>
                  </a:tcPr>
                </a:tc>
                <a:extLst>
                  <a:ext uri="{0D108BD9-81ED-4DB2-BD59-A6C34878D82A}">
                    <a16:rowId xmlns:a16="http://schemas.microsoft.com/office/drawing/2014/main" val="10000"/>
                  </a:ext>
                </a:extLst>
              </a:tr>
              <a:tr h="365760">
                <a:tc>
                  <a:txBody>
                    <a:bodyPr/>
                    <a:lstStyle/>
                    <a:p>
                      <a:pPr>
                        <a:buNone/>
                      </a:pPr>
                      <a:endParaRPr lang="zh-CN" altLang="en-US" sz="1800"/>
                    </a:p>
                  </a:txBody>
                  <a:tcPr>
                    <a:solidFill>
                      <a:srgbClr val="EC7B71"/>
                    </a:solidFill>
                  </a:tcPr>
                </a:tc>
                <a:tc>
                  <a:txBody>
                    <a:bodyPr/>
                    <a:lstStyle/>
                    <a:p>
                      <a:pPr>
                        <a:buNone/>
                      </a:pPr>
                      <a:endParaRPr lang="zh-CN" altLang="en-US" sz="1800"/>
                    </a:p>
                  </a:txBody>
                  <a:tcPr>
                    <a:solidFill>
                      <a:srgbClr val="EC7B71"/>
                    </a:solidFill>
                  </a:tcPr>
                </a:tc>
                <a:tc>
                  <a:txBody>
                    <a:bodyPr/>
                    <a:lstStyle/>
                    <a:p>
                      <a:pPr>
                        <a:buNone/>
                      </a:pPr>
                      <a:endParaRPr lang="zh-CN" altLang="en-US" sz="1800"/>
                    </a:p>
                  </a:txBody>
                  <a:tcPr>
                    <a:solidFill>
                      <a:srgbClr val="EC7B71"/>
                    </a:solidFill>
                  </a:tcPr>
                </a:tc>
                <a:tc>
                  <a:txBody>
                    <a:bodyPr/>
                    <a:lstStyle/>
                    <a:p>
                      <a:pPr>
                        <a:buNone/>
                      </a:pPr>
                      <a:endParaRPr lang="zh-CN" altLang="en-US" sz="1800"/>
                    </a:p>
                  </a:txBody>
                  <a:tcPr>
                    <a:solidFill>
                      <a:srgbClr val="EC7B7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51952571"/>
      </p:ext>
    </p:extLst>
  </p:cSld>
  <p:clrMapOvr>
    <a:masterClrMapping/>
  </p:clrMapOvr>
  <mc:AlternateContent xmlns:mc="http://schemas.openxmlformats.org/markup-compatibility/2006" xmlns:p14="http://schemas.microsoft.com/office/powerpoint/2010/main">
    <mc:Choice Requires="p14">
      <p:transition spd="slow" p14:dur="1250" advClick="0" advTm="2000">
        <p14:switch dir="r"/>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燕尾形 1"/>
          <p:cNvSpPr/>
          <p:nvPr/>
        </p:nvSpPr>
        <p:spPr>
          <a:xfrm>
            <a:off x="205741" y="182210"/>
            <a:ext cx="3340100" cy="540385"/>
          </a:xfrm>
          <a:prstGeom prst="chevron">
            <a:avLst/>
          </a:prstGeom>
          <a:solidFill>
            <a:srgbClr val="EC7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zh-CN" altLang="en-US">
                <a:solidFill>
                  <a:prstClr val="white"/>
                </a:solidFill>
                <a:latin typeface="思源黑体 CN Bold" panose="020B0800000000000000" charset="-122"/>
                <a:ea typeface="思源黑体 CN Bold" panose="020B0800000000000000" charset="-122"/>
              </a:rPr>
              <a:t>双击添加标题</a:t>
            </a:r>
          </a:p>
        </p:txBody>
      </p:sp>
      <p:graphicFrame>
        <p:nvGraphicFramePr>
          <p:cNvPr id="5" name="图表 4"/>
          <p:cNvGraphicFramePr/>
          <p:nvPr>
            <p:extLst>
              <p:ext uri="{D42A27DB-BD31-4B8C-83A1-F6EECF244321}">
                <p14:modId xmlns:p14="http://schemas.microsoft.com/office/powerpoint/2010/main" val="3676383654"/>
              </p:ext>
            </p:extLst>
          </p:nvPr>
        </p:nvGraphicFramePr>
        <p:xfrm>
          <a:off x="946786" y="921986"/>
          <a:ext cx="4473575" cy="36804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表格 5"/>
          <p:cNvGraphicFramePr/>
          <p:nvPr/>
        </p:nvGraphicFramePr>
        <p:xfrm>
          <a:off x="1156971" y="4771990"/>
          <a:ext cx="4053840" cy="1775461"/>
        </p:xfrm>
        <a:graphic>
          <a:graphicData uri="http://schemas.openxmlformats.org/drawingml/2006/table">
            <a:tbl>
              <a:tblPr firstRow="1" bandRow="1">
                <a:tableStyleId>{7DF18680-E054-41AD-8BC1-D1AEF772440D}</a:tableStyleId>
              </a:tblPr>
              <a:tblGrid>
                <a:gridCol w="2026920">
                  <a:extLst>
                    <a:ext uri="{9D8B030D-6E8A-4147-A177-3AD203B41FA5}">
                      <a16:colId xmlns:a16="http://schemas.microsoft.com/office/drawing/2014/main" val="20000"/>
                    </a:ext>
                  </a:extLst>
                </a:gridCol>
                <a:gridCol w="2026920">
                  <a:extLst>
                    <a:ext uri="{9D8B030D-6E8A-4147-A177-3AD203B41FA5}">
                      <a16:colId xmlns:a16="http://schemas.microsoft.com/office/drawing/2014/main" val="20001"/>
                    </a:ext>
                  </a:extLst>
                </a:gridCol>
              </a:tblGrid>
              <a:tr h="400473">
                <a:tc>
                  <a:txBody>
                    <a:bodyPr/>
                    <a:lstStyle/>
                    <a:p>
                      <a:pPr indent="0" algn="ctr">
                        <a:lnSpc>
                          <a:spcPct val="150000"/>
                        </a:lnSpc>
                        <a:buNone/>
                      </a:pPr>
                      <a:r>
                        <a:rPr lang="en-US" sz="1100">
                          <a:latin typeface="思源黑体 CN Bold" panose="020B0800000000000000" charset="-122"/>
                          <a:ea typeface="思源黑体 CN Bold" panose="020B0800000000000000" charset="-122"/>
                        </a:rPr>
                        <a:t> </a:t>
                      </a:r>
                      <a:endParaRPr lang="en-US" altLang="en-US" sz="1100">
                        <a:latin typeface="思源黑体 CN Bold" panose="020B0800000000000000" charset="-122"/>
                        <a:ea typeface="思源黑体 CN Bold" panose="020B0800000000000000" charset="-122"/>
                      </a:endParaRPr>
                    </a:p>
                  </a:txBody>
                  <a:tcPr anchor="ctr">
                    <a:solidFill>
                      <a:srgbClr val="7BC9BE"/>
                    </a:solidFill>
                  </a:tcPr>
                </a:tc>
                <a:tc>
                  <a:txBody>
                    <a:bodyPr/>
                    <a:lstStyle/>
                    <a:p>
                      <a:pPr indent="0" algn="ctr">
                        <a:lnSpc>
                          <a:spcPct val="150000"/>
                        </a:lnSpc>
                        <a:buNone/>
                      </a:pPr>
                      <a:r>
                        <a:rPr lang="zh-CN" sz="1100">
                          <a:latin typeface="思源黑体 CN Bold" panose="020B0800000000000000" charset="-122"/>
                          <a:ea typeface="思源黑体 CN Bold" panose="020B0800000000000000" charset="-122"/>
                        </a:rPr>
                        <a:t>替换内容</a:t>
                      </a:r>
                    </a:p>
                  </a:txBody>
                  <a:tcPr anchor="ctr">
                    <a:solidFill>
                      <a:srgbClr val="7BC9BE"/>
                    </a:solidFill>
                  </a:tcPr>
                </a:tc>
                <a:extLst>
                  <a:ext uri="{0D108BD9-81ED-4DB2-BD59-A6C34878D82A}">
                    <a16:rowId xmlns:a16="http://schemas.microsoft.com/office/drawing/2014/main" val="10000"/>
                  </a:ext>
                </a:extLst>
              </a:tr>
              <a:tr h="343747">
                <a:tc>
                  <a:txBody>
                    <a:bodyPr/>
                    <a:lstStyle/>
                    <a:p>
                      <a:pPr indent="0" algn="ctr">
                        <a:lnSpc>
                          <a:spcPct val="150000"/>
                        </a:lnSpc>
                        <a:buNone/>
                      </a:pPr>
                      <a:r>
                        <a:rPr lang="zh-CN" sz="1100">
                          <a:solidFill>
                            <a:schemeClr val="bg1"/>
                          </a:solidFill>
                          <a:latin typeface="思源黑体 CN Bold" panose="020B0800000000000000" charset="-122"/>
                          <a:ea typeface="思源黑体 CN Bold" panose="020B0800000000000000" charset="-122"/>
                        </a:rPr>
                        <a:t>替换内容</a:t>
                      </a:r>
                      <a:endParaRPr lang="zh-CN" altLang="en-US" sz="1100">
                        <a:solidFill>
                          <a:schemeClr val="bg1"/>
                        </a:solidFill>
                        <a:latin typeface="思源黑体 CN Bold" panose="020B0800000000000000" charset="-122"/>
                        <a:ea typeface="思源黑体 CN Bold" panose="020B0800000000000000" charset="-122"/>
                      </a:endParaRPr>
                    </a:p>
                  </a:txBody>
                  <a:tcPr anchor="ctr">
                    <a:solidFill>
                      <a:srgbClr val="EC7B71"/>
                    </a:solidFill>
                  </a:tcPr>
                </a:tc>
                <a:tc>
                  <a:txBody>
                    <a:bodyPr/>
                    <a:lstStyle/>
                    <a:p>
                      <a:pPr indent="0" algn="ctr">
                        <a:lnSpc>
                          <a:spcPct val="150000"/>
                        </a:lnSpc>
                        <a:buNone/>
                      </a:pPr>
                      <a:endParaRPr lang="en-US" altLang="en-US" sz="1100">
                        <a:solidFill>
                          <a:schemeClr val="bg1"/>
                        </a:solidFill>
                        <a:latin typeface="思源黑体 CN Bold" panose="020B0800000000000000" charset="-122"/>
                        <a:ea typeface="思源黑体 CN Bold" panose="020B0800000000000000" charset="-122"/>
                      </a:endParaRPr>
                    </a:p>
                  </a:txBody>
                  <a:tcPr anchor="ctr">
                    <a:solidFill>
                      <a:srgbClr val="EC7B71"/>
                    </a:solidFill>
                  </a:tcPr>
                </a:tc>
                <a:extLst>
                  <a:ext uri="{0D108BD9-81ED-4DB2-BD59-A6C34878D82A}">
                    <a16:rowId xmlns:a16="http://schemas.microsoft.com/office/drawing/2014/main" val="10001"/>
                  </a:ext>
                </a:extLst>
              </a:tr>
              <a:tr h="343747">
                <a:tc>
                  <a:txBody>
                    <a:bodyPr/>
                    <a:lstStyle/>
                    <a:p>
                      <a:pPr indent="0" algn="ctr">
                        <a:lnSpc>
                          <a:spcPct val="150000"/>
                        </a:lnSpc>
                        <a:buNone/>
                      </a:pPr>
                      <a:r>
                        <a:rPr lang="zh-CN" sz="1100">
                          <a:solidFill>
                            <a:schemeClr val="bg1"/>
                          </a:solidFill>
                          <a:latin typeface="思源黑体 CN Bold" panose="020B0800000000000000" charset="-122"/>
                          <a:ea typeface="思源黑体 CN Bold" panose="020B0800000000000000" charset="-122"/>
                        </a:rPr>
                        <a:t>替换内容</a:t>
                      </a:r>
                      <a:endParaRPr lang="zh-CN" altLang="en-US" sz="1100">
                        <a:solidFill>
                          <a:schemeClr val="bg1"/>
                        </a:solidFill>
                        <a:latin typeface="思源黑体 CN Bold" panose="020B0800000000000000" charset="-122"/>
                        <a:ea typeface="思源黑体 CN Bold" panose="020B0800000000000000" charset="-122"/>
                      </a:endParaRPr>
                    </a:p>
                  </a:txBody>
                  <a:tcPr anchor="ctr">
                    <a:solidFill>
                      <a:srgbClr val="EC7B71"/>
                    </a:solidFill>
                  </a:tcPr>
                </a:tc>
                <a:tc>
                  <a:txBody>
                    <a:bodyPr/>
                    <a:lstStyle/>
                    <a:p>
                      <a:pPr indent="0" algn="ctr">
                        <a:lnSpc>
                          <a:spcPct val="150000"/>
                        </a:lnSpc>
                        <a:buNone/>
                      </a:pPr>
                      <a:endParaRPr lang="en-US" altLang="en-US" sz="1100">
                        <a:solidFill>
                          <a:schemeClr val="bg1"/>
                        </a:solidFill>
                        <a:latin typeface="思源黑体 CN Bold" panose="020B0800000000000000" charset="-122"/>
                        <a:ea typeface="思源黑体 CN Bold" panose="020B0800000000000000" charset="-122"/>
                      </a:endParaRPr>
                    </a:p>
                  </a:txBody>
                  <a:tcPr anchor="ctr">
                    <a:solidFill>
                      <a:srgbClr val="EC7B71"/>
                    </a:solidFill>
                  </a:tcPr>
                </a:tc>
                <a:extLst>
                  <a:ext uri="{0D108BD9-81ED-4DB2-BD59-A6C34878D82A}">
                    <a16:rowId xmlns:a16="http://schemas.microsoft.com/office/drawing/2014/main" val="10002"/>
                  </a:ext>
                </a:extLst>
              </a:tr>
              <a:tr h="343747">
                <a:tc>
                  <a:txBody>
                    <a:bodyPr/>
                    <a:lstStyle/>
                    <a:p>
                      <a:pPr indent="0" algn="ctr">
                        <a:lnSpc>
                          <a:spcPct val="150000"/>
                        </a:lnSpc>
                        <a:buNone/>
                      </a:pPr>
                      <a:r>
                        <a:rPr lang="zh-CN" sz="1100">
                          <a:solidFill>
                            <a:schemeClr val="bg1"/>
                          </a:solidFill>
                          <a:latin typeface="思源黑体 CN Bold" panose="020B0800000000000000" charset="-122"/>
                          <a:ea typeface="思源黑体 CN Bold" panose="020B0800000000000000" charset="-122"/>
                        </a:rPr>
                        <a:t>替换内容</a:t>
                      </a:r>
                      <a:endParaRPr lang="zh-CN" altLang="en-US" sz="1100">
                        <a:solidFill>
                          <a:schemeClr val="bg1"/>
                        </a:solidFill>
                        <a:latin typeface="思源黑体 CN Bold" panose="020B0800000000000000" charset="-122"/>
                        <a:ea typeface="思源黑体 CN Bold" panose="020B0800000000000000" charset="-122"/>
                      </a:endParaRPr>
                    </a:p>
                  </a:txBody>
                  <a:tcPr anchor="ctr">
                    <a:solidFill>
                      <a:srgbClr val="EC7B71"/>
                    </a:solidFill>
                  </a:tcPr>
                </a:tc>
                <a:tc>
                  <a:txBody>
                    <a:bodyPr/>
                    <a:lstStyle/>
                    <a:p>
                      <a:pPr indent="0" algn="ctr">
                        <a:lnSpc>
                          <a:spcPct val="150000"/>
                        </a:lnSpc>
                        <a:buNone/>
                      </a:pPr>
                      <a:endParaRPr lang="en-US" altLang="en-US" sz="1100">
                        <a:solidFill>
                          <a:schemeClr val="bg1"/>
                        </a:solidFill>
                        <a:latin typeface="思源黑体 CN Bold" panose="020B0800000000000000" charset="-122"/>
                        <a:ea typeface="思源黑体 CN Bold" panose="020B0800000000000000" charset="-122"/>
                      </a:endParaRPr>
                    </a:p>
                  </a:txBody>
                  <a:tcPr anchor="ctr">
                    <a:solidFill>
                      <a:srgbClr val="EC7B71"/>
                    </a:solidFill>
                  </a:tcPr>
                </a:tc>
                <a:extLst>
                  <a:ext uri="{0D108BD9-81ED-4DB2-BD59-A6C34878D82A}">
                    <a16:rowId xmlns:a16="http://schemas.microsoft.com/office/drawing/2014/main" val="10003"/>
                  </a:ext>
                </a:extLst>
              </a:tr>
              <a:tr h="343747">
                <a:tc>
                  <a:txBody>
                    <a:bodyPr/>
                    <a:lstStyle/>
                    <a:p>
                      <a:pPr indent="0" algn="ctr">
                        <a:lnSpc>
                          <a:spcPct val="150000"/>
                        </a:lnSpc>
                        <a:buNone/>
                      </a:pPr>
                      <a:r>
                        <a:rPr lang="zh-CN" sz="1100">
                          <a:solidFill>
                            <a:schemeClr val="bg1"/>
                          </a:solidFill>
                          <a:latin typeface="思源黑体 CN Bold" panose="020B0800000000000000" charset="-122"/>
                          <a:ea typeface="思源黑体 CN Bold" panose="020B0800000000000000" charset="-122"/>
                        </a:rPr>
                        <a:t>替换内容</a:t>
                      </a:r>
                      <a:endParaRPr lang="zh-CN" altLang="en-US" sz="1100">
                        <a:solidFill>
                          <a:schemeClr val="bg1"/>
                        </a:solidFill>
                        <a:latin typeface="思源黑体 CN Bold" panose="020B0800000000000000" charset="-122"/>
                        <a:ea typeface="思源黑体 CN Bold" panose="020B0800000000000000" charset="-122"/>
                      </a:endParaRPr>
                    </a:p>
                  </a:txBody>
                  <a:tcPr anchor="ctr">
                    <a:solidFill>
                      <a:srgbClr val="EC7B71"/>
                    </a:solidFill>
                  </a:tcPr>
                </a:tc>
                <a:tc>
                  <a:txBody>
                    <a:bodyPr/>
                    <a:lstStyle/>
                    <a:p>
                      <a:pPr indent="0" algn="ctr">
                        <a:lnSpc>
                          <a:spcPct val="150000"/>
                        </a:lnSpc>
                        <a:buNone/>
                      </a:pPr>
                      <a:endParaRPr lang="en-US" altLang="en-US" sz="1100">
                        <a:solidFill>
                          <a:schemeClr val="bg1"/>
                        </a:solidFill>
                        <a:latin typeface="思源黑体 CN Bold" panose="020B0800000000000000" charset="-122"/>
                        <a:ea typeface="思源黑体 CN Bold" panose="020B0800000000000000" charset="-122"/>
                      </a:endParaRPr>
                    </a:p>
                  </a:txBody>
                  <a:tcPr anchor="ctr">
                    <a:solidFill>
                      <a:srgbClr val="EC7B71"/>
                    </a:solidFill>
                  </a:tcPr>
                </a:tc>
                <a:extLst>
                  <a:ext uri="{0D108BD9-81ED-4DB2-BD59-A6C34878D82A}">
                    <a16:rowId xmlns:a16="http://schemas.microsoft.com/office/drawing/2014/main" val="10004"/>
                  </a:ext>
                </a:extLst>
              </a:tr>
            </a:tbl>
          </a:graphicData>
        </a:graphic>
      </p:graphicFrame>
      <p:graphicFrame>
        <p:nvGraphicFramePr>
          <p:cNvPr id="7" name="图表 6"/>
          <p:cNvGraphicFramePr/>
          <p:nvPr>
            <p:extLst>
              <p:ext uri="{D42A27DB-BD31-4B8C-83A1-F6EECF244321}">
                <p14:modId xmlns:p14="http://schemas.microsoft.com/office/powerpoint/2010/main" val="366716913"/>
              </p:ext>
            </p:extLst>
          </p:nvPr>
        </p:nvGraphicFramePr>
        <p:xfrm>
          <a:off x="6436995" y="921986"/>
          <a:ext cx="4473575" cy="368046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表格 7"/>
          <p:cNvGraphicFramePr/>
          <p:nvPr/>
        </p:nvGraphicFramePr>
        <p:xfrm>
          <a:off x="6646545" y="4771990"/>
          <a:ext cx="4053840" cy="1775461"/>
        </p:xfrm>
        <a:graphic>
          <a:graphicData uri="http://schemas.openxmlformats.org/drawingml/2006/table">
            <a:tbl>
              <a:tblPr firstRow="1" bandRow="1">
                <a:tableStyleId>{7DF18680-E054-41AD-8BC1-D1AEF772440D}</a:tableStyleId>
              </a:tblPr>
              <a:tblGrid>
                <a:gridCol w="2026920">
                  <a:extLst>
                    <a:ext uri="{9D8B030D-6E8A-4147-A177-3AD203B41FA5}">
                      <a16:colId xmlns:a16="http://schemas.microsoft.com/office/drawing/2014/main" val="20000"/>
                    </a:ext>
                  </a:extLst>
                </a:gridCol>
                <a:gridCol w="2026920">
                  <a:extLst>
                    <a:ext uri="{9D8B030D-6E8A-4147-A177-3AD203B41FA5}">
                      <a16:colId xmlns:a16="http://schemas.microsoft.com/office/drawing/2014/main" val="20001"/>
                    </a:ext>
                  </a:extLst>
                </a:gridCol>
              </a:tblGrid>
              <a:tr h="400473">
                <a:tc>
                  <a:txBody>
                    <a:bodyPr/>
                    <a:lstStyle/>
                    <a:p>
                      <a:pPr indent="0" algn="ctr">
                        <a:lnSpc>
                          <a:spcPct val="150000"/>
                        </a:lnSpc>
                        <a:buNone/>
                      </a:pPr>
                      <a:r>
                        <a:rPr lang="en-US" sz="1100">
                          <a:latin typeface="思源黑体 CN Bold" panose="020B0800000000000000" charset="-122"/>
                          <a:ea typeface="思源黑体 CN Bold" panose="020B0800000000000000" charset="-122"/>
                        </a:rPr>
                        <a:t> </a:t>
                      </a:r>
                      <a:endParaRPr lang="en-US" altLang="en-US" sz="1100">
                        <a:latin typeface="思源黑体 CN Bold" panose="020B0800000000000000" charset="-122"/>
                        <a:ea typeface="思源黑体 CN Bold" panose="020B0800000000000000" charset="-122"/>
                      </a:endParaRPr>
                    </a:p>
                  </a:txBody>
                  <a:tcPr anchor="ctr">
                    <a:solidFill>
                      <a:srgbClr val="7BC9BE"/>
                    </a:solidFill>
                  </a:tcPr>
                </a:tc>
                <a:tc>
                  <a:txBody>
                    <a:bodyPr/>
                    <a:lstStyle/>
                    <a:p>
                      <a:pPr indent="0" algn="ctr">
                        <a:lnSpc>
                          <a:spcPct val="150000"/>
                        </a:lnSpc>
                        <a:buNone/>
                      </a:pPr>
                      <a:r>
                        <a:rPr lang="zh-CN" sz="1100">
                          <a:latin typeface="思源黑体 CN Bold" panose="020B0800000000000000" charset="-122"/>
                          <a:ea typeface="思源黑体 CN Bold" panose="020B0800000000000000" charset="-122"/>
                        </a:rPr>
                        <a:t>替换内容</a:t>
                      </a:r>
                    </a:p>
                  </a:txBody>
                  <a:tcPr anchor="ctr">
                    <a:solidFill>
                      <a:srgbClr val="7BC9BE"/>
                    </a:solidFill>
                  </a:tcPr>
                </a:tc>
                <a:extLst>
                  <a:ext uri="{0D108BD9-81ED-4DB2-BD59-A6C34878D82A}">
                    <a16:rowId xmlns:a16="http://schemas.microsoft.com/office/drawing/2014/main" val="10000"/>
                  </a:ext>
                </a:extLst>
              </a:tr>
              <a:tr h="343747">
                <a:tc>
                  <a:txBody>
                    <a:bodyPr/>
                    <a:lstStyle/>
                    <a:p>
                      <a:pPr indent="0" algn="ctr">
                        <a:lnSpc>
                          <a:spcPct val="150000"/>
                        </a:lnSpc>
                        <a:buNone/>
                      </a:pPr>
                      <a:r>
                        <a:rPr lang="zh-CN" sz="1100">
                          <a:solidFill>
                            <a:schemeClr val="bg1"/>
                          </a:solidFill>
                          <a:latin typeface="思源黑体 CN Bold" panose="020B0800000000000000" charset="-122"/>
                          <a:ea typeface="思源黑体 CN Bold" panose="020B0800000000000000" charset="-122"/>
                        </a:rPr>
                        <a:t>替换内容</a:t>
                      </a:r>
                      <a:endParaRPr lang="zh-CN" altLang="en-US" sz="1100">
                        <a:solidFill>
                          <a:schemeClr val="bg1"/>
                        </a:solidFill>
                        <a:latin typeface="思源黑体 CN Bold" panose="020B0800000000000000" charset="-122"/>
                        <a:ea typeface="思源黑体 CN Bold" panose="020B0800000000000000" charset="-122"/>
                      </a:endParaRPr>
                    </a:p>
                  </a:txBody>
                  <a:tcPr anchor="ctr">
                    <a:solidFill>
                      <a:srgbClr val="EC7B71"/>
                    </a:solidFill>
                  </a:tcPr>
                </a:tc>
                <a:tc>
                  <a:txBody>
                    <a:bodyPr/>
                    <a:lstStyle/>
                    <a:p>
                      <a:pPr indent="0" algn="ctr">
                        <a:lnSpc>
                          <a:spcPct val="150000"/>
                        </a:lnSpc>
                        <a:buNone/>
                      </a:pPr>
                      <a:endParaRPr lang="en-US" altLang="en-US" sz="1100">
                        <a:solidFill>
                          <a:schemeClr val="bg1"/>
                        </a:solidFill>
                        <a:latin typeface="思源黑体 CN Bold" panose="020B0800000000000000" charset="-122"/>
                        <a:ea typeface="思源黑体 CN Bold" panose="020B0800000000000000" charset="-122"/>
                      </a:endParaRPr>
                    </a:p>
                  </a:txBody>
                  <a:tcPr anchor="ctr">
                    <a:solidFill>
                      <a:srgbClr val="EC7B71"/>
                    </a:solidFill>
                  </a:tcPr>
                </a:tc>
                <a:extLst>
                  <a:ext uri="{0D108BD9-81ED-4DB2-BD59-A6C34878D82A}">
                    <a16:rowId xmlns:a16="http://schemas.microsoft.com/office/drawing/2014/main" val="10001"/>
                  </a:ext>
                </a:extLst>
              </a:tr>
              <a:tr h="343747">
                <a:tc>
                  <a:txBody>
                    <a:bodyPr/>
                    <a:lstStyle/>
                    <a:p>
                      <a:pPr indent="0" algn="ctr">
                        <a:lnSpc>
                          <a:spcPct val="150000"/>
                        </a:lnSpc>
                        <a:buNone/>
                      </a:pPr>
                      <a:r>
                        <a:rPr lang="zh-CN" sz="1100">
                          <a:solidFill>
                            <a:schemeClr val="bg1"/>
                          </a:solidFill>
                          <a:latin typeface="思源黑体 CN Bold" panose="020B0800000000000000" charset="-122"/>
                          <a:ea typeface="思源黑体 CN Bold" panose="020B0800000000000000" charset="-122"/>
                        </a:rPr>
                        <a:t>替换内容</a:t>
                      </a:r>
                      <a:endParaRPr lang="zh-CN" altLang="en-US" sz="1100">
                        <a:solidFill>
                          <a:schemeClr val="bg1"/>
                        </a:solidFill>
                        <a:latin typeface="思源黑体 CN Bold" panose="020B0800000000000000" charset="-122"/>
                        <a:ea typeface="思源黑体 CN Bold" panose="020B0800000000000000" charset="-122"/>
                      </a:endParaRPr>
                    </a:p>
                  </a:txBody>
                  <a:tcPr anchor="ctr">
                    <a:solidFill>
                      <a:srgbClr val="EC7B71"/>
                    </a:solidFill>
                  </a:tcPr>
                </a:tc>
                <a:tc>
                  <a:txBody>
                    <a:bodyPr/>
                    <a:lstStyle/>
                    <a:p>
                      <a:pPr indent="0" algn="ctr">
                        <a:lnSpc>
                          <a:spcPct val="150000"/>
                        </a:lnSpc>
                        <a:buNone/>
                      </a:pPr>
                      <a:endParaRPr lang="en-US" altLang="en-US" sz="1100">
                        <a:solidFill>
                          <a:schemeClr val="bg1"/>
                        </a:solidFill>
                        <a:latin typeface="思源黑体 CN Bold" panose="020B0800000000000000" charset="-122"/>
                        <a:ea typeface="思源黑体 CN Bold" panose="020B0800000000000000" charset="-122"/>
                      </a:endParaRPr>
                    </a:p>
                  </a:txBody>
                  <a:tcPr anchor="ctr">
                    <a:solidFill>
                      <a:srgbClr val="EC7B71"/>
                    </a:solidFill>
                  </a:tcPr>
                </a:tc>
                <a:extLst>
                  <a:ext uri="{0D108BD9-81ED-4DB2-BD59-A6C34878D82A}">
                    <a16:rowId xmlns:a16="http://schemas.microsoft.com/office/drawing/2014/main" val="10002"/>
                  </a:ext>
                </a:extLst>
              </a:tr>
              <a:tr h="343747">
                <a:tc>
                  <a:txBody>
                    <a:bodyPr/>
                    <a:lstStyle/>
                    <a:p>
                      <a:pPr indent="0" algn="ctr">
                        <a:lnSpc>
                          <a:spcPct val="150000"/>
                        </a:lnSpc>
                        <a:buNone/>
                      </a:pPr>
                      <a:r>
                        <a:rPr lang="zh-CN" sz="1100">
                          <a:solidFill>
                            <a:schemeClr val="bg1"/>
                          </a:solidFill>
                          <a:latin typeface="思源黑体 CN Bold" panose="020B0800000000000000" charset="-122"/>
                          <a:ea typeface="思源黑体 CN Bold" panose="020B0800000000000000" charset="-122"/>
                        </a:rPr>
                        <a:t>替换内容</a:t>
                      </a:r>
                      <a:endParaRPr lang="zh-CN" altLang="en-US" sz="1100">
                        <a:solidFill>
                          <a:schemeClr val="bg1"/>
                        </a:solidFill>
                        <a:latin typeface="思源黑体 CN Bold" panose="020B0800000000000000" charset="-122"/>
                        <a:ea typeface="思源黑体 CN Bold" panose="020B0800000000000000" charset="-122"/>
                      </a:endParaRPr>
                    </a:p>
                  </a:txBody>
                  <a:tcPr anchor="ctr">
                    <a:solidFill>
                      <a:srgbClr val="EC7B71"/>
                    </a:solidFill>
                  </a:tcPr>
                </a:tc>
                <a:tc>
                  <a:txBody>
                    <a:bodyPr/>
                    <a:lstStyle/>
                    <a:p>
                      <a:pPr indent="0" algn="ctr">
                        <a:lnSpc>
                          <a:spcPct val="150000"/>
                        </a:lnSpc>
                        <a:buNone/>
                      </a:pPr>
                      <a:endParaRPr lang="en-US" altLang="en-US" sz="1100">
                        <a:solidFill>
                          <a:schemeClr val="bg1"/>
                        </a:solidFill>
                        <a:latin typeface="思源黑体 CN Bold" panose="020B0800000000000000" charset="-122"/>
                        <a:ea typeface="思源黑体 CN Bold" panose="020B0800000000000000" charset="-122"/>
                      </a:endParaRPr>
                    </a:p>
                  </a:txBody>
                  <a:tcPr anchor="ctr">
                    <a:solidFill>
                      <a:srgbClr val="EC7B71"/>
                    </a:solidFill>
                  </a:tcPr>
                </a:tc>
                <a:extLst>
                  <a:ext uri="{0D108BD9-81ED-4DB2-BD59-A6C34878D82A}">
                    <a16:rowId xmlns:a16="http://schemas.microsoft.com/office/drawing/2014/main" val="10003"/>
                  </a:ext>
                </a:extLst>
              </a:tr>
              <a:tr h="343747">
                <a:tc>
                  <a:txBody>
                    <a:bodyPr/>
                    <a:lstStyle/>
                    <a:p>
                      <a:pPr indent="0" algn="ctr">
                        <a:lnSpc>
                          <a:spcPct val="150000"/>
                        </a:lnSpc>
                        <a:buNone/>
                      </a:pPr>
                      <a:r>
                        <a:rPr lang="zh-CN" sz="1100">
                          <a:solidFill>
                            <a:schemeClr val="bg1"/>
                          </a:solidFill>
                          <a:latin typeface="思源黑体 CN Bold" panose="020B0800000000000000" charset="-122"/>
                          <a:ea typeface="思源黑体 CN Bold" panose="020B0800000000000000" charset="-122"/>
                        </a:rPr>
                        <a:t>替换内容</a:t>
                      </a:r>
                      <a:endParaRPr lang="zh-CN" altLang="en-US" sz="1100">
                        <a:solidFill>
                          <a:schemeClr val="bg1"/>
                        </a:solidFill>
                        <a:latin typeface="思源黑体 CN Bold" panose="020B0800000000000000" charset="-122"/>
                        <a:ea typeface="思源黑体 CN Bold" panose="020B0800000000000000" charset="-122"/>
                      </a:endParaRPr>
                    </a:p>
                  </a:txBody>
                  <a:tcPr anchor="ctr">
                    <a:solidFill>
                      <a:srgbClr val="EC7B71"/>
                    </a:solidFill>
                  </a:tcPr>
                </a:tc>
                <a:tc>
                  <a:txBody>
                    <a:bodyPr/>
                    <a:lstStyle/>
                    <a:p>
                      <a:pPr indent="0" algn="ctr">
                        <a:lnSpc>
                          <a:spcPct val="150000"/>
                        </a:lnSpc>
                        <a:buNone/>
                      </a:pPr>
                      <a:endParaRPr lang="en-US" altLang="en-US" sz="1100">
                        <a:solidFill>
                          <a:schemeClr val="bg1"/>
                        </a:solidFill>
                        <a:latin typeface="思源黑体 CN Bold" panose="020B0800000000000000" charset="-122"/>
                        <a:ea typeface="思源黑体 CN Bold" panose="020B0800000000000000" charset="-122"/>
                      </a:endParaRPr>
                    </a:p>
                  </a:txBody>
                  <a:tcPr anchor="ctr">
                    <a:solidFill>
                      <a:srgbClr val="EC7B71"/>
                    </a:solidFill>
                  </a:tcPr>
                </a:tc>
                <a:extLst>
                  <a:ext uri="{0D108BD9-81ED-4DB2-BD59-A6C34878D82A}">
                    <a16:rowId xmlns:a16="http://schemas.microsoft.com/office/drawing/2014/main" val="10004"/>
                  </a:ext>
                </a:extLst>
              </a:tr>
            </a:tbl>
          </a:graphicData>
        </a:graphic>
      </p:graphicFrame>
    </p:spTree>
  </p:cSld>
  <p:clrMapOvr>
    <a:masterClrMapping/>
  </p:clrMapOvr>
  <p:transition spd="slow" advClick="0" advTm="200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燕尾形 1"/>
          <p:cNvSpPr/>
          <p:nvPr/>
        </p:nvSpPr>
        <p:spPr>
          <a:xfrm>
            <a:off x="205741" y="182210"/>
            <a:ext cx="3340100" cy="540385"/>
          </a:xfrm>
          <a:prstGeom prst="chevron">
            <a:avLst/>
          </a:prstGeom>
          <a:solidFill>
            <a:srgbClr val="EC7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zh-CN" altLang="en-US" dirty="0">
                <a:solidFill>
                  <a:prstClr val="white"/>
                </a:solidFill>
                <a:latin typeface="思源黑体 CN Bold" panose="020B0800000000000000" charset="-122"/>
                <a:ea typeface="思源黑体 CN Bold" panose="020B0800000000000000" charset="-122"/>
              </a:rPr>
              <a:t>双击添加标题</a:t>
            </a:r>
          </a:p>
        </p:txBody>
      </p:sp>
      <p:graphicFrame>
        <p:nvGraphicFramePr>
          <p:cNvPr id="3" name="图表 2"/>
          <p:cNvGraphicFramePr/>
          <p:nvPr>
            <p:extLst>
              <p:ext uri="{D42A27DB-BD31-4B8C-83A1-F6EECF244321}">
                <p14:modId xmlns:p14="http://schemas.microsoft.com/office/powerpoint/2010/main" val="2699870679"/>
              </p:ext>
            </p:extLst>
          </p:nvPr>
        </p:nvGraphicFramePr>
        <p:xfrm>
          <a:off x="2040255" y="789270"/>
          <a:ext cx="3599180" cy="269938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图表 4"/>
          <p:cNvGraphicFramePr/>
          <p:nvPr>
            <p:extLst>
              <p:ext uri="{D42A27DB-BD31-4B8C-83A1-F6EECF244321}">
                <p14:modId xmlns:p14="http://schemas.microsoft.com/office/powerpoint/2010/main" val="2926146457"/>
              </p:ext>
            </p:extLst>
          </p:nvPr>
        </p:nvGraphicFramePr>
        <p:xfrm>
          <a:off x="7732395" y="779746"/>
          <a:ext cx="3599180" cy="2699385"/>
        </p:xfrm>
        <a:graphic>
          <a:graphicData uri="http://schemas.openxmlformats.org/drawingml/2006/chart">
            <c:chart xmlns:c="http://schemas.openxmlformats.org/drawingml/2006/chart" xmlns:r="http://schemas.openxmlformats.org/officeDocument/2006/relationships" r:id="rId4"/>
          </a:graphicData>
        </a:graphic>
      </p:graphicFrame>
      <p:sp>
        <p:nvSpPr>
          <p:cNvPr id="6" name="文本框 5"/>
          <p:cNvSpPr txBox="1"/>
          <p:nvPr/>
        </p:nvSpPr>
        <p:spPr>
          <a:xfrm>
            <a:off x="3056892" y="3488655"/>
            <a:ext cx="1723549" cy="276999"/>
          </a:xfrm>
          <a:prstGeom prst="rect">
            <a:avLst/>
          </a:prstGeom>
          <a:noFill/>
        </p:spPr>
        <p:txBody>
          <a:bodyPr wrap="none" rtlCol="0">
            <a:spAutoFit/>
          </a:bodyPr>
          <a:lstStyle/>
          <a:p>
            <a:pPr defTabSz="1219170"/>
            <a:r>
              <a:rPr lang="zh-CN" altLang="en-US" sz="1200">
                <a:solidFill>
                  <a:prstClr val="white">
                    <a:lumMod val="50000"/>
                  </a:prstClr>
                </a:solidFill>
                <a:latin typeface="思源黑体 CN Bold" panose="020B0800000000000000" charset="-122"/>
                <a:ea typeface="思源黑体 CN Bold" panose="020B0800000000000000" charset="-122"/>
              </a:rPr>
              <a:t>右键编辑数据更改数据</a:t>
            </a:r>
          </a:p>
        </p:txBody>
      </p:sp>
      <p:sp>
        <p:nvSpPr>
          <p:cNvPr id="7" name="文本框 6"/>
          <p:cNvSpPr txBox="1"/>
          <p:nvPr/>
        </p:nvSpPr>
        <p:spPr>
          <a:xfrm>
            <a:off x="8678546" y="3479130"/>
            <a:ext cx="1723549" cy="276999"/>
          </a:xfrm>
          <a:prstGeom prst="rect">
            <a:avLst/>
          </a:prstGeom>
          <a:noFill/>
        </p:spPr>
        <p:txBody>
          <a:bodyPr wrap="none" rtlCol="0">
            <a:spAutoFit/>
          </a:bodyPr>
          <a:lstStyle/>
          <a:p>
            <a:pPr defTabSz="1219170"/>
            <a:r>
              <a:rPr lang="zh-CN" altLang="en-US" sz="1200">
                <a:solidFill>
                  <a:prstClr val="white">
                    <a:lumMod val="50000"/>
                  </a:prstClr>
                </a:solidFill>
                <a:latin typeface="思源黑体 CN Bold" panose="020B0800000000000000" charset="-122"/>
                <a:ea typeface="思源黑体 CN Bold" panose="020B0800000000000000" charset="-122"/>
              </a:rPr>
              <a:t>右键编辑数据更改数据</a:t>
            </a:r>
          </a:p>
        </p:txBody>
      </p:sp>
      <p:graphicFrame>
        <p:nvGraphicFramePr>
          <p:cNvPr id="8" name="图表 7"/>
          <p:cNvGraphicFramePr/>
          <p:nvPr>
            <p:extLst>
              <p:ext uri="{D42A27DB-BD31-4B8C-83A1-F6EECF244321}">
                <p14:modId xmlns:p14="http://schemas.microsoft.com/office/powerpoint/2010/main" val="3896484574"/>
              </p:ext>
            </p:extLst>
          </p:nvPr>
        </p:nvGraphicFramePr>
        <p:xfrm>
          <a:off x="2110741" y="3764246"/>
          <a:ext cx="3599180" cy="269938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图表 8"/>
          <p:cNvGraphicFramePr/>
          <p:nvPr>
            <p:extLst>
              <p:ext uri="{D42A27DB-BD31-4B8C-83A1-F6EECF244321}">
                <p14:modId xmlns:p14="http://schemas.microsoft.com/office/powerpoint/2010/main" val="3022568498"/>
              </p:ext>
            </p:extLst>
          </p:nvPr>
        </p:nvGraphicFramePr>
        <p:xfrm>
          <a:off x="7802881" y="3754721"/>
          <a:ext cx="3599180" cy="2699385"/>
        </p:xfrm>
        <a:graphic>
          <a:graphicData uri="http://schemas.openxmlformats.org/drawingml/2006/chart">
            <c:chart xmlns:c="http://schemas.openxmlformats.org/drawingml/2006/chart" xmlns:r="http://schemas.openxmlformats.org/officeDocument/2006/relationships" r:id="rId6"/>
          </a:graphicData>
        </a:graphic>
      </p:graphicFrame>
      <p:sp>
        <p:nvSpPr>
          <p:cNvPr id="10" name="文本框 9"/>
          <p:cNvSpPr txBox="1"/>
          <p:nvPr/>
        </p:nvSpPr>
        <p:spPr>
          <a:xfrm>
            <a:off x="3127376" y="6463630"/>
            <a:ext cx="1723549" cy="276999"/>
          </a:xfrm>
          <a:prstGeom prst="rect">
            <a:avLst/>
          </a:prstGeom>
          <a:noFill/>
        </p:spPr>
        <p:txBody>
          <a:bodyPr wrap="none" rtlCol="0">
            <a:spAutoFit/>
          </a:bodyPr>
          <a:lstStyle/>
          <a:p>
            <a:pPr defTabSz="1219170"/>
            <a:r>
              <a:rPr lang="zh-CN" altLang="en-US" sz="1200">
                <a:solidFill>
                  <a:prstClr val="white">
                    <a:lumMod val="50000"/>
                  </a:prstClr>
                </a:solidFill>
                <a:latin typeface="思源黑体 CN Bold" panose="020B0800000000000000" charset="-122"/>
                <a:ea typeface="思源黑体 CN Bold" panose="020B0800000000000000" charset="-122"/>
              </a:rPr>
              <a:t>右键编辑数据更改数据</a:t>
            </a:r>
          </a:p>
        </p:txBody>
      </p:sp>
      <p:sp>
        <p:nvSpPr>
          <p:cNvPr id="11" name="文本框 10"/>
          <p:cNvSpPr txBox="1"/>
          <p:nvPr/>
        </p:nvSpPr>
        <p:spPr>
          <a:xfrm>
            <a:off x="8749032" y="6454106"/>
            <a:ext cx="1723549" cy="276999"/>
          </a:xfrm>
          <a:prstGeom prst="rect">
            <a:avLst/>
          </a:prstGeom>
          <a:noFill/>
        </p:spPr>
        <p:txBody>
          <a:bodyPr wrap="none" rtlCol="0">
            <a:spAutoFit/>
          </a:bodyPr>
          <a:lstStyle/>
          <a:p>
            <a:pPr defTabSz="1219170"/>
            <a:r>
              <a:rPr lang="zh-CN" altLang="en-US" sz="1200">
                <a:solidFill>
                  <a:prstClr val="white">
                    <a:lumMod val="50000"/>
                  </a:prstClr>
                </a:solidFill>
                <a:latin typeface="思源黑体 CN Bold" panose="020B0800000000000000" charset="-122"/>
                <a:ea typeface="思源黑体 CN Bold" panose="020B0800000000000000" charset="-122"/>
              </a:rPr>
              <a:t>右键编辑数据更改数据</a:t>
            </a:r>
          </a:p>
        </p:txBody>
      </p:sp>
      <p:sp>
        <p:nvSpPr>
          <p:cNvPr id="12" name="矩形标注 11"/>
          <p:cNvSpPr/>
          <p:nvPr/>
        </p:nvSpPr>
        <p:spPr>
          <a:xfrm>
            <a:off x="421641" y="1468721"/>
            <a:ext cx="1454151" cy="815340"/>
          </a:xfrm>
          <a:prstGeom prst="wedgeRectCallout">
            <a:avLst>
              <a:gd name="adj1" fmla="val 59563"/>
              <a:gd name="adj2" fmla="val 74532"/>
            </a:avLst>
          </a:prstGeom>
          <a:solidFill>
            <a:srgbClr val="7BC9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lnSpc>
                <a:spcPct val="150000"/>
              </a:lnSpc>
            </a:pPr>
            <a:r>
              <a:rPr lang="zh-CN" altLang="en-US" sz="733" spc="160">
                <a:solidFill>
                  <a:prstClr val="white"/>
                </a:solidFill>
                <a:latin typeface="思源黑体 CN Bold" panose="020B0800000000000000" charset="-122"/>
                <a:ea typeface="思源黑体 CN Bold" panose="020B0800000000000000" charset="-122"/>
                <a:sym typeface="+mn-ea"/>
              </a:rPr>
              <a:t>单击此处输入你的正文，文字是您思想的提炼，为了最终演示发布的良好效果，请尽量言简意赅的阐述观点</a:t>
            </a:r>
          </a:p>
        </p:txBody>
      </p:sp>
      <p:sp>
        <p:nvSpPr>
          <p:cNvPr id="13" name="矩形标注 12"/>
          <p:cNvSpPr/>
          <p:nvPr/>
        </p:nvSpPr>
        <p:spPr>
          <a:xfrm>
            <a:off x="5958841" y="1468721"/>
            <a:ext cx="1454151" cy="815340"/>
          </a:xfrm>
          <a:prstGeom prst="wedgeRectCallout">
            <a:avLst>
              <a:gd name="adj1" fmla="val 69039"/>
              <a:gd name="adj2" fmla="val 37149"/>
            </a:avLst>
          </a:prstGeom>
          <a:solidFill>
            <a:srgbClr val="EC7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lnSpc>
                <a:spcPct val="150000"/>
              </a:lnSpc>
            </a:pPr>
            <a:r>
              <a:rPr lang="zh-CN" altLang="en-US" sz="733" spc="160">
                <a:solidFill>
                  <a:prstClr val="white"/>
                </a:solidFill>
                <a:latin typeface="思源黑体 CN Bold" panose="020B0800000000000000" charset="-122"/>
                <a:ea typeface="思源黑体 CN Bold" panose="020B0800000000000000" charset="-122"/>
                <a:sym typeface="+mn-ea"/>
              </a:rPr>
              <a:t>单击此处输入你的正文，文字是您思想的提炼，为了最终演示发布的良好效果，请尽量言简意赅的阐述观点</a:t>
            </a:r>
          </a:p>
        </p:txBody>
      </p:sp>
      <p:sp>
        <p:nvSpPr>
          <p:cNvPr id="14" name="矩形标注 13"/>
          <p:cNvSpPr/>
          <p:nvPr/>
        </p:nvSpPr>
        <p:spPr>
          <a:xfrm>
            <a:off x="421641" y="4080475"/>
            <a:ext cx="1454151" cy="815340"/>
          </a:xfrm>
          <a:prstGeom prst="wedgeRectCallout">
            <a:avLst>
              <a:gd name="adj1" fmla="val 72445"/>
              <a:gd name="adj2" fmla="val 41978"/>
            </a:avLst>
          </a:prstGeom>
          <a:solidFill>
            <a:srgbClr val="F8E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lnSpc>
                <a:spcPct val="150000"/>
              </a:lnSpc>
            </a:pPr>
            <a:r>
              <a:rPr lang="zh-CN" altLang="en-US" sz="733" spc="160">
                <a:solidFill>
                  <a:prstClr val="white">
                    <a:lumMod val="50000"/>
                  </a:prstClr>
                </a:solidFill>
                <a:latin typeface="思源黑体 CN Bold" panose="020B0800000000000000" charset="-122"/>
                <a:ea typeface="思源黑体 CN Bold" panose="020B0800000000000000" charset="-122"/>
                <a:sym typeface="+mn-ea"/>
              </a:rPr>
              <a:t>单击此处输入你的正文，文字是您思想的提炼，为了最终演示发布的良好效果，请尽量言简意赅的阐述观点</a:t>
            </a:r>
          </a:p>
        </p:txBody>
      </p:sp>
      <p:sp>
        <p:nvSpPr>
          <p:cNvPr id="15" name="矩形标注 14"/>
          <p:cNvSpPr/>
          <p:nvPr/>
        </p:nvSpPr>
        <p:spPr>
          <a:xfrm>
            <a:off x="5958841" y="4080475"/>
            <a:ext cx="1454151" cy="815340"/>
          </a:xfrm>
          <a:prstGeom prst="wedgeRectCallout">
            <a:avLst>
              <a:gd name="adj1" fmla="val 73100"/>
              <a:gd name="adj2" fmla="val 28660"/>
            </a:avLst>
          </a:prstGeom>
          <a:solidFill>
            <a:srgbClr val="BBDD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lnSpc>
                <a:spcPct val="150000"/>
              </a:lnSpc>
            </a:pPr>
            <a:r>
              <a:rPr lang="zh-CN" altLang="en-US" sz="733" spc="160">
                <a:solidFill>
                  <a:prstClr val="white">
                    <a:lumMod val="50000"/>
                  </a:prstClr>
                </a:solidFill>
                <a:latin typeface="思源黑体 CN Bold" panose="020B0800000000000000" charset="-122"/>
                <a:ea typeface="思源黑体 CN Bold" panose="020B0800000000000000" charset="-122"/>
                <a:sym typeface="+mn-ea"/>
              </a:rPr>
              <a:t>单击此处输入你的正文，文字是您思想的提炼，为了最终演示发布的良好效果，请尽量言简意赅的阐述观点</a:t>
            </a:r>
          </a:p>
        </p:txBody>
      </p:sp>
    </p:spTree>
  </p:cSld>
  <p:clrMapOvr>
    <a:masterClrMapping/>
  </p:clrMapOvr>
  <p:transition spd="slow" advClick="0" advTm="200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blinds(horizontal)">
                                      <p:cBhvr>
                                        <p:cTn id="11" dur="500"/>
                                        <p:tgtEl>
                                          <p:spTgt spid="12"/>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linds(horizontal)">
                                      <p:cBhvr>
                                        <p:cTn id="19" dur="500"/>
                                        <p:tgtEl>
                                          <p:spTgt spid="13"/>
                                        </p:tgtEl>
                                      </p:cBhvr>
                                    </p:animEffect>
                                  </p:childTnLst>
                                </p:cTn>
                              </p:par>
                            </p:childTnLst>
                          </p:cTn>
                        </p:par>
                        <p:par>
                          <p:cTn id="20" fill="hold">
                            <p:stCondLst>
                              <p:cond delay="2000"/>
                            </p:stCondLst>
                            <p:childTnLst>
                              <p:par>
                                <p:cTn id="21" presetID="3" presetClass="entr" presetSubtype="1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linds(horizontal)">
                                      <p:cBhvr>
                                        <p:cTn id="23" dur="500"/>
                                        <p:tgtEl>
                                          <p:spTgt spid="8"/>
                                        </p:tgtEl>
                                      </p:cBhvr>
                                    </p:animEffect>
                                  </p:childTnLst>
                                </p:cTn>
                              </p:par>
                            </p:childTnLst>
                          </p:cTn>
                        </p:par>
                        <p:par>
                          <p:cTn id="24" fill="hold">
                            <p:stCondLst>
                              <p:cond delay="2500"/>
                            </p:stCondLst>
                            <p:childTnLst>
                              <p:par>
                                <p:cTn id="25" presetID="3" presetClass="entr" presetSubtype="1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childTnLst>
                          </p:cTn>
                        </p:par>
                        <p:par>
                          <p:cTn id="28" fill="hold">
                            <p:stCondLst>
                              <p:cond delay="3000"/>
                            </p:stCondLst>
                            <p:childTnLst>
                              <p:par>
                                <p:cTn id="29" presetID="3" presetClass="entr" presetSubtype="1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linds(horizontal)">
                                      <p:cBhvr>
                                        <p:cTn id="31" dur="500"/>
                                        <p:tgtEl>
                                          <p:spTgt spid="9"/>
                                        </p:tgtEl>
                                      </p:cBhvr>
                                    </p:animEffect>
                                  </p:childTnLst>
                                </p:cTn>
                              </p:par>
                            </p:childTnLst>
                          </p:cTn>
                        </p:par>
                        <p:par>
                          <p:cTn id="32" fill="hold">
                            <p:stCondLst>
                              <p:cond delay="3500"/>
                            </p:stCondLst>
                            <p:childTnLst>
                              <p:par>
                                <p:cTn id="33" presetID="3" presetClass="entr" presetSubtype="10"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blinds(horizontal)">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bldLvl="0" animBg="1"/>
      <p:bldP spid="14" grpId="0" bldLvl="0" animBg="1"/>
      <p:bldP spid="15"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94FFAAA2-9258-4DE9-B2E1-71256F5A36B6}"/>
              </a:ext>
            </a:extLst>
          </p:cNvPr>
          <p:cNvSpPr/>
          <p:nvPr/>
        </p:nvSpPr>
        <p:spPr>
          <a:xfrm>
            <a:off x="1" y="0"/>
            <a:ext cx="12191998" cy="6858000"/>
          </a:xfrm>
          <a:prstGeom prst="rect">
            <a:avLst/>
          </a:prstGeom>
          <a:gradFill flip="none" rotWithShape="1">
            <a:gsLst>
              <a:gs pos="0">
                <a:srgbClr val="1C3972">
                  <a:alpha val="69000"/>
                </a:srgbClr>
              </a:gs>
              <a:gs pos="100000">
                <a:srgbClr val="003F3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8" name="Chart 27">
            <a:extLst>
              <a:ext uri="{FF2B5EF4-FFF2-40B4-BE49-F238E27FC236}">
                <a16:creationId xmlns:a16="http://schemas.microsoft.com/office/drawing/2014/main" id="{32DD39AD-2966-4CDE-8148-9AAD3DA92316}"/>
              </a:ext>
            </a:extLst>
          </p:cNvPr>
          <p:cNvGraphicFramePr/>
          <p:nvPr>
            <p:extLst>
              <p:ext uri="{D42A27DB-BD31-4B8C-83A1-F6EECF244321}">
                <p14:modId xmlns:p14="http://schemas.microsoft.com/office/powerpoint/2010/main" val="4184700053"/>
              </p:ext>
            </p:extLst>
          </p:nvPr>
        </p:nvGraphicFramePr>
        <p:xfrm>
          <a:off x="0" y="0"/>
          <a:ext cx="12191999" cy="68580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809191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燕尾形 1"/>
          <p:cNvSpPr/>
          <p:nvPr/>
        </p:nvSpPr>
        <p:spPr>
          <a:xfrm>
            <a:off x="205741" y="182210"/>
            <a:ext cx="3340100" cy="540385"/>
          </a:xfrm>
          <a:prstGeom prst="chevron">
            <a:avLst/>
          </a:prstGeom>
          <a:solidFill>
            <a:srgbClr val="EC7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zh-CN" altLang="en-US">
                <a:solidFill>
                  <a:prstClr val="white"/>
                </a:solidFill>
                <a:latin typeface="思源黑体 CN Bold" panose="020B0800000000000000" charset="-122"/>
                <a:ea typeface="思源黑体 CN Bold" panose="020B0800000000000000" charset="-122"/>
              </a:rPr>
              <a:t>双击添加标题</a:t>
            </a:r>
          </a:p>
        </p:txBody>
      </p:sp>
      <p:graphicFrame>
        <p:nvGraphicFramePr>
          <p:cNvPr id="5" name="图表 4"/>
          <p:cNvGraphicFramePr/>
          <p:nvPr>
            <p:extLst>
              <p:ext uri="{D42A27DB-BD31-4B8C-83A1-F6EECF244321}">
                <p14:modId xmlns:p14="http://schemas.microsoft.com/office/powerpoint/2010/main" val="1462602812"/>
              </p:ext>
            </p:extLst>
          </p:nvPr>
        </p:nvGraphicFramePr>
        <p:xfrm>
          <a:off x="278765" y="1117566"/>
          <a:ext cx="6694171" cy="5020945"/>
        </p:xfrm>
        <a:graphic>
          <a:graphicData uri="http://schemas.openxmlformats.org/drawingml/2006/chart">
            <c:chart xmlns:c="http://schemas.openxmlformats.org/drawingml/2006/chart" xmlns:r="http://schemas.openxmlformats.org/officeDocument/2006/relationships" r:id="rId3"/>
          </a:graphicData>
        </a:graphic>
      </p:graphicFrame>
      <p:sp>
        <p:nvSpPr>
          <p:cNvPr id="7" name="圆角矩形 6"/>
          <p:cNvSpPr/>
          <p:nvPr/>
        </p:nvSpPr>
        <p:spPr>
          <a:xfrm>
            <a:off x="6982461" y="1977355"/>
            <a:ext cx="1572260" cy="3301365"/>
          </a:xfrm>
          <a:prstGeom prst="roundRect">
            <a:avLst/>
          </a:prstGeom>
          <a:solidFill>
            <a:srgbClr val="7BC9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lnSpc>
                <a:spcPct val="150000"/>
              </a:lnSpc>
            </a:pPr>
            <a:r>
              <a:rPr lang="zh-CN" altLang="en-US" sz="1200" spc="160">
                <a:solidFill>
                  <a:prstClr val="white"/>
                </a:solidFill>
                <a:latin typeface="思源黑体 CN Bold" panose="020B0800000000000000" charset="-122"/>
                <a:ea typeface="思源黑体 CN Bold" panose="020B0800000000000000" charset="-122"/>
                <a:sym typeface="+mn-ea"/>
              </a:rPr>
              <a:t>单击此处输入你的正文，文字是您思想的提炼，为了最终演示发布的良好效果，请尽量言简意赅的阐述观点</a:t>
            </a:r>
          </a:p>
        </p:txBody>
      </p:sp>
      <p:sp>
        <p:nvSpPr>
          <p:cNvPr id="8" name="圆角矩形 7"/>
          <p:cNvSpPr/>
          <p:nvPr/>
        </p:nvSpPr>
        <p:spPr>
          <a:xfrm>
            <a:off x="8701406" y="1977355"/>
            <a:ext cx="1572260" cy="3301365"/>
          </a:xfrm>
          <a:prstGeom prst="roundRect">
            <a:avLst/>
          </a:prstGeom>
          <a:solidFill>
            <a:srgbClr val="EC7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lnSpc>
                <a:spcPct val="150000"/>
              </a:lnSpc>
            </a:pPr>
            <a:r>
              <a:rPr lang="zh-CN" altLang="en-US" sz="1200" spc="160">
                <a:solidFill>
                  <a:prstClr val="white"/>
                </a:solidFill>
                <a:latin typeface="思源黑体 CN Bold" panose="020B0800000000000000" charset="-122"/>
                <a:ea typeface="思源黑体 CN Bold" panose="020B0800000000000000" charset="-122"/>
                <a:sym typeface="+mn-ea"/>
              </a:rPr>
              <a:t>单击此处输入你的正文，文字是您思想的提炼，为了最终演示发布的良好效果，请尽量言简意赅的阐述观点</a:t>
            </a:r>
          </a:p>
        </p:txBody>
      </p:sp>
      <p:sp>
        <p:nvSpPr>
          <p:cNvPr id="9" name="圆角矩形 8"/>
          <p:cNvSpPr/>
          <p:nvPr/>
        </p:nvSpPr>
        <p:spPr>
          <a:xfrm>
            <a:off x="10420351" y="1977355"/>
            <a:ext cx="1572260" cy="3301365"/>
          </a:xfrm>
          <a:prstGeom prst="roundRect">
            <a:avLst/>
          </a:prstGeom>
          <a:solidFill>
            <a:srgbClr val="F8E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lnSpc>
                <a:spcPct val="150000"/>
              </a:lnSpc>
            </a:pPr>
            <a:r>
              <a:rPr lang="zh-CN" altLang="en-US" sz="1200" spc="160">
                <a:solidFill>
                  <a:prstClr val="white">
                    <a:lumMod val="50000"/>
                  </a:prstClr>
                </a:solidFill>
                <a:latin typeface="思源黑体 CN Bold" panose="020B0800000000000000" charset="-122"/>
                <a:ea typeface="思源黑体 CN Bold" panose="020B0800000000000000" charset="-122"/>
                <a:sym typeface="+mn-ea"/>
              </a:rPr>
              <a:t>单击此处输入你的正文，文字是您思想的提炼，为了最终演示发布的良好效果，请尽量言简意赅的阐述观点</a:t>
            </a:r>
          </a:p>
        </p:txBody>
      </p:sp>
    </p:spTree>
  </p:cSld>
  <p:clrMapOvr>
    <a:masterClrMapping/>
  </p:clrMapOvr>
  <mc:AlternateContent xmlns:mc="http://schemas.openxmlformats.org/markup-compatibility/2006" xmlns:p14="http://schemas.microsoft.com/office/powerpoint/2010/main">
    <mc:Choice Requires="p14">
      <p:transition spd="slow" p14:dur="1500" advClick="0" advTm="2000">
        <p:split orient="vert"/>
      </p:transition>
    </mc:Choice>
    <mc:Fallback xmlns="">
      <p:transition spd="slow" advClick="0" advTm="2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0-#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0-#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9"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燕尾形 1"/>
          <p:cNvSpPr/>
          <p:nvPr/>
        </p:nvSpPr>
        <p:spPr>
          <a:xfrm>
            <a:off x="205741" y="182210"/>
            <a:ext cx="3340100" cy="540385"/>
          </a:xfrm>
          <a:prstGeom prst="chevron">
            <a:avLst/>
          </a:prstGeom>
          <a:solidFill>
            <a:srgbClr val="EC7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zh-CN" altLang="en-US">
                <a:solidFill>
                  <a:prstClr val="white"/>
                </a:solidFill>
                <a:latin typeface="思源黑体 CN Bold" panose="020B0800000000000000" charset="-122"/>
                <a:ea typeface="思源黑体 CN Bold" panose="020B0800000000000000" charset="-122"/>
              </a:rPr>
              <a:t>双击添加标题</a:t>
            </a:r>
          </a:p>
        </p:txBody>
      </p:sp>
      <p:graphicFrame>
        <p:nvGraphicFramePr>
          <p:cNvPr id="3" name="图表 2"/>
          <p:cNvGraphicFramePr/>
          <p:nvPr/>
        </p:nvGraphicFramePr>
        <p:xfrm>
          <a:off x="2921000" y="1304255"/>
          <a:ext cx="6350000" cy="4762500"/>
        </p:xfrm>
        <a:graphic>
          <a:graphicData uri="http://schemas.openxmlformats.org/drawingml/2006/chart">
            <c:chart xmlns:c="http://schemas.openxmlformats.org/drawingml/2006/chart" xmlns:r="http://schemas.openxmlformats.org/officeDocument/2006/relationships" r:id="rId3"/>
          </a:graphicData>
        </a:graphic>
      </p:graphicFrame>
      <p:sp>
        <p:nvSpPr>
          <p:cNvPr id="10" name="文本框 9"/>
          <p:cNvSpPr txBox="1"/>
          <p:nvPr/>
        </p:nvSpPr>
        <p:spPr>
          <a:xfrm>
            <a:off x="460376" y="2019265"/>
            <a:ext cx="2460625" cy="1171218"/>
          </a:xfrm>
          <a:prstGeom prst="rect">
            <a:avLst/>
          </a:prstGeom>
          <a:noFill/>
        </p:spPr>
        <p:txBody>
          <a:bodyPr wrap="square" rtlCol="0" anchor="t">
            <a:spAutoFit/>
          </a:bodyPr>
          <a:lstStyle/>
          <a:p>
            <a:pPr defTabSz="1219170">
              <a:lnSpc>
                <a:spcPct val="150000"/>
              </a:lnSpc>
            </a:pPr>
            <a:r>
              <a:rPr lang="zh-CN" altLang="en-US" sz="1200" spc="160">
                <a:solidFill>
                  <a:prstClr val="white">
                    <a:lumMod val="50000"/>
                  </a:prstClr>
                </a:solidFill>
                <a:latin typeface="思源黑体 CN Bold" panose="020B0800000000000000" charset="-122"/>
                <a:ea typeface="思源黑体 CN Bold" panose="020B0800000000000000" charset="-122"/>
                <a:sym typeface="+mn-ea"/>
              </a:rPr>
              <a:t>单击此处输入你的正文，文字是您思想的提炼，为了最终演示发布的良好效果，请尽量言简意赅的阐述观点</a:t>
            </a:r>
          </a:p>
        </p:txBody>
      </p:sp>
      <p:sp>
        <p:nvSpPr>
          <p:cNvPr id="6" name="文本框 5"/>
          <p:cNvSpPr txBox="1"/>
          <p:nvPr/>
        </p:nvSpPr>
        <p:spPr>
          <a:xfrm>
            <a:off x="9705975" y="3695030"/>
            <a:ext cx="1562100" cy="2002215"/>
          </a:xfrm>
          <a:prstGeom prst="rect">
            <a:avLst/>
          </a:prstGeom>
          <a:noFill/>
          <a:ln>
            <a:solidFill>
              <a:srgbClr val="7BC9BE"/>
            </a:solidFill>
          </a:ln>
        </p:spPr>
        <p:txBody>
          <a:bodyPr wrap="square" rtlCol="0" anchor="t">
            <a:spAutoFit/>
          </a:bodyPr>
          <a:lstStyle/>
          <a:p>
            <a:pPr defTabSz="1219170">
              <a:lnSpc>
                <a:spcPct val="150000"/>
              </a:lnSpc>
            </a:pPr>
            <a:r>
              <a:rPr lang="zh-CN" altLang="en-US" sz="1200" spc="160">
                <a:solidFill>
                  <a:prstClr val="white">
                    <a:lumMod val="50000"/>
                  </a:prstClr>
                </a:solidFill>
                <a:latin typeface="思源黑体 CN Bold" panose="020B0800000000000000" charset="-122"/>
                <a:ea typeface="思源黑体 CN Bold" panose="020B0800000000000000" charset="-122"/>
                <a:sym typeface="+mn-ea"/>
              </a:rPr>
              <a:t>单击此处输入你的正文，文字是您思想的提炼，为了最终演示发布的良好效果，请尽量言简意赅的阐述观点</a:t>
            </a:r>
          </a:p>
        </p:txBody>
      </p:sp>
      <p:sp>
        <p:nvSpPr>
          <p:cNvPr id="5" name="文本框 4"/>
          <p:cNvSpPr txBox="1"/>
          <p:nvPr/>
        </p:nvSpPr>
        <p:spPr>
          <a:xfrm>
            <a:off x="9705975" y="1729070"/>
            <a:ext cx="1562100" cy="2002215"/>
          </a:xfrm>
          <a:prstGeom prst="rect">
            <a:avLst/>
          </a:prstGeom>
          <a:noFill/>
          <a:ln>
            <a:solidFill>
              <a:srgbClr val="F8EFCD"/>
            </a:solidFill>
          </a:ln>
        </p:spPr>
        <p:txBody>
          <a:bodyPr wrap="square" rtlCol="0" anchor="t">
            <a:spAutoFit/>
          </a:bodyPr>
          <a:lstStyle/>
          <a:p>
            <a:pPr defTabSz="1219170">
              <a:lnSpc>
                <a:spcPct val="150000"/>
              </a:lnSpc>
            </a:pPr>
            <a:r>
              <a:rPr lang="zh-CN" altLang="en-US" sz="1200" spc="160">
                <a:solidFill>
                  <a:prstClr val="white">
                    <a:lumMod val="50000"/>
                  </a:prstClr>
                </a:solidFill>
                <a:latin typeface="思源黑体 CN Bold" panose="020B0800000000000000" charset="-122"/>
                <a:ea typeface="思源黑体 CN Bold" panose="020B0800000000000000" charset="-122"/>
                <a:sym typeface="+mn-ea"/>
              </a:rPr>
              <a:t>单击此处输入你的正文，文字是您思想的提炼，为了最终演示发布的良好效果，请尽量言简意赅的阐述观点</a:t>
            </a:r>
          </a:p>
        </p:txBody>
      </p:sp>
    </p:spTree>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downLeft)">
                                      <p:cBhvr>
                                        <p:cTn id="7" dur="500"/>
                                        <p:tgtEl>
                                          <p:spTgt spid="10"/>
                                        </p:tgtEl>
                                      </p:cBhvr>
                                    </p:animEffect>
                                  </p:childTnLst>
                                </p:cTn>
                              </p:par>
                            </p:childTnLst>
                          </p:cTn>
                        </p:par>
                        <p:par>
                          <p:cTn id="8" fill="hold">
                            <p:stCondLst>
                              <p:cond delay="500"/>
                            </p:stCondLst>
                            <p:childTnLst>
                              <p:par>
                                <p:cTn id="9" presetID="18" presetClass="entr" presetSubtype="1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strips(downLeft)">
                                      <p:cBhvr>
                                        <p:cTn id="11" dur="500"/>
                                        <p:tgtEl>
                                          <p:spTgt spid="3"/>
                                        </p:tgtEl>
                                      </p:cBhvr>
                                    </p:animEffect>
                                  </p:childTnLst>
                                </p:cTn>
                              </p:par>
                            </p:childTnLst>
                          </p:cTn>
                        </p:par>
                        <p:par>
                          <p:cTn id="12" fill="hold">
                            <p:stCondLst>
                              <p:cond delay="1000"/>
                            </p:stCondLst>
                            <p:childTnLst>
                              <p:par>
                                <p:cTn id="13" presetID="18" presetClass="entr" presetSubtype="12"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strips(downLeft)">
                                      <p:cBhvr>
                                        <p:cTn id="15" dur="500"/>
                                        <p:tgtEl>
                                          <p:spTgt spid="5"/>
                                        </p:tgtEl>
                                      </p:cBhvr>
                                    </p:animEffect>
                                  </p:childTnLst>
                                </p:cTn>
                              </p:par>
                            </p:childTnLst>
                          </p:cTn>
                        </p:par>
                        <p:par>
                          <p:cTn id="16" fill="hold">
                            <p:stCondLst>
                              <p:cond delay="1500"/>
                            </p:stCondLst>
                            <p:childTnLst>
                              <p:par>
                                <p:cTn id="17" presetID="18" presetClass="entr" presetSubtype="12"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strips(downLeft)">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bldLvl="0" animBg="1"/>
      <p:bldP spid="5"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燕尾形 1"/>
          <p:cNvSpPr/>
          <p:nvPr/>
        </p:nvSpPr>
        <p:spPr>
          <a:xfrm>
            <a:off x="205741" y="182210"/>
            <a:ext cx="3340100" cy="540385"/>
          </a:xfrm>
          <a:prstGeom prst="chevron">
            <a:avLst/>
          </a:prstGeom>
          <a:solidFill>
            <a:srgbClr val="EC7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zh-CN" altLang="en-US">
                <a:solidFill>
                  <a:prstClr val="white"/>
                </a:solidFill>
                <a:latin typeface="思源黑体 CN Bold" panose="020B0800000000000000" charset="-122"/>
                <a:ea typeface="思源黑体 CN Bold" panose="020B0800000000000000" charset="-122"/>
              </a:rPr>
              <a:t>双击添加标题</a:t>
            </a:r>
          </a:p>
        </p:txBody>
      </p:sp>
      <p:graphicFrame>
        <p:nvGraphicFramePr>
          <p:cNvPr id="5" name="图表 4"/>
          <p:cNvGraphicFramePr/>
          <p:nvPr>
            <p:extLst>
              <p:ext uri="{D42A27DB-BD31-4B8C-83A1-F6EECF244321}">
                <p14:modId xmlns:p14="http://schemas.microsoft.com/office/powerpoint/2010/main" val="3892665019"/>
              </p:ext>
            </p:extLst>
          </p:nvPr>
        </p:nvGraphicFramePr>
        <p:xfrm>
          <a:off x="641985" y="722595"/>
          <a:ext cx="7970520" cy="5977891"/>
        </p:xfrm>
        <a:graphic>
          <a:graphicData uri="http://schemas.openxmlformats.org/drawingml/2006/chart">
            <c:chart xmlns:c="http://schemas.openxmlformats.org/drawingml/2006/chart" xmlns:r="http://schemas.openxmlformats.org/officeDocument/2006/relationships" r:id="rId3"/>
          </a:graphicData>
        </a:graphic>
      </p:graphicFrame>
      <p:sp>
        <p:nvSpPr>
          <p:cNvPr id="10" name="文本框 9"/>
          <p:cNvSpPr txBox="1"/>
          <p:nvPr/>
        </p:nvSpPr>
        <p:spPr>
          <a:xfrm>
            <a:off x="9089392" y="2107529"/>
            <a:ext cx="2460625" cy="1171218"/>
          </a:xfrm>
          <a:prstGeom prst="rect">
            <a:avLst/>
          </a:prstGeom>
          <a:noFill/>
        </p:spPr>
        <p:txBody>
          <a:bodyPr wrap="square" rtlCol="0" anchor="t">
            <a:spAutoFit/>
          </a:bodyPr>
          <a:lstStyle/>
          <a:p>
            <a:pPr defTabSz="1219170">
              <a:lnSpc>
                <a:spcPct val="150000"/>
              </a:lnSpc>
            </a:pPr>
            <a:r>
              <a:rPr lang="zh-CN" altLang="en-US" sz="1200" spc="160">
                <a:solidFill>
                  <a:prstClr val="white">
                    <a:lumMod val="50000"/>
                  </a:prstClr>
                </a:solidFill>
                <a:latin typeface="思源黑体 CN Bold" panose="020B0800000000000000" charset="-122"/>
                <a:ea typeface="思源黑体 CN Bold" panose="020B0800000000000000" charset="-122"/>
                <a:sym typeface="+mn-ea"/>
              </a:rPr>
              <a:t>单击此处输入你的正文，文字是您思想的提炼，为了最终演示发布的良好效果，请尽量言简意赅的阐述观点</a:t>
            </a:r>
          </a:p>
        </p:txBody>
      </p:sp>
    </p:spTree>
  </p:cSld>
  <p:clrMapOvr>
    <a:masterClrMapping/>
  </p:clrMapOvr>
  <mc:AlternateContent xmlns:mc="http://schemas.openxmlformats.org/markup-compatibility/2006" xmlns:p14="http://schemas.microsoft.com/office/powerpoint/2010/main">
    <mc:Choice Requires="p14">
      <p:transition p14:dur="100" advClick="0" advTm="2000">
        <p:cut/>
      </p:transition>
    </mc:Choice>
    <mc:Fallback xmlns="">
      <p:transition advClick="0" advTm="2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par>
                          <p:cTn id="8" fill="hold">
                            <p:stCondLst>
                              <p:cond delay="2000"/>
                            </p:stCondLst>
                            <p:childTnLst>
                              <p:par>
                                <p:cTn id="9" presetID="21" presetClass="entr" presetSubtype="1"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heel(1)">
                                      <p:cBhvr>
                                        <p:cTn id="11"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燕尾形 1"/>
          <p:cNvSpPr/>
          <p:nvPr/>
        </p:nvSpPr>
        <p:spPr>
          <a:xfrm>
            <a:off x="205741" y="182210"/>
            <a:ext cx="3340100" cy="540385"/>
          </a:xfrm>
          <a:prstGeom prst="chevron">
            <a:avLst/>
          </a:prstGeom>
          <a:solidFill>
            <a:srgbClr val="EC7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zh-CN" altLang="en-US">
                <a:solidFill>
                  <a:prstClr val="white"/>
                </a:solidFill>
                <a:latin typeface="思源黑体 CN Bold" panose="020B0800000000000000" charset="-122"/>
                <a:ea typeface="思源黑体 CN Bold" panose="020B0800000000000000" charset="-122"/>
              </a:rPr>
              <a:t>双击添加标题</a:t>
            </a:r>
          </a:p>
        </p:txBody>
      </p:sp>
      <p:graphicFrame>
        <p:nvGraphicFramePr>
          <p:cNvPr id="3" name="图表 2"/>
          <p:cNvGraphicFramePr/>
          <p:nvPr>
            <p:extLst>
              <p:ext uri="{D42A27DB-BD31-4B8C-83A1-F6EECF244321}">
                <p14:modId xmlns:p14="http://schemas.microsoft.com/office/powerpoint/2010/main" val="2921693469"/>
              </p:ext>
            </p:extLst>
          </p:nvPr>
        </p:nvGraphicFramePr>
        <p:xfrm>
          <a:off x="450849" y="722595"/>
          <a:ext cx="9702947" cy="32886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图表 4"/>
          <p:cNvGraphicFramePr/>
          <p:nvPr>
            <p:extLst>
              <p:ext uri="{D42A27DB-BD31-4B8C-83A1-F6EECF244321}">
                <p14:modId xmlns:p14="http://schemas.microsoft.com/office/powerpoint/2010/main" val="2559052327"/>
              </p:ext>
            </p:extLst>
          </p:nvPr>
        </p:nvGraphicFramePr>
        <p:xfrm>
          <a:off x="450849" y="3721701"/>
          <a:ext cx="9833243" cy="3061335"/>
        </p:xfrm>
        <a:graphic>
          <a:graphicData uri="http://schemas.openxmlformats.org/drawingml/2006/chart">
            <c:chart xmlns:c="http://schemas.openxmlformats.org/drawingml/2006/chart" xmlns:r="http://schemas.openxmlformats.org/officeDocument/2006/relationships" r:id="rId4"/>
          </a:graphicData>
        </a:graphic>
      </p:graphicFrame>
      <p:sp>
        <p:nvSpPr>
          <p:cNvPr id="6" name="文本框 5"/>
          <p:cNvSpPr txBox="1"/>
          <p:nvPr/>
        </p:nvSpPr>
        <p:spPr>
          <a:xfrm>
            <a:off x="10667568" y="1605633"/>
            <a:ext cx="1106024" cy="1365567"/>
          </a:xfrm>
          <a:prstGeom prst="rect">
            <a:avLst/>
          </a:prstGeom>
          <a:noFill/>
          <a:ln>
            <a:solidFill>
              <a:srgbClr val="7BC9BE"/>
            </a:solidFill>
          </a:ln>
        </p:spPr>
        <p:txBody>
          <a:bodyPr wrap="square" rtlCol="0" anchor="t">
            <a:spAutoFit/>
          </a:bodyPr>
          <a:lstStyle/>
          <a:p>
            <a:pPr defTabSz="1219170">
              <a:lnSpc>
                <a:spcPct val="150000"/>
              </a:lnSpc>
            </a:pPr>
            <a:r>
              <a:rPr lang="zh-CN" altLang="en-US" sz="800" spc="160">
                <a:solidFill>
                  <a:prstClr val="white">
                    <a:lumMod val="50000"/>
                  </a:prstClr>
                </a:solidFill>
                <a:latin typeface="思源黑体 CN Bold" panose="020B0800000000000000" charset="-122"/>
                <a:ea typeface="思源黑体 CN Bold" panose="020B0800000000000000" charset="-122"/>
                <a:sym typeface="+mn-ea"/>
              </a:rPr>
              <a:t>单击此处输入你的正文，文字是您思想的提炼，为了最终演示发布的良好效果，请尽量言简意赅的阐述观点</a:t>
            </a:r>
            <a:endParaRPr lang="zh-CN" altLang="en-US" sz="800" spc="160" dirty="0">
              <a:solidFill>
                <a:prstClr val="white">
                  <a:lumMod val="50000"/>
                </a:prstClr>
              </a:solidFill>
              <a:latin typeface="思源黑体 CN Bold" panose="020B0800000000000000" charset="-122"/>
              <a:ea typeface="思源黑体 CN Bold" panose="020B0800000000000000" charset="-122"/>
              <a:sym typeface="+mn-ea"/>
            </a:endParaRPr>
          </a:p>
        </p:txBody>
      </p:sp>
      <p:sp>
        <p:nvSpPr>
          <p:cNvPr id="7" name="下箭头 6"/>
          <p:cNvSpPr/>
          <p:nvPr/>
        </p:nvSpPr>
        <p:spPr>
          <a:xfrm>
            <a:off x="10935783" y="3428177"/>
            <a:ext cx="569595" cy="874395"/>
          </a:xfrm>
          <a:prstGeom prst="downArrow">
            <a:avLst/>
          </a:prstGeom>
          <a:solidFill>
            <a:srgbClr val="EC7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a:solidFill>
                <a:prstClr val="white"/>
              </a:solidFill>
              <a:latin typeface="思源黑体 CN Bold" panose="020B0800000000000000" charset="-122"/>
              <a:ea typeface="思源黑体 CN Bold" panose="020B0800000000000000" charset="-122"/>
            </a:endParaRPr>
          </a:p>
        </p:txBody>
      </p:sp>
      <p:sp>
        <p:nvSpPr>
          <p:cNvPr id="8" name="文本框 7"/>
          <p:cNvSpPr txBox="1"/>
          <p:nvPr/>
        </p:nvSpPr>
        <p:spPr>
          <a:xfrm>
            <a:off x="10667568" y="4512891"/>
            <a:ext cx="1106024" cy="1365567"/>
          </a:xfrm>
          <a:prstGeom prst="rect">
            <a:avLst/>
          </a:prstGeom>
          <a:noFill/>
          <a:ln>
            <a:solidFill>
              <a:srgbClr val="7BC9BE"/>
            </a:solidFill>
            <a:prstDash val="dash"/>
          </a:ln>
        </p:spPr>
        <p:txBody>
          <a:bodyPr wrap="square" rtlCol="0" anchor="t">
            <a:spAutoFit/>
          </a:bodyPr>
          <a:lstStyle/>
          <a:p>
            <a:pPr defTabSz="1219170">
              <a:lnSpc>
                <a:spcPct val="150000"/>
              </a:lnSpc>
            </a:pPr>
            <a:r>
              <a:rPr lang="zh-CN" altLang="en-US" sz="800" spc="160">
                <a:solidFill>
                  <a:prstClr val="white">
                    <a:lumMod val="50000"/>
                  </a:prstClr>
                </a:solidFill>
                <a:latin typeface="思源黑体 CN Bold" panose="020B0800000000000000" charset="-122"/>
                <a:ea typeface="思源黑体 CN Bold" panose="020B0800000000000000" charset="-122"/>
                <a:sym typeface="+mn-ea"/>
              </a:rPr>
              <a:t>单击此处输入你的正文，文字是您思想的提炼，为了最终演示发布的良好效果，请尽量言简意赅的阐述观点</a:t>
            </a:r>
            <a:endParaRPr lang="zh-CN" altLang="en-US" sz="800" spc="160" dirty="0">
              <a:solidFill>
                <a:prstClr val="white">
                  <a:lumMod val="50000"/>
                </a:prstClr>
              </a:solidFill>
              <a:latin typeface="思源黑体 CN Bold" panose="020B0800000000000000" charset="-122"/>
              <a:ea typeface="思源黑体 CN Bold" panose="020B0800000000000000"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2000">
        <p14:ferris dir="l"/>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par>
                          <p:cTn id="12" fill="hold">
                            <p:stCondLst>
                              <p:cond delay="1000"/>
                            </p:stCondLst>
                            <p:childTnLst>
                              <p:par>
                                <p:cTn id="13" presetID="2"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 presetClass="entr" presetSubtype="1"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0-#ppt_h/2"/>
                                          </p:val>
                                        </p:tav>
                                        <p:tav tm="100000">
                                          <p:val>
                                            <p:strVal val="#ppt_y"/>
                                          </p:val>
                                        </p:tav>
                                      </p:tavLst>
                                    </p:anim>
                                  </p:childTnLst>
                                </p:cTn>
                              </p:par>
                            </p:childTnLst>
                          </p:cTn>
                        </p:par>
                        <p:par>
                          <p:cTn id="22" fill="hold">
                            <p:stCondLst>
                              <p:cond delay="2000"/>
                            </p:stCondLst>
                            <p:childTnLst>
                              <p:par>
                                <p:cTn id="23" presetID="2" presetClass="entr" presetSubtype="1"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燕尾形 1"/>
          <p:cNvSpPr/>
          <p:nvPr/>
        </p:nvSpPr>
        <p:spPr>
          <a:xfrm>
            <a:off x="205741" y="182210"/>
            <a:ext cx="3340100" cy="540385"/>
          </a:xfrm>
          <a:prstGeom prst="chevron">
            <a:avLst/>
          </a:prstGeom>
          <a:solidFill>
            <a:srgbClr val="EC7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zh-CN" altLang="en-US">
                <a:solidFill>
                  <a:prstClr val="white"/>
                </a:solidFill>
                <a:latin typeface="思源黑体 CN Bold" panose="020B0800000000000000" charset="-122"/>
                <a:ea typeface="思源黑体 CN Bold" panose="020B0800000000000000" charset="-122"/>
              </a:rPr>
              <a:t>双击添加标题</a:t>
            </a:r>
          </a:p>
        </p:txBody>
      </p:sp>
      <p:graphicFrame>
        <p:nvGraphicFramePr>
          <p:cNvPr id="3" name="图表 2"/>
          <p:cNvGraphicFramePr/>
          <p:nvPr/>
        </p:nvGraphicFramePr>
        <p:xfrm>
          <a:off x="1505585" y="1179795"/>
          <a:ext cx="3652520" cy="273939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图表 4"/>
          <p:cNvGraphicFramePr/>
          <p:nvPr/>
        </p:nvGraphicFramePr>
        <p:xfrm>
          <a:off x="6643371" y="1179795"/>
          <a:ext cx="3652520" cy="2739391"/>
        </p:xfrm>
        <a:graphic>
          <a:graphicData uri="http://schemas.openxmlformats.org/drawingml/2006/chart">
            <c:chart xmlns:c="http://schemas.openxmlformats.org/drawingml/2006/chart" xmlns:r="http://schemas.openxmlformats.org/officeDocument/2006/relationships" r:id="rId4"/>
          </a:graphicData>
        </a:graphic>
      </p:graphicFrame>
      <p:sp>
        <p:nvSpPr>
          <p:cNvPr id="6" name="文本框 5"/>
          <p:cNvSpPr txBox="1"/>
          <p:nvPr/>
        </p:nvSpPr>
        <p:spPr>
          <a:xfrm>
            <a:off x="1877695" y="4117941"/>
            <a:ext cx="2908300" cy="1171218"/>
          </a:xfrm>
          <a:prstGeom prst="rect">
            <a:avLst/>
          </a:prstGeom>
          <a:noFill/>
          <a:ln>
            <a:solidFill>
              <a:srgbClr val="7BC9BE"/>
            </a:solidFill>
          </a:ln>
        </p:spPr>
        <p:txBody>
          <a:bodyPr wrap="square" rtlCol="0" anchor="t">
            <a:spAutoFit/>
          </a:bodyPr>
          <a:lstStyle/>
          <a:p>
            <a:pPr defTabSz="1219170">
              <a:lnSpc>
                <a:spcPct val="150000"/>
              </a:lnSpc>
            </a:pPr>
            <a:r>
              <a:rPr lang="zh-CN" altLang="en-US" sz="1200" spc="160">
                <a:solidFill>
                  <a:prstClr val="white">
                    <a:lumMod val="50000"/>
                  </a:prstClr>
                </a:solidFill>
                <a:latin typeface="思源黑体 CN Bold" panose="020B0800000000000000" charset="-122"/>
                <a:ea typeface="思源黑体 CN Bold" panose="020B0800000000000000" charset="-122"/>
                <a:sym typeface="+mn-ea"/>
              </a:rPr>
              <a:t>单击此处输入你的正文，文字是您思想的提炼，为了最终演示发布的良好效果，请尽量言简意赅的阐述观点</a:t>
            </a:r>
          </a:p>
        </p:txBody>
      </p:sp>
      <p:sp>
        <p:nvSpPr>
          <p:cNvPr id="7" name="文本框 6"/>
          <p:cNvSpPr txBox="1"/>
          <p:nvPr/>
        </p:nvSpPr>
        <p:spPr>
          <a:xfrm>
            <a:off x="7015481" y="4117941"/>
            <a:ext cx="2908300" cy="1171218"/>
          </a:xfrm>
          <a:prstGeom prst="rect">
            <a:avLst/>
          </a:prstGeom>
          <a:noFill/>
          <a:ln>
            <a:solidFill>
              <a:srgbClr val="7BC9BE"/>
            </a:solidFill>
          </a:ln>
        </p:spPr>
        <p:txBody>
          <a:bodyPr wrap="square" rtlCol="0" anchor="t">
            <a:spAutoFit/>
          </a:bodyPr>
          <a:lstStyle/>
          <a:p>
            <a:pPr defTabSz="1219170">
              <a:lnSpc>
                <a:spcPct val="150000"/>
              </a:lnSpc>
            </a:pPr>
            <a:r>
              <a:rPr lang="zh-CN" altLang="en-US" sz="1200" spc="160">
                <a:solidFill>
                  <a:prstClr val="white">
                    <a:lumMod val="50000"/>
                  </a:prstClr>
                </a:solidFill>
                <a:latin typeface="思源黑体 CN Bold" panose="020B0800000000000000" charset="-122"/>
                <a:ea typeface="思源黑体 CN Bold" panose="020B0800000000000000" charset="-122"/>
                <a:sym typeface="+mn-ea"/>
              </a:rPr>
              <a:t>单击此处输入你的正文，文字是您思想的提炼，为了最终演示发布的良好效果，请尽量言简意赅的阐述观点</a:t>
            </a:r>
          </a:p>
        </p:txBody>
      </p:sp>
    </p:spTree>
    <p:extLst>
      <p:ext uri="{BB962C8B-B14F-4D97-AF65-F5344CB8AC3E}">
        <p14:creationId xmlns:p14="http://schemas.microsoft.com/office/powerpoint/2010/main" val="41196894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wind"/>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par>
                          <p:cTn id="8" fill="hold">
                            <p:stCondLst>
                              <p:cond delay="2000"/>
                            </p:stCondLst>
                            <p:childTnLst>
                              <p:par>
                                <p:cTn id="9" presetID="21"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2000"/>
                                        <p:tgtEl>
                                          <p:spTgt spid="6"/>
                                        </p:tgtEl>
                                      </p:cBhvr>
                                    </p:animEffect>
                                  </p:childTnLst>
                                </p:cTn>
                              </p:par>
                            </p:childTnLst>
                          </p:cTn>
                        </p:par>
                        <p:par>
                          <p:cTn id="12" fill="hold">
                            <p:stCondLst>
                              <p:cond delay="4000"/>
                            </p:stCondLst>
                            <p:childTnLst>
                              <p:par>
                                <p:cTn id="13" presetID="21" presetClass="entr" presetSubtype="1"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heel(1)">
                                      <p:cBhvr>
                                        <p:cTn id="15" dur="2000"/>
                                        <p:tgtEl>
                                          <p:spTgt spid="5"/>
                                        </p:tgtEl>
                                      </p:cBhvr>
                                    </p:animEffect>
                                  </p:childTnLst>
                                </p:cTn>
                              </p:par>
                            </p:childTnLst>
                          </p:cTn>
                        </p:par>
                        <p:par>
                          <p:cTn id="16" fill="hold">
                            <p:stCondLst>
                              <p:cond delay="6000"/>
                            </p:stCondLst>
                            <p:childTnLst>
                              <p:par>
                                <p:cTn id="17" presetID="21" presetClass="entr" presetSubtype="1"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heel(1)">
                                      <p:cBhvr>
                                        <p:cTn id="19"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燕尾形 1"/>
          <p:cNvSpPr/>
          <p:nvPr/>
        </p:nvSpPr>
        <p:spPr>
          <a:xfrm>
            <a:off x="205741" y="182210"/>
            <a:ext cx="3340100" cy="540385"/>
          </a:xfrm>
          <a:prstGeom prst="chevron">
            <a:avLst/>
          </a:prstGeom>
          <a:solidFill>
            <a:srgbClr val="EC7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zh-CN" altLang="en-US" dirty="0">
                <a:solidFill>
                  <a:prstClr val="white"/>
                </a:solidFill>
                <a:latin typeface="思源黑体 CN Bold" panose="020B0800000000000000" charset="-122"/>
                <a:ea typeface="思源黑体 CN Bold" panose="020B0800000000000000" charset="-122"/>
              </a:rPr>
              <a:t>双击添加标题</a:t>
            </a:r>
          </a:p>
        </p:txBody>
      </p:sp>
      <p:graphicFrame>
        <p:nvGraphicFramePr>
          <p:cNvPr id="5" name="图表 4"/>
          <p:cNvGraphicFramePr/>
          <p:nvPr>
            <p:extLst>
              <p:ext uri="{D42A27DB-BD31-4B8C-83A1-F6EECF244321}">
                <p14:modId xmlns:p14="http://schemas.microsoft.com/office/powerpoint/2010/main" val="3798410896"/>
              </p:ext>
            </p:extLst>
          </p:nvPr>
        </p:nvGraphicFramePr>
        <p:xfrm>
          <a:off x="4203066" y="920715"/>
          <a:ext cx="7302500" cy="5390515"/>
        </p:xfrm>
        <a:graphic>
          <a:graphicData uri="http://schemas.openxmlformats.org/drawingml/2006/chart">
            <c:chart xmlns:c="http://schemas.openxmlformats.org/drawingml/2006/chart" xmlns:r="http://schemas.openxmlformats.org/officeDocument/2006/relationships" r:id="rId3"/>
          </a:graphicData>
        </a:graphic>
      </p:graphicFrame>
      <p:sp>
        <p:nvSpPr>
          <p:cNvPr id="6" name="左箭头 5"/>
          <p:cNvSpPr/>
          <p:nvPr/>
        </p:nvSpPr>
        <p:spPr>
          <a:xfrm>
            <a:off x="3531236" y="2196429"/>
            <a:ext cx="520065" cy="294640"/>
          </a:xfrm>
          <a:prstGeom prst="leftArrow">
            <a:avLst/>
          </a:prstGeom>
          <a:solidFill>
            <a:srgbClr val="EC7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a:solidFill>
                <a:prstClr val="white"/>
              </a:solidFill>
              <a:latin typeface="思源黑体 CN Bold" panose="020B0800000000000000" charset="-122"/>
              <a:ea typeface="思源黑体 CN Bold" panose="020B0800000000000000" charset="-122"/>
            </a:endParaRPr>
          </a:p>
        </p:txBody>
      </p:sp>
      <p:sp>
        <p:nvSpPr>
          <p:cNvPr id="7" name="左箭头 6"/>
          <p:cNvSpPr/>
          <p:nvPr/>
        </p:nvSpPr>
        <p:spPr>
          <a:xfrm>
            <a:off x="3531236" y="3282280"/>
            <a:ext cx="520065" cy="294640"/>
          </a:xfrm>
          <a:prstGeom prst="leftArrow">
            <a:avLst/>
          </a:prstGeom>
          <a:solidFill>
            <a:srgbClr val="EC7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a:solidFill>
                <a:prstClr val="white"/>
              </a:solidFill>
              <a:latin typeface="思源黑体 CN Bold" panose="020B0800000000000000" charset="-122"/>
              <a:ea typeface="思源黑体 CN Bold" panose="020B0800000000000000" charset="-122"/>
            </a:endParaRPr>
          </a:p>
        </p:txBody>
      </p:sp>
      <p:sp>
        <p:nvSpPr>
          <p:cNvPr id="8" name="左箭头 7"/>
          <p:cNvSpPr/>
          <p:nvPr/>
        </p:nvSpPr>
        <p:spPr>
          <a:xfrm>
            <a:off x="3531236" y="4244305"/>
            <a:ext cx="520065" cy="294640"/>
          </a:xfrm>
          <a:prstGeom prst="leftArrow">
            <a:avLst/>
          </a:prstGeom>
          <a:solidFill>
            <a:srgbClr val="EC7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a:solidFill>
                <a:prstClr val="white"/>
              </a:solidFill>
              <a:latin typeface="思源黑体 CN Bold" panose="020B0800000000000000" charset="-122"/>
              <a:ea typeface="思源黑体 CN Bold" panose="020B0800000000000000" charset="-122"/>
            </a:endParaRPr>
          </a:p>
        </p:txBody>
      </p:sp>
      <p:sp>
        <p:nvSpPr>
          <p:cNvPr id="9" name="左箭头 8"/>
          <p:cNvSpPr/>
          <p:nvPr/>
        </p:nvSpPr>
        <p:spPr>
          <a:xfrm>
            <a:off x="3531236" y="5304755"/>
            <a:ext cx="520065" cy="294640"/>
          </a:xfrm>
          <a:prstGeom prst="leftArrow">
            <a:avLst/>
          </a:prstGeom>
          <a:solidFill>
            <a:srgbClr val="EC7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a:solidFill>
                <a:prstClr val="white"/>
              </a:solidFill>
              <a:latin typeface="思源黑体 CN Bold" panose="020B0800000000000000" charset="-122"/>
              <a:ea typeface="思源黑体 CN Bold" panose="020B0800000000000000" charset="-122"/>
            </a:endParaRPr>
          </a:p>
        </p:txBody>
      </p:sp>
      <p:sp>
        <p:nvSpPr>
          <p:cNvPr id="10" name="文本框 9"/>
          <p:cNvSpPr txBox="1"/>
          <p:nvPr/>
        </p:nvSpPr>
        <p:spPr>
          <a:xfrm>
            <a:off x="488315" y="1984341"/>
            <a:ext cx="2774951" cy="693716"/>
          </a:xfrm>
          <a:prstGeom prst="rect">
            <a:avLst/>
          </a:prstGeom>
          <a:noFill/>
        </p:spPr>
        <p:txBody>
          <a:bodyPr wrap="square" rtlCol="0" anchor="t">
            <a:spAutoFit/>
          </a:bodyPr>
          <a:lstStyle/>
          <a:p>
            <a:pPr defTabSz="1219170">
              <a:lnSpc>
                <a:spcPct val="150000"/>
              </a:lnSpc>
            </a:pPr>
            <a:r>
              <a:rPr lang="zh-CN" altLang="en-US" sz="900" spc="160">
                <a:solidFill>
                  <a:prstClr val="white">
                    <a:lumMod val="50000"/>
                  </a:prstClr>
                </a:solidFill>
                <a:latin typeface="思源黑体 CN Bold" panose="020B0800000000000000" charset="-122"/>
                <a:ea typeface="思源黑体 CN Bold" panose="020B0800000000000000" charset="-122"/>
                <a:sym typeface="+mn-ea"/>
              </a:rPr>
              <a:t>单击此处输入你的正文，文字是您思想的提炼，为了最终演示发布的良好效果，请尽量言简意赅的阐述观点</a:t>
            </a:r>
          </a:p>
        </p:txBody>
      </p:sp>
      <p:sp>
        <p:nvSpPr>
          <p:cNvPr id="12" name="文本框 11"/>
          <p:cNvSpPr txBox="1"/>
          <p:nvPr/>
        </p:nvSpPr>
        <p:spPr>
          <a:xfrm>
            <a:off x="488315" y="3176236"/>
            <a:ext cx="2774951" cy="693716"/>
          </a:xfrm>
          <a:prstGeom prst="rect">
            <a:avLst/>
          </a:prstGeom>
          <a:noFill/>
        </p:spPr>
        <p:txBody>
          <a:bodyPr wrap="square" rtlCol="0" anchor="t">
            <a:spAutoFit/>
          </a:bodyPr>
          <a:lstStyle/>
          <a:p>
            <a:pPr defTabSz="1219170">
              <a:lnSpc>
                <a:spcPct val="150000"/>
              </a:lnSpc>
            </a:pPr>
            <a:r>
              <a:rPr lang="zh-CN" altLang="en-US" sz="900" spc="160" dirty="0">
                <a:solidFill>
                  <a:prstClr val="white">
                    <a:lumMod val="50000"/>
                  </a:prstClr>
                </a:solidFill>
                <a:latin typeface="思源黑体 CN Bold" panose="020B0800000000000000" charset="-122"/>
                <a:ea typeface="思源黑体 CN Bold" panose="020B0800000000000000" charset="-122"/>
                <a:sym typeface="+mn-ea"/>
              </a:rPr>
              <a:t>单击此处输入你的正文，文字是您思想的提炼，为了最终演示发布的良好效果，请尽量言简意赅的阐述观点</a:t>
            </a:r>
          </a:p>
        </p:txBody>
      </p:sp>
      <p:sp>
        <p:nvSpPr>
          <p:cNvPr id="13" name="文本框 12"/>
          <p:cNvSpPr txBox="1"/>
          <p:nvPr/>
        </p:nvSpPr>
        <p:spPr>
          <a:xfrm>
            <a:off x="488315" y="4138261"/>
            <a:ext cx="2774951" cy="693716"/>
          </a:xfrm>
          <a:prstGeom prst="rect">
            <a:avLst/>
          </a:prstGeom>
          <a:noFill/>
        </p:spPr>
        <p:txBody>
          <a:bodyPr wrap="square" rtlCol="0" anchor="t">
            <a:spAutoFit/>
          </a:bodyPr>
          <a:lstStyle/>
          <a:p>
            <a:pPr defTabSz="1219170">
              <a:lnSpc>
                <a:spcPct val="150000"/>
              </a:lnSpc>
            </a:pPr>
            <a:r>
              <a:rPr lang="zh-CN" altLang="en-US" sz="900" spc="160">
                <a:solidFill>
                  <a:prstClr val="white">
                    <a:lumMod val="50000"/>
                  </a:prstClr>
                </a:solidFill>
                <a:latin typeface="思源黑体 CN Bold" panose="020B0800000000000000" charset="-122"/>
                <a:ea typeface="思源黑体 CN Bold" panose="020B0800000000000000" charset="-122"/>
                <a:sym typeface="+mn-ea"/>
              </a:rPr>
              <a:t>单击此处输入你的正文，文字是您思想的提炼，为了最终演示发布的良好效果，请尽量言简意赅的阐述观点</a:t>
            </a:r>
          </a:p>
        </p:txBody>
      </p:sp>
      <p:sp>
        <p:nvSpPr>
          <p:cNvPr id="14" name="文本框 13"/>
          <p:cNvSpPr txBox="1"/>
          <p:nvPr/>
        </p:nvSpPr>
        <p:spPr>
          <a:xfrm>
            <a:off x="488315" y="5198710"/>
            <a:ext cx="2774951" cy="693716"/>
          </a:xfrm>
          <a:prstGeom prst="rect">
            <a:avLst/>
          </a:prstGeom>
          <a:noFill/>
        </p:spPr>
        <p:txBody>
          <a:bodyPr wrap="square" rtlCol="0" anchor="t">
            <a:spAutoFit/>
          </a:bodyPr>
          <a:lstStyle/>
          <a:p>
            <a:pPr defTabSz="1219170">
              <a:lnSpc>
                <a:spcPct val="150000"/>
              </a:lnSpc>
            </a:pPr>
            <a:r>
              <a:rPr lang="zh-CN" altLang="en-US" sz="900" spc="160">
                <a:solidFill>
                  <a:prstClr val="white">
                    <a:lumMod val="50000"/>
                  </a:prstClr>
                </a:solidFill>
                <a:latin typeface="思源黑体 CN Bold" panose="020B0800000000000000" charset="-122"/>
                <a:ea typeface="思源黑体 CN Bold" panose="020B0800000000000000" charset="-122"/>
                <a:sym typeface="+mn-ea"/>
              </a:rPr>
              <a:t>单击此处输入你的正文，文字是您思想的提炼，为了最终演示发布的良好效果，请尽量言简意赅的阐述观点</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2000">
        <p15:prstTrans prst="curtains"/>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edge">
                                      <p:cBhvr>
                                        <p:cTn id="7" dur="2000"/>
                                        <p:tgtEl>
                                          <p:spTgt spid="10"/>
                                        </p:tgtEl>
                                      </p:cBhvr>
                                    </p:animEffect>
                                  </p:childTnLst>
                                </p:cTn>
                              </p:par>
                            </p:childTnLst>
                          </p:cTn>
                        </p:par>
                        <p:par>
                          <p:cTn id="8" fill="hold">
                            <p:stCondLst>
                              <p:cond delay="2000"/>
                            </p:stCondLst>
                            <p:childTnLst>
                              <p:par>
                                <p:cTn id="9" presetID="2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edge">
                                      <p:cBhvr>
                                        <p:cTn id="11" dur="2000"/>
                                        <p:tgtEl>
                                          <p:spTgt spid="12"/>
                                        </p:tgtEl>
                                      </p:cBhvr>
                                    </p:animEffect>
                                  </p:childTnLst>
                                </p:cTn>
                              </p:par>
                            </p:childTnLst>
                          </p:cTn>
                        </p:par>
                        <p:par>
                          <p:cTn id="12" fill="hold">
                            <p:stCondLst>
                              <p:cond delay="4000"/>
                            </p:stCondLst>
                            <p:childTnLst>
                              <p:par>
                                <p:cTn id="13" presetID="2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edge">
                                      <p:cBhvr>
                                        <p:cTn id="15" dur="2000"/>
                                        <p:tgtEl>
                                          <p:spTgt spid="13"/>
                                        </p:tgtEl>
                                      </p:cBhvr>
                                    </p:animEffect>
                                  </p:childTnLst>
                                </p:cTn>
                              </p:par>
                            </p:childTnLst>
                          </p:cTn>
                        </p:par>
                        <p:par>
                          <p:cTn id="16" fill="hold">
                            <p:stCondLst>
                              <p:cond delay="6000"/>
                            </p:stCondLst>
                            <p:childTnLst>
                              <p:par>
                                <p:cTn id="17" presetID="2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edge">
                                      <p:cBhvr>
                                        <p:cTn id="19" dur="2000"/>
                                        <p:tgtEl>
                                          <p:spTgt spid="14"/>
                                        </p:tgtEl>
                                      </p:cBhvr>
                                    </p:animEffect>
                                  </p:childTnLst>
                                </p:cTn>
                              </p:par>
                            </p:childTnLst>
                          </p:cTn>
                        </p:par>
                        <p:par>
                          <p:cTn id="20" fill="hold">
                            <p:stCondLst>
                              <p:cond delay="8000"/>
                            </p:stCondLst>
                            <p:childTnLst>
                              <p:par>
                                <p:cTn id="21" presetID="2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edge">
                                      <p:cBhvr>
                                        <p:cTn id="2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14"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燕尾形 1"/>
          <p:cNvSpPr/>
          <p:nvPr/>
        </p:nvSpPr>
        <p:spPr>
          <a:xfrm>
            <a:off x="205741" y="182210"/>
            <a:ext cx="3340100" cy="540385"/>
          </a:xfrm>
          <a:prstGeom prst="chevron">
            <a:avLst/>
          </a:prstGeom>
          <a:solidFill>
            <a:srgbClr val="EC7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zh-CN" altLang="en-US">
                <a:solidFill>
                  <a:prstClr val="white"/>
                </a:solidFill>
                <a:latin typeface="思源黑体 CN Bold" panose="020B0800000000000000" charset="-122"/>
                <a:ea typeface="思源黑体 CN Bold" panose="020B0800000000000000" charset="-122"/>
              </a:rPr>
              <a:t>双击添加标题</a:t>
            </a:r>
          </a:p>
        </p:txBody>
      </p:sp>
      <p:graphicFrame>
        <p:nvGraphicFramePr>
          <p:cNvPr id="5" name="图表 4"/>
          <p:cNvGraphicFramePr/>
          <p:nvPr>
            <p:extLst>
              <p:ext uri="{D42A27DB-BD31-4B8C-83A1-F6EECF244321}">
                <p14:modId xmlns:p14="http://schemas.microsoft.com/office/powerpoint/2010/main" val="4082031411"/>
              </p:ext>
            </p:extLst>
          </p:nvPr>
        </p:nvGraphicFramePr>
        <p:xfrm>
          <a:off x="1231901" y="885789"/>
          <a:ext cx="9954260" cy="4418331"/>
        </p:xfrm>
        <a:graphic>
          <a:graphicData uri="http://schemas.openxmlformats.org/drawingml/2006/chart">
            <c:chart xmlns:c="http://schemas.openxmlformats.org/drawingml/2006/chart" xmlns:r="http://schemas.openxmlformats.org/officeDocument/2006/relationships" r:id="rId3"/>
          </a:graphicData>
        </a:graphic>
      </p:graphicFrame>
      <p:sp>
        <p:nvSpPr>
          <p:cNvPr id="10" name="文本框 9"/>
          <p:cNvSpPr txBox="1"/>
          <p:nvPr/>
        </p:nvSpPr>
        <p:spPr>
          <a:xfrm>
            <a:off x="2969895" y="5466680"/>
            <a:ext cx="6252211" cy="617220"/>
          </a:xfrm>
          <a:prstGeom prst="rect">
            <a:avLst/>
          </a:prstGeom>
          <a:noFill/>
        </p:spPr>
        <p:txBody>
          <a:bodyPr wrap="square" rtlCol="0" anchor="t">
            <a:spAutoFit/>
          </a:bodyPr>
          <a:lstStyle/>
          <a:p>
            <a:pPr defTabSz="1219170">
              <a:lnSpc>
                <a:spcPct val="150000"/>
              </a:lnSpc>
            </a:pPr>
            <a:r>
              <a:rPr lang="zh-CN" altLang="en-US" sz="1200" spc="160">
                <a:solidFill>
                  <a:prstClr val="white">
                    <a:lumMod val="50000"/>
                  </a:prstClr>
                </a:solidFill>
                <a:latin typeface="思源黑体 CN Bold" panose="020B0800000000000000" charset="-122"/>
                <a:ea typeface="思源黑体 CN Bold" panose="020B0800000000000000" charset="-122"/>
                <a:sym typeface="+mn-ea"/>
              </a:rPr>
              <a:t>单击此处输入你的正文，文字是您思想的提炼，为了最终演示发布的良好效果，请尽量言简意赅的阐述观点</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drap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燕尾形 1"/>
          <p:cNvSpPr/>
          <p:nvPr/>
        </p:nvSpPr>
        <p:spPr>
          <a:xfrm>
            <a:off x="205741" y="182210"/>
            <a:ext cx="3340100" cy="540385"/>
          </a:xfrm>
          <a:prstGeom prst="chevron">
            <a:avLst/>
          </a:prstGeom>
          <a:solidFill>
            <a:srgbClr val="EC7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zh-CN" altLang="en-US">
                <a:solidFill>
                  <a:prstClr val="white"/>
                </a:solidFill>
                <a:latin typeface="思源黑体 CN Bold" panose="020B0800000000000000" charset="-122"/>
                <a:ea typeface="思源黑体 CN Bold" panose="020B0800000000000000" charset="-122"/>
              </a:rPr>
              <a:t>双击添加标题</a:t>
            </a:r>
          </a:p>
        </p:txBody>
      </p:sp>
      <p:graphicFrame>
        <p:nvGraphicFramePr>
          <p:cNvPr id="5" name="图表 4"/>
          <p:cNvGraphicFramePr/>
          <p:nvPr>
            <p:extLst>
              <p:ext uri="{D42A27DB-BD31-4B8C-83A1-F6EECF244321}">
                <p14:modId xmlns:p14="http://schemas.microsoft.com/office/powerpoint/2010/main" val="3675381459"/>
              </p:ext>
            </p:extLst>
          </p:nvPr>
        </p:nvGraphicFramePr>
        <p:xfrm>
          <a:off x="3611066" y="1381726"/>
          <a:ext cx="8422716" cy="4625975"/>
        </p:xfrm>
        <a:graphic>
          <a:graphicData uri="http://schemas.openxmlformats.org/drawingml/2006/chart">
            <c:chart xmlns:c="http://schemas.openxmlformats.org/drawingml/2006/chart" xmlns:r="http://schemas.openxmlformats.org/officeDocument/2006/relationships" r:id="rId3"/>
          </a:graphicData>
        </a:graphic>
      </p:graphicFrame>
      <p:sp>
        <p:nvSpPr>
          <p:cNvPr id="9" name="文本框 8"/>
          <p:cNvSpPr txBox="1"/>
          <p:nvPr/>
        </p:nvSpPr>
        <p:spPr>
          <a:xfrm>
            <a:off x="32185" y="3877275"/>
            <a:ext cx="3742691" cy="894219"/>
          </a:xfrm>
          <a:prstGeom prst="rect">
            <a:avLst/>
          </a:prstGeom>
          <a:noFill/>
          <a:ln>
            <a:solidFill>
              <a:srgbClr val="EC7B71"/>
            </a:solidFill>
          </a:ln>
        </p:spPr>
        <p:txBody>
          <a:bodyPr wrap="square" rtlCol="0" anchor="t">
            <a:spAutoFit/>
          </a:bodyPr>
          <a:lstStyle/>
          <a:p>
            <a:pPr defTabSz="1219170">
              <a:lnSpc>
                <a:spcPct val="150000"/>
              </a:lnSpc>
            </a:pPr>
            <a:r>
              <a:rPr lang="zh-CN" altLang="en-US" sz="1200" spc="160">
                <a:solidFill>
                  <a:prstClr val="white">
                    <a:lumMod val="50000"/>
                  </a:prstClr>
                </a:solidFill>
                <a:latin typeface="思源黑体 CN Bold" panose="020B0800000000000000" charset="-122"/>
                <a:ea typeface="思源黑体 CN Bold" panose="020B0800000000000000" charset="-122"/>
                <a:sym typeface="+mn-ea"/>
              </a:rPr>
              <a:t>单击此处输入你的正文，文字是您思想的提炼，为了最终演示发布的良好效果，请尽量言简意赅的阐述观点</a:t>
            </a:r>
          </a:p>
        </p:txBody>
      </p:sp>
      <p:sp>
        <p:nvSpPr>
          <p:cNvPr id="6" name="文本框 5"/>
          <p:cNvSpPr txBox="1"/>
          <p:nvPr/>
        </p:nvSpPr>
        <p:spPr>
          <a:xfrm>
            <a:off x="32185" y="2088480"/>
            <a:ext cx="3742691" cy="894219"/>
          </a:xfrm>
          <a:prstGeom prst="rect">
            <a:avLst/>
          </a:prstGeom>
          <a:noFill/>
          <a:ln>
            <a:solidFill>
              <a:srgbClr val="7BC9BE"/>
            </a:solidFill>
          </a:ln>
        </p:spPr>
        <p:txBody>
          <a:bodyPr wrap="square" rtlCol="0" anchor="t">
            <a:spAutoFit/>
          </a:bodyPr>
          <a:lstStyle/>
          <a:p>
            <a:pPr defTabSz="1219170">
              <a:lnSpc>
                <a:spcPct val="150000"/>
              </a:lnSpc>
            </a:pPr>
            <a:r>
              <a:rPr lang="zh-CN" altLang="en-US" sz="1200" spc="160">
                <a:solidFill>
                  <a:prstClr val="white">
                    <a:lumMod val="50000"/>
                  </a:prstClr>
                </a:solidFill>
                <a:latin typeface="思源黑体 CN Bold" panose="020B0800000000000000" charset="-122"/>
                <a:ea typeface="思源黑体 CN Bold" panose="020B0800000000000000" charset="-122"/>
                <a:sym typeface="+mn-ea"/>
              </a:rPr>
              <a:t>单击此处输入你的正文，文字是您思想的提炼，为了最终演示发布的良好效果，请尽量言简意赅的阐述观点</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fallOver"/>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6" grpId="0" bldLvl="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燕尾形 1"/>
          <p:cNvSpPr/>
          <p:nvPr/>
        </p:nvSpPr>
        <p:spPr>
          <a:xfrm>
            <a:off x="205741" y="182210"/>
            <a:ext cx="3340100" cy="540385"/>
          </a:xfrm>
          <a:prstGeom prst="chevron">
            <a:avLst/>
          </a:prstGeom>
          <a:solidFill>
            <a:srgbClr val="EC7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zh-CN" altLang="en-US">
                <a:solidFill>
                  <a:prstClr val="white"/>
                </a:solidFill>
                <a:latin typeface="思源黑体 CN Bold" panose="020B0800000000000000" charset="-122"/>
                <a:ea typeface="思源黑体 CN Bold" panose="020B0800000000000000" charset="-122"/>
              </a:rPr>
              <a:t>双击添加标题</a:t>
            </a:r>
          </a:p>
        </p:txBody>
      </p:sp>
      <p:graphicFrame>
        <p:nvGraphicFramePr>
          <p:cNvPr id="5" name="图表 4"/>
          <p:cNvGraphicFramePr/>
          <p:nvPr>
            <p:extLst>
              <p:ext uri="{D42A27DB-BD31-4B8C-83A1-F6EECF244321}">
                <p14:modId xmlns:p14="http://schemas.microsoft.com/office/powerpoint/2010/main" val="1006199525"/>
              </p:ext>
            </p:extLst>
          </p:nvPr>
        </p:nvGraphicFramePr>
        <p:xfrm>
          <a:off x="205741" y="1254726"/>
          <a:ext cx="6848868" cy="4762500"/>
        </p:xfrm>
        <a:graphic>
          <a:graphicData uri="http://schemas.openxmlformats.org/drawingml/2006/chart">
            <c:chart xmlns:c="http://schemas.openxmlformats.org/drawingml/2006/chart" xmlns:r="http://schemas.openxmlformats.org/officeDocument/2006/relationships" r:id="rId3"/>
          </a:graphicData>
        </a:graphic>
      </p:graphicFrame>
      <p:sp>
        <p:nvSpPr>
          <p:cNvPr id="6" name="文本框 5"/>
          <p:cNvSpPr txBox="1"/>
          <p:nvPr/>
        </p:nvSpPr>
        <p:spPr>
          <a:xfrm>
            <a:off x="7456171" y="4436075"/>
            <a:ext cx="3742691" cy="894219"/>
          </a:xfrm>
          <a:prstGeom prst="wedgeRectCallout">
            <a:avLst>
              <a:gd name="adj1" fmla="val -88564"/>
              <a:gd name="adj2" fmla="val -59586"/>
            </a:avLst>
          </a:prstGeom>
          <a:noFill/>
          <a:ln>
            <a:solidFill>
              <a:srgbClr val="7BC9BE"/>
            </a:solidFill>
          </a:ln>
        </p:spPr>
        <p:txBody>
          <a:bodyPr wrap="square" rtlCol="0" anchor="t">
            <a:spAutoFit/>
          </a:bodyPr>
          <a:lstStyle/>
          <a:p>
            <a:pPr defTabSz="1219170">
              <a:lnSpc>
                <a:spcPct val="150000"/>
              </a:lnSpc>
            </a:pPr>
            <a:r>
              <a:rPr lang="zh-CN" altLang="en-US" sz="1200" spc="160">
                <a:solidFill>
                  <a:prstClr val="white">
                    <a:lumMod val="50000"/>
                  </a:prstClr>
                </a:solidFill>
                <a:latin typeface="思源黑体 CN Bold" panose="020B0800000000000000" charset="-122"/>
                <a:ea typeface="思源黑体 CN Bold" panose="020B0800000000000000" charset="-122"/>
                <a:sym typeface="+mn-ea"/>
              </a:rPr>
              <a:t>单击此处输入你的正文，文字是您思想的提炼，为了最终演示发布的良好效果，请尽量言简意赅的阐述观点</a:t>
            </a:r>
          </a:p>
        </p:txBody>
      </p:sp>
      <p:sp>
        <p:nvSpPr>
          <p:cNvPr id="7" name="文本框 6"/>
          <p:cNvSpPr txBox="1"/>
          <p:nvPr/>
        </p:nvSpPr>
        <p:spPr>
          <a:xfrm>
            <a:off x="7456171" y="1332195"/>
            <a:ext cx="3742691" cy="894219"/>
          </a:xfrm>
          <a:prstGeom prst="wedgeRectCallout">
            <a:avLst>
              <a:gd name="adj1" fmla="val -66762"/>
              <a:gd name="adj2" fmla="val 21557"/>
            </a:avLst>
          </a:prstGeom>
          <a:noFill/>
          <a:ln>
            <a:solidFill>
              <a:srgbClr val="F8EFCD"/>
            </a:solidFill>
          </a:ln>
        </p:spPr>
        <p:txBody>
          <a:bodyPr wrap="square" rtlCol="0" anchor="t">
            <a:spAutoFit/>
          </a:bodyPr>
          <a:lstStyle/>
          <a:p>
            <a:pPr defTabSz="1219170">
              <a:lnSpc>
                <a:spcPct val="150000"/>
              </a:lnSpc>
            </a:pPr>
            <a:r>
              <a:rPr lang="zh-CN" altLang="en-US" sz="1200" spc="160">
                <a:solidFill>
                  <a:prstClr val="white">
                    <a:lumMod val="50000"/>
                  </a:prstClr>
                </a:solidFill>
                <a:latin typeface="思源黑体 CN Bold" panose="020B0800000000000000" charset="-122"/>
                <a:ea typeface="思源黑体 CN Bold" panose="020B0800000000000000" charset="-122"/>
                <a:sym typeface="+mn-ea"/>
              </a:rPr>
              <a:t>单击此处输入你的正文，文字是您思想的提炼，为了最终演示发布的良好效果，请尽量言简意赅的阐述观点</a:t>
            </a:r>
          </a:p>
        </p:txBody>
      </p:sp>
      <p:sp>
        <p:nvSpPr>
          <p:cNvPr id="8" name="文本框 7"/>
          <p:cNvSpPr txBox="1"/>
          <p:nvPr/>
        </p:nvSpPr>
        <p:spPr>
          <a:xfrm>
            <a:off x="7456171" y="2922869"/>
            <a:ext cx="3742691" cy="894219"/>
          </a:xfrm>
          <a:prstGeom prst="wedgeRectCallout">
            <a:avLst>
              <a:gd name="adj1" fmla="val -88564"/>
              <a:gd name="adj2" fmla="val -1430"/>
            </a:avLst>
          </a:prstGeom>
          <a:noFill/>
          <a:ln>
            <a:solidFill>
              <a:srgbClr val="EC7B71"/>
            </a:solidFill>
          </a:ln>
        </p:spPr>
        <p:txBody>
          <a:bodyPr wrap="square" rtlCol="0" anchor="t">
            <a:spAutoFit/>
          </a:bodyPr>
          <a:lstStyle/>
          <a:p>
            <a:pPr defTabSz="1219170">
              <a:lnSpc>
                <a:spcPct val="150000"/>
              </a:lnSpc>
            </a:pPr>
            <a:r>
              <a:rPr lang="zh-CN" altLang="en-US" sz="1200" spc="160">
                <a:solidFill>
                  <a:prstClr val="white">
                    <a:lumMod val="50000"/>
                  </a:prstClr>
                </a:solidFill>
                <a:latin typeface="思源黑体 CN Bold" panose="020B0800000000000000" charset="-122"/>
                <a:ea typeface="思源黑体 CN Bold" panose="020B0800000000000000" charset="-122"/>
                <a:sym typeface="+mn-ea"/>
              </a:rPr>
              <a:t>单击此处输入你的正文，文字是您思想的提炼，为了最终演示发布的良好效果，请尽量言简意赅的阐述观点</a:t>
            </a:r>
          </a:p>
        </p:txBody>
      </p:sp>
    </p:spTree>
  </p:cSld>
  <p:clrMapOvr>
    <a:masterClrMapping/>
  </p:clrMapOvr>
  <mc:AlternateContent xmlns:mc="http://schemas.openxmlformats.org/markup-compatibility/2006" xmlns:p14="http://schemas.microsoft.com/office/powerpoint/2010/main">
    <mc:Choice Requires="p14">
      <p:transition spd="slow" advClick="0" advTm="2000">
        <p14:flash/>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0-#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0-#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bldLvl="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燕尾形 1"/>
          <p:cNvSpPr/>
          <p:nvPr/>
        </p:nvSpPr>
        <p:spPr>
          <a:xfrm>
            <a:off x="205741" y="182210"/>
            <a:ext cx="3340100" cy="540385"/>
          </a:xfrm>
          <a:prstGeom prst="chevron">
            <a:avLst/>
          </a:prstGeom>
          <a:solidFill>
            <a:srgbClr val="EC7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zh-CN" altLang="en-US">
                <a:solidFill>
                  <a:prstClr val="white"/>
                </a:solidFill>
                <a:latin typeface="思源黑体 CN Bold" panose="020B0800000000000000" charset="-122"/>
                <a:ea typeface="思源黑体 CN Bold" panose="020B0800000000000000" charset="-122"/>
              </a:rPr>
              <a:t>双击添加标题</a:t>
            </a:r>
          </a:p>
        </p:txBody>
      </p:sp>
      <p:graphicFrame>
        <p:nvGraphicFramePr>
          <p:cNvPr id="3" name="图表 2"/>
          <p:cNvGraphicFramePr/>
          <p:nvPr>
            <p:extLst>
              <p:ext uri="{D42A27DB-BD31-4B8C-83A1-F6EECF244321}">
                <p14:modId xmlns:p14="http://schemas.microsoft.com/office/powerpoint/2010/main" val="4139801285"/>
              </p:ext>
            </p:extLst>
          </p:nvPr>
        </p:nvGraphicFramePr>
        <p:xfrm>
          <a:off x="3014068" y="833368"/>
          <a:ext cx="6350000" cy="5191265"/>
        </p:xfrm>
        <a:graphic>
          <a:graphicData uri="http://schemas.openxmlformats.org/drawingml/2006/chart">
            <c:chart xmlns:c="http://schemas.openxmlformats.org/drawingml/2006/chart" xmlns:r="http://schemas.openxmlformats.org/officeDocument/2006/relationships" r:id="rId3"/>
          </a:graphicData>
        </a:graphic>
      </p:graphicFrame>
      <p:sp>
        <p:nvSpPr>
          <p:cNvPr id="5" name="文本框 4"/>
          <p:cNvSpPr txBox="1"/>
          <p:nvPr/>
        </p:nvSpPr>
        <p:spPr>
          <a:xfrm>
            <a:off x="1076326" y="3343240"/>
            <a:ext cx="2207895" cy="991362"/>
          </a:xfrm>
          <a:prstGeom prst="rect">
            <a:avLst/>
          </a:prstGeom>
          <a:noFill/>
        </p:spPr>
        <p:txBody>
          <a:bodyPr wrap="square" rtlCol="0" anchor="t">
            <a:spAutoFit/>
          </a:bodyPr>
          <a:lstStyle/>
          <a:p>
            <a:pPr defTabSz="1219170">
              <a:lnSpc>
                <a:spcPct val="150000"/>
              </a:lnSpc>
            </a:pPr>
            <a:r>
              <a:rPr lang="zh-CN" altLang="en-US" sz="1000" spc="160">
                <a:solidFill>
                  <a:prstClr val="white">
                    <a:lumMod val="50000"/>
                  </a:prstClr>
                </a:solidFill>
                <a:latin typeface="思源黑体 CN Bold" panose="020B0800000000000000" charset="-122"/>
                <a:ea typeface="思源黑体 CN Bold" panose="020B0800000000000000" charset="-122"/>
                <a:sym typeface="+mn-ea"/>
              </a:rPr>
              <a:t>单击此处输入你的正文，文字是您思想的提炼，为了最终演示发布的良好效果，请尽量言简意赅的阐述观点</a:t>
            </a:r>
          </a:p>
        </p:txBody>
      </p:sp>
      <p:sp>
        <p:nvSpPr>
          <p:cNvPr id="6" name="文本框 5"/>
          <p:cNvSpPr txBox="1"/>
          <p:nvPr/>
        </p:nvSpPr>
        <p:spPr>
          <a:xfrm>
            <a:off x="2627631" y="1819875"/>
            <a:ext cx="2207895" cy="991362"/>
          </a:xfrm>
          <a:prstGeom prst="rect">
            <a:avLst/>
          </a:prstGeom>
          <a:noFill/>
        </p:spPr>
        <p:txBody>
          <a:bodyPr wrap="square" rtlCol="0" anchor="t">
            <a:spAutoFit/>
          </a:bodyPr>
          <a:lstStyle/>
          <a:p>
            <a:pPr defTabSz="1219170">
              <a:lnSpc>
                <a:spcPct val="150000"/>
              </a:lnSpc>
            </a:pPr>
            <a:r>
              <a:rPr lang="zh-CN" altLang="en-US" sz="1000" spc="160">
                <a:solidFill>
                  <a:prstClr val="white">
                    <a:lumMod val="50000"/>
                  </a:prstClr>
                </a:solidFill>
                <a:latin typeface="思源黑体 CN Bold" panose="020B0800000000000000" charset="-122"/>
                <a:ea typeface="思源黑体 CN Bold" panose="020B0800000000000000" charset="-122"/>
                <a:sym typeface="+mn-ea"/>
              </a:rPr>
              <a:t>单击此处输入你的正文，文字是您思想的提炼，为了最终演示发布的良好效果，请尽量言简意赅的阐述观点</a:t>
            </a:r>
          </a:p>
        </p:txBody>
      </p:sp>
      <p:sp>
        <p:nvSpPr>
          <p:cNvPr id="7" name="文本框 6"/>
          <p:cNvSpPr txBox="1"/>
          <p:nvPr/>
        </p:nvSpPr>
        <p:spPr>
          <a:xfrm>
            <a:off x="1585595" y="5424769"/>
            <a:ext cx="2207895" cy="991362"/>
          </a:xfrm>
          <a:prstGeom prst="rect">
            <a:avLst/>
          </a:prstGeom>
          <a:noFill/>
        </p:spPr>
        <p:txBody>
          <a:bodyPr wrap="square" rtlCol="0" anchor="t">
            <a:spAutoFit/>
          </a:bodyPr>
          <a:lstStyle/>
          <a:p>
            <a:pPr defTabSz="1219170">
              <a:lnSpc>
                <a:spcPct val="150000"/>
              </a:lnSpc>
            </a:pPr>
            <a:r>
              <a:rPr lang="zh-CN" altLang="en-US" sz="1000" spc="160">
                <a:solidFill>
                  <a:prstClr val="white">
                    <a:lumMod val="50000"/>
                  </a:prstClr>
                </a:solidFill>
                <a:latin typeface="思源黑体 CN Bold" panose="020B0800000000000000" charset="-122"/>
                <a:ea typeface="思源黑体 CN Bold" panose="020B0800000000000000" charset="-122"/>
                <a:sym typeface="+mn-ea"/>
              </a:rPr>
              <a:t>单击此处输入你的正文，文字是您思想的提炼，为了最终演示发布的良好效果，请尽量言简意赅的阐述观点</a:t>
            </a:r>
          </a:p>
        </p:txBody>
      </p:sp>
      <p:sp>
        <p:nvSpPr>
          <p:cNvPr id="8" name="文本框 7"/>
          <p:cNvSpPr txBox="1"/>
          <p:nvPr/>
        </p:nvSpPr>
        <p:spPr>
          <a:xfrm>
            <a:off x="8550911" y="1981800"/>
            <a:ext cx="2207895" cy="991362"/>
          </a:xfrm>
          <a:prstGeom prst="rect">
            <a:avLst/>
          </a:prstGeom>
          <a:noFill/>
        </p:spPr>
        <p:txBody>
          <a:bodyPr wrap="square" rtlCol="0" anchor="t">
            <a:spAutoFit/>
          </a:bodyPr>
          <a:lstStyle/>
          <a:p>
            <a:pPr defTabSz="1219170">
              <a:lnSpc>
                <a:spcPct val="150000"/>
              </a:lnSpc>
            </a:pPr>
            <a:r>
              <a:rPr lang="zh-CN" altLang="en-US" sz="1000" spc="160">
                <a:solidFill>
                  <a:prstClr val="white">
                    <a:lumMod val="50000"/>
                  </a:prstClr>
                </a:solidFill>
                <a:latin typeface="思源黑体 CN Bold" panose="020B0800000000000000" charset="-122"/>
                <a:ea typeface="思源黑体 CN Bold" panose="020B0800000000000000" charset="-122"/>
                <a:sym typeface="+mn-ea"/>
              </a:rPr>
              <a:t>单击此处输入你的正文，文字是您思想的提炼，为了最终演示发布的良好效果，请尽量言简意赅的阐述观点</a:t>
            </a:r>
          </a:p>
        </p:txBody>
      </p:sp>
      <p:sp>
        <p:nvSpPr>
          <p:cNvPr id="9" name="文本框 8"/>
          <p:cNvSpPr txBox="1"/>
          <p:nvPr/>
        </p:nvSpPr>
        <p:spPr>
          <a:xfrm>
            <a:off x="8550911" y="4428243"/>
            <a:ext cx="2207895" cy="991362"/>
          </a:xfrm>
          <a:prstGeom prst="rect">
            <a:avLst/>
          </a:prstGeom>
          <a:noFill/>
        </p:spPr>
        <p:txBody>
          <a:bodyPr wrap="square" rtlCol="0" anchor="t">
            <a:spAutoFit/>
          </a:bodyPr>
          <a:lstStyle/>
          <a:p>
            <a:pPr defTabSz="1219170">
              <a:lnSpc>
                <a:spcPct val="150000"/>
              </a:lnSpc>
            </a:pPr>
            <a:r>
              <a:rPr lang="zh-CN" altLang="en-US" sz="1000" spc="160">
                <a:solidFill>
                  <a:prstClr val="white">
                    <a:lumMod val="50000"/>
                  </a:prstClr>
                </a:solidFill>
                <a:latin typeface="思源黑体 CN Bold" panose="020B0800000000000000" charset="-122"/>
                <a:ea typeface="思源黑体 CN Bold" panose="020B0800000000000000" charset="-122"/>
                <a:sym typeface="+mn-ea"/>
              </a:rPr>
              <a:t>单击此处输入你的正文，文字是您思想的提炼，为了最终演示发布的良好效果，请尽量言简意赅的阐述观点</a:t>
            </a:r>
          </a:p>
        </p:txBody>
      </p:sp>
    </p:spTree>
  </p:cSld>
  <p:clrMapOvr>
    <a:masterClrMapping/>
  </p:clrMapOvr>
  <p:transition spd="slow" advClick="0" advTm="2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edge">
                                      <p:cBhvr>
                                        <p:cTn id="7" dur="2000"/>
                                        <p:tgtEl>
                                          <p:spTgt spid="3"/>
                                        </p:tgtEl>
                                      </p:cBhvr>
                                    </p:animEffect>
                                  </p:childTnLst>
                                </p:cTn>
                              </p:par>
                            </p:childTnLst>
                          </p:cTn>
                        </p:par>
                        <p:par>
                          <p:cTn id="8" fill="hold">
                            <p:stCondLst>
                              <p:cond delay="2000"/>
                            </p:stCondLst>
                            <p:childTnLst>
                              <p:par>
                                <p:cTn id="9" presetID="2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edge">
                                      <p:cBhvr>
                                        <p:cTn id="11" dur="2000"/>
                                        <p:tgtEl>
                                          <p:spTgt spid="5"/>
                                        </p:tgtEl>
                                      </p:cBhvr>
                                    </p:animEffect>
                                  </p:childTnLst>
                                </p:cTn>
                              </p:par>
                            </p:childTnLst>
                          </p:cTn>
                        </p:par>
                        <p:par>
                          <p:cTn id="12" fill="hold">
                            <p:stCondLst>
                              <p:cond delay="4000"/>
                            </p:stCondLst>
                            <p:childTnLst>
                              <p:par>
                                <p:cTn id="13" presetID="2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edge">
                                      <p:cBhvr>
                                        <p:cTn id="15" dur="2000"/>
                                        <p:tgtEl>
                                          <p:spTgt spid="6"/>
                                        </p:tgtEl>
                                      </p:cBhvr>
                                    </p:animEffect>
                                  </p:childTnLst>
                                </p:cTn>
                              </p:par>
                            </p:childTnLst>
                          </p:cTn>
                        </p:par>
                        <p:par>
                          <p:cTn id="16" fill="hold">
                            <p:stCondLst>
                              <p:cond delay="6000"/>
                            </p:stCondLst>
                            <p:childTnLst>
                              <p:par>
                                <p:cTn id="17" presetID="2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edge">
                                      <p:cBhvr>
                                        <p:cTn id="19" dur="2000"/>
                                        <p:tgtEl>
                                          <p:spTgt spid="7"/>
                                        </p:tgtEl>
                                      </p:cBhvr>
                                    </p:animEffect>
                                  </p:childTnLst>
                                </p:cTn>
                              </p:par>
                            </p:childTnLst>
                          </p:cTn>
                        </p:par>
                        <p:par>
                          <p:cTn id="20" fill="hold">
                            <p:stCondLst>
                              <p:cond delay="8000"/>
                            </p:stCondLst>
                            <p:childTnLst>
                              <p:par>
                                <p:cTn id="21" presetID="2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edge">
                                      <p:cBhvr>
                                        <p:cTn id="23" dur="2000"/>
                                        <p:tgtEl>
                                          <p:spTgt spid="8"/>
                                        </p:tgtEl>
                                      </p:cBhvr>
                                    </p:animEffect>
                                  </p:childTnLst>
                                </p:cTn>
                              </p:par>
                            </p:childTnLst>
                          </p:cTn>
                        </p:par>
                        <p:par>
                          <p:cTn id="24" fill="hold">
                            <p:stCondLst>
                              <p:cond delay="10000"/>
                            </p:stCondLst>
                            <p:childTnLst>
                              <p:par>
                                <p:cTn id="25" presetID="20"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edge">
                                      <p:cBhvr>
                                        <p:cTn id="2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257506392"/>
              </p:ext>
            </p:extLst>
          </p:nvPr>
        </p:nvGraphicFramePr>
        <p:xfrm>
          <a:off x="1177188" y="1872537"/>
          <a:ext cx="6528725" cy="4117814"/>
        </p:xfrm>
        <a:graphic>
          <a:graphicData uri="http://schemas.openxmlformats.org/drawingml/2006/chart">
            <c:chart xmlns:c="http://schemas.openxmlformats.org/drawingml/2006/chart" xmlns:r="http://schemas.openxmlformats.org/officeDocument/2006/relationships" r:id="rId2"/>
          </a:graphicData>
        </a:graphic>
      </p:graphicFrame>
      <p:grpSp>
        <p:nvGrpSpPr>
          <p:cNvPr id="3" name="组合 2"/>
          <p:cNvGrpSpPr/>
          <p:nvPr/>
        </p:nvGrpSpPr>
        <p:grpSpPr>
          <a:xfrm>
            <a:off x="8078228" y="2087175"/>
            <a:ext cx="2819960" cy="811248"/>
            <a:chOff x="1759686" y="2349127"/>
            <a:chExt cx="2819960" cy="811248"/>
          </a:xfrm>
        </p:grpSpPr>
        <p:sp>
          <p:nvSpPr>
            <p:cNvPr id="4" name="文本框 3"/>
            <p:cNvSpPr txBox="1"/>
            <p:nvPr/>
          </p:nvSpPr>
          <p:spPr>
            <a:xfrm>
              <a:off x="1759686" y="2349127"/>
              <a:ext cx="2133781" cy="369332"/>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添加标题内容</a:t>
              </a:r>
            </a:p>
          </p:txBody>
        </p:sp>
        <p:sp>
          <p:nvSpPr>
            <p:cNvPr id="5" name="文本框 4"/>
            <p:cNvSpPr txBox="1"/>
            <p:nvPr/>
          </p:nvSpPr>
          <p:spPr>
            <a:xfrm>
              <a:off x="1759686" y="2687681"/>
              <a:ext cx="2819960" cy="472694"/>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您的内容打在这里，或者通过复制您的文本后，在此框中选择粘贴，并选择只保留文字。</a:t>
              </a:r>
            </a:p>
          </p:txBody>
        </p:sp>
      </p:grpSp>
      <p:grpSp>
        <p:nvGrpSpPr>
          <p:cNvPr id="6" name="组合 5"/>
          <p:cNvGrpSpPr/>
          <p:nvPr/>
        </p:nvGrpSpPr>
        <p:grpSpPr>
          <a:xfrm>
            <a:off x="8078228" y="3460994"/>
            <a:ext cx="2819960" cy="811248"/>
            <a:chOff x="1759686" y="2349127"/>
            <a:chExt cx="2819960" cy="811248"/>
          </a:xfrm>
        </p:grpSpPr>
        <p:sp>
          <p:nvSpPr>
            <p:cNvPr id="7" name="文本框 6"/>
            <p:cNvSpPr txBox="1"/>
            <p:nvPr/>
          </p:nvSpPr>
          <p:spPr>
            <a:xfrm>
              <a:off x="1759686" y="2349127"/>
              <a:ext cx="2133781" cy="369332"/>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添加标题内容</a:t>
              </a:r>
            </a:p>
          </p:txBody>
        </p:sp>
        <p:sp>
          <p:nvSpPr>
            <p:cNvPr id="8" name="文本框 7"/>
            <p:cNvSpPr txBox="1"/>
            <p:nvPr/>
          </p:nvSpPr>
          <p:spPr>
            <a:xfrm>
              <a:off x="1759686" y="2687681"/>
              <a:ext cx="2819960" cy="472694"/>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您的内容打在这里，或者通过复制您的文本后，在此框中选择粘贴，并选择只保留文字。</a:t>
              </a:r>
            </a:p>
          </p:txBody>
        </p:sp>
      </p:grpSp>
      <p:grpSp>
        <p:nvGrpSpPr>
          <p:cNvPr id="9" name="组合 8"/>
          <p:cNvGrpSpPr/>
          <p:nvPr/>
        </p:nvGrpSpPr>
        <p:grpSpPr>
          <a:xfrm>
            <a:off x="8078228" y="4834812"/>
            <a:ext cx="2819960" cy="811248"/>
            <a:chOff x="1759686" y="2349127"/>
            <a:chExt cx="2819960" cy="811248"/>
          </a:xfrm>
        </p:grpSpPr>
        <p:sp>
          <p:nvSpPr>
            <p:cNvPr id="10" name="文本框 9"/>
            <p:cNvSpPr txBox="1"/>
            <p:nvPr/>
          </p:nvSpPr>
          <p:spPr>
            <a:xfrm>
              <a:off x="1759686" y="2349127"/>
              <a:ext cx="2133781" cy="369332"/>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添加标题内容</a:t>
              </a:r>
            </a:p>
          </p:txBody>
        </p:sp>
        <p:sp>
          <p:nvSpPr>
            <p:cNvPr id="11" name="文本框 10"/>
            <p:cNvSpPr txBox="1"/>
            <p:nvPr/>
          </p:nvSpPr>
          <p:spPr>
            <a:xfrm>
              <a:off x="1759686" y="2687681"/>
              <a:ext cx="2819960" cy="472694"/>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您的内容打在这里，或者通过复制您的文本后，在此框中选择粘贴，并选择只保留文字。</a:t>
              </a:r>
            </a:p>
          </p:txBody>
        </p:sp>
      </p:grpSp>
      <p:sp>
        <p:nvSpPr>
          <p:cNvPr id="12" name="文本框 11">
            <a:extLst>
              <a:ext uri="{FF2B5EF4-FFF2-40B4-BE49-F238E27FC236}">
                <a16:creationId xmlns:a16="http://schemas.microsoft.com/office/drawing/2014/main" id="{0E375B5F-02D4-4CCF-8194-60A9B9C34E4D}"/>
              </a:ext>
            </a:extLst>
          </p:cNvPr>
          <p:cNvSpPr txBox="1"/>
          <p:nvPr/>
        </p:nvSpPr>
        <p:spPr>
          <a:xfrm>
            <a:off x="1035242" y="345682"/>
            <a:ext cx="2969895" cy="5355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可视化数据分析图表</a:t>
            </a:r>
          </a:p>
        </p:txBody>
      </p:sp>
      <p:sp>
        <p:nvSpPr>
          <p:cNvPr id="13" name="矩形 12">
            <a:extLst>
              <a:ext uri="{FF2B5EF4-FFF2-40B4-BE49-F238E27FC236}">
                <a16:creationId xmlns:a16="http://schemas.microsoft.com/office/drawing/2014/main" id="{925294B4-CF39-4A94-BFF9-DC0106821065}"/>
              </a:ext>
            </a:extLst>
          </p:cNvPr>
          <p:cNvSpPr/>
          <p:nvPr/>
        </p:nvSpPr>
        <p:spPr>
          <a:xfrm>
            <a:off x="1" y="457200"/>
            <a:ext cx="632459" cy="598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微软雅黑"/>
              <a:cs typeface="+mn-ea"/>
              <a:sym typeface="+mn-lt"/>
            </a:endParaRPr>
          </a:p>
        </p:txBody>
      </p:sp>
      <p:sp>
        <p:nvSpPr>
          <p:cNvPr id="14" name="文本框 13">
            <a:extLst>
              <a:ext uri="{FF2B5EF4-FFF2-40B4-BE49-F238E27FC236}">
                <a16:creationId xmlns:a16="http://schemas.microsoft.com/office/drawing/2014/main" id="{B2A87E23-8816-4DD3-81F7-8D414621D879}"/>
              </a:ext>
            </a:extLst>
          </p:cNvPr>
          <p:cNvSpPr txBox="1"/>
          <p:nvPr/>
        </p:nvSpPr>
        <p:spPr>
          <a:xfrm>
            <a:off x="1035242" y="773090"/>
            <a:ext cx="2578815" cy="393954"/>
          </a:xfrm>
          <a:prstGeom prst="rect">
            <a:avLst/>
          </a:prstGeom>
          <a:noFill/>
        </p:spPr>
        <p:txBody>
          <a:bodyPr wrap="square" rtlCol="0">
            <a:spAutoFit/>
          </a:bodyPr>
          <a:lstStyle/>
          <a:p>
            <a:pPr marL="0" marR="0" lvl="0" indent="0" algn="l" defTabSz="914400" rtl="0" eaLnBrk="1" fontAlgn="auto" latinLnBrk="0" hangingPunct="1">
              <a:lnSpc>
                <a:spcPct val="14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Visual data analysis chart</a:t>
            </a:r>
            <a:endParaRPr kumimoji="0" lang="zh-CN" altLang="en-US" sz="14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endParaRPr>
          </a:p>
        </p:txBody>
      </p:sp>
      <p:sp>
        <p:nvSpPr>
          <p:cNvPr id="15" name="矩形 14">
            <a:extLst>
              <a:ext uri="{FF2B5EF4-FFF2-40B4-BE49-F238E27FC236}">
                <a16:creationId xmlns:a16="http://schemas.microsoft.com/office/drawing/2014/main" id="{925294B4-CF39-4A94-BFF9-DC0106821065}"/>
              </a:ext>
            </a:extLst>
          </p:cNvPr>
          <p:cNvSpPr/>
          <p:nvPr/>
        </p:nvSpPr>
        <p:spPr>
          <a:xfrm>
            <a:off x="765493" y="457200"/>
            <a:ext cx="136716" cy="598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微软雅黑"/>
              <a:cs typeface="+mn-ea"/>
              <a:sym typeface="+mn-lt"/>
            </a:endParaRPr>
          </a:p>
        </p:txBody>
      </p:sp>
    </p:spTree>
    <p:extLst>
      <p:ext uri="{BB962C8B-B14F-4D97-AF65-F5344CB8AC3E}">
        <p14:creationId xmlns:p14="http://schemas.microsoft.com/office/powerpoint/2010/main" val="4141520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14" grpId="0"/>
      <p:bldP spid="14" grpId="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燕尾形 1"/>
          <p:cNvSpPr/>
          <p:nvPr/>
        </p:nvSpPr>
        <p:spPr>
          <a:xfrm>
            <a:off x="205741" y="182210"/>
            <a:ext cx="3340100" cy="540385"/>
          </a:xfrm>
          <a:prstGeom prst="chevron">
            <a:avLst/>
          </a:prstGeom>
          <a:solidFill>
            <a:srgbClr val="EC7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zh-CN" altLang="en-US" dirty="0">
                <a:solidFill>
                  <a:prstClr val="white"/>
                </a:solidFill>
                <a:latin typeface="思源黑体 CN Bold" panose="020B0800000000000000" charset="-122"/>
                <a:ea typeface="思源黑体 CN Bold" panose="020B0800000000000000" charset="-122"/>
              </a:rPr>
              <a:t>双击添加标题</a:t>
            </a:r>
          </a:p>
        </p:txBody>
      </p:sp>
      <p:graphicFrame>
        <p:nvGraphicFramePr>
          <p:cNvPr id="5" name="图表 4"/>
          <p:cNvGraphicFramePr/>
          <p:nvPr>
            <p:extLst>
              <p:ext uri="{D42A27DB-BD31-4B8C-83A1-F6EECF244321}">
                <p14:modId xmlns:p14="http://schemas.microsoft.com/office/powerpoint/2010/main" val="1898097935"/>
              </p:ext>
            </p:extLst>
          </p:nvPr>
        </p:nvGraphicFramePr>
        <p:xfrm>
          <a:off x="4576445" y="1357595"/>
          <a:ext cx="7204075" cy="4497071"/>
        </p:xfrm>
        <a:graphic>
          <a:graphicData uri="http://schemas.openxmlformats.org/drawingml/2006/chart">
            <c:chart xmlns:c="http://schemas.openxmlformats.org/drawingml/2006/chart" xmlns:r="http://schemas.openxmlformats.org/officeDocument/2006/relationships" r:id="rId3"/>
          </a:graphicData>
        </a:graphic>
      </p:graphicFrame>
      <p:sp>
        <p:nvSpPr>
          <p:cNvPr id="7" name="文本框 6"/>
          <p:cNvSpPr txBox="1"/>
          <p:nvPr/>
        </p:nvSpPr>
        <p:spPr>
          <a:xfrm>
            <a:off x="548640" y="3066627"/>
            <a:ext cx="3496733" cy="1350947"/>
          </a:xfrm>
          <a:prstGeom prst="rect">
            <a:avLst/>
          </a:prstGeom>
          <a:noFill/>
        </p:spPr>
        <p:txBody>
          <a:bodyPr wrap="square" rtlCol="0" anchor="t">
            <a:spAutoFit/>
          </a:bodyPr>
          <a:lstStyle/>
          <a:p>
            <a:pPr marL="380990" indent="-380990" defTabSz="1219170">
              <a:lnSpc>
                <a:spcPct val="150000"/>
              </a:lnSpc>
              <a:buFont typeface="Wingdings" panose="05000000000000000000" charset="0"/>
              <a:buChar char="u"/>
            </a:pPr>
            <a:r>
              <a:rPr lang="zh-CN" altLang="en-US" sz="1400" spc="160" dirty="0">
                <a:solidFill>
                  <a:prstClr val="white">
                    <a:lumMod val="50000"/>
                  </a:prstClr>
                </a:solidFill>
                <a:latin typeface="思源黑体 CN Bold" panose="020B0800000000000000" charset="-122"/>
                <a:ea typeface="思源黑体 CN Bold" panose="020B0800000000000000" charset="-122"/>
                <a:sym typeface="+mn-ea"/>
              </a:rPr>
              <a:t>单击此处输入你的正文，文字是您思想的提炼，为了最终演示发布的良好效果，请尽量言简意赅的阐述观点</a:t>
            </a:r>
          </a:p>
        </p:txBody>
      </p:sp>
      <p:sp>
        <p:nvSpPr>
          <p:cNvPr id="3" name="文本框 2"/>
          <p:cNvSpPr txBox="1"/>
          <p:nvPr/>
        </p:nvSpPr>
        <p:spPr>
          <a:xfrm>
            <a:off x="609600" y="1357207"/>
            <a:ext cx="3496733" cy="1350947"/>
          </a:xfrm>
          <a:prstGeom prst="rect">
            <a:avLst/>
          </a:prstGeom>
          <a:noFill/>
        </p:spPr>
        <p:txBody>
          <a:bodyPr wrap="square" rtlCol="0" anchor="t">
            <a:spAutoFit/>
          </a:bodyPr>
          <a:lstStyle/>
          <a:p>
            <a:pPr marL="380990" indent="-380990" defTabSz="1219170">
              <a:lnSpc>
                <a:spcPct val="150000"/>
              </a:lnSpc>
              <a:buFont typeface="Wingdings" panose="05000000000000000000" charset="0"/>
              <a:buChar char="u"/>
            </a:pPr>
            <a:r>
              <a:rPr lang="zh-CN" altLang="en-US" sz="1400" spc="160">
                <a:solidFill>
                  <a:prstClr val="white">
                    <a:lumMod val="50000"/>
                  </a:prstClr>
                </a:solidFill>
                <a:latin typeface="思源黑体 CN Bold" panose="020B0800000000000000" charset="-122"/>
                <a:ea typeface="思源黑体 CN Bold" panose="020B0800000000000000" charset="-122"/>
                <a:sym typeface="+mn-ea"/>
              </a:rPr>
              <a:t>单击此处输入你的正文，文字是您思想的提炼，为了最终演示发布的良好效果，请尽量言简意赅的阐述观点</a:t>
            </a:r>
          </a:p>
        </p:txBody>
      </p:sp>
      <p:sp>
        <p:nvSpPr>
          <p:cNvPr id="4" name="文本框 3"/>
          <p:cNvSpPr txBox="1"/>
          <p:nvPr/>
        </p:nvSpPr>
        <p:spPr>
          <a:xfrm>
            <a:off x="544407" y="4704927"/>
            <a:ext cx="3496733" cy="1350947"/>
          </a:xfrm>
          <a:prstGeom prst="rect">
            <a:avLst/>
          </a:prstGeom>
          <a:noFill/>
        </p:spPr>
        <p:txBody>
          <a:bodyPr wrap="square" rtlCol="0" anchor="t">
            <a:spAutoFit/>
          </a:bodyPr>
          <a:lstStyle/>
          <a:p>
            <a:pPr marL="380990" indent="-380990" defTabSz="1219170">
              <a:lnSpc>
                <a:spcPct val="150000"/>
              </a:lnSpc>
              <a:buFont typeface="Wingdings" panose="05000000000000000000" charset="0"/>
              <a:buChar char="u"/>
            </a:pPr>
            <a:r>
              <a:rPr lang="zh-CN" altLang="en-US" sz="1400" spc="160">
                <a:solidFill>
                  <a:prstClr val="white">
                    <a:lumMod val="50000"/>
                  </a:prstClr>
                </a:solidFill>
                <a:latin typeface="思源黑体 CN Bold" panose="020B0800000000000000" charset="-122"/>
                <a:ea typeface="思源黑体 CN Bold" panose="020B0800000000000000" charset="-122"/>
                <a:sym typeface="+mn-ea"/>
              </a:rPr>
              <a:t>单击此处输入你的正文，文字是您思想的提炼，为了最终演示发布的良好效果，请尽量言简意赅的阐述观点</a:t>
            </a:r>
          </a:p>
        </p:txBody>
      </p:sp>
    </p:spTree>
  </p:cSld>
  <p:clrMapOvr>
    <a:masterClrMapping/>
  </p:clrMapOvr>
  <p:transition spd="med" advClick="0" advTm="2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par>
                          <p:cTn id="8" fill="hold">
                            <p:stCondLst>
                              <p:cond delay="2000"/>
                            </p:stCondLst>
                            <p:childTnLst>
                              <p:par>
                                <p:cTn id="9" presetID="21"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heel(1)">
                                      <p:cBhvr>
                                        <p:cTn id="11" dur="2000"/>
                                        <p:tgtEl>
                                          <p:spTgt spid="5"/>
                                        </p:tgtEl>
                                      </p:cBhvr>
                                    </p:animEffect>
                                  </p:childTnLst>
                                </p:cTn>
                              </p:par>
                            </p:childTnLst>
                          </p:cTn>
                        </p:par>
                        <p:par>
                          <p:cTn id="12" fill="hold">
                            <p:stCondLst>
                              <p:cond delay="4000"/>
                            </p:stCondLst>
                            <p:childTnLst>
                              <p:par>
                                <p:cTn id="13" presetID="21" presetClass="entr" presetSubtype="1"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heel(1)">
                                      <p:cBhvr>
                                        <p:cTn id="15" dur="2000"/>
                                        <p:tgtEl>
                                          <p:spTgt spid="3"/>
                                        </p:tgtEl>
                                      </p:cBhvr>
                                    </p:animEffect>
                                  </p:childTnLst>
                                </p:cTn>
                              </p:par>
                            </p:childTnLst>
                          </p:cTn>
                        </p:par>
                        <p:par>
                          <p:cTn id="16" fill="hold">
                            <p:stCondLst>
                              <p:cond delay="6000"/>
                            </p:stCondLst>
                            <p:childTnLst>
                              <p:par>
                                <p:cTn id="17" presetID="21" presetClass="entr" presetSubtype="1"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heel(1)">
                                      <p:cBhvr>
                                        <p:cTn id="19"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燕尾形 1"/>
          <p:cNvSpPr/>
          <p:nvPr/>
        </p:nvSpPr>
        <p:spPr>
          <a:xfrm>
            <a:off x="205741" y="182210"/>
            <a:ext cx="3340100" cy="540385"/>
          </a:xfrm>
          <a:prstGeom prst="chevron">
            <a:avLst/>
          </a:prstGeom>
          <a:solidFill>
            <a:srgbClr val="EC7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zh-CN" altLang="en-US">
                <a:solidFill>
                  <a:prstClr val="white"/>
                </a:solidFill>
                <a:latin typeface="思源黑体 CN Bold" panose="020B0800000000000000" charset="-122"/>
                <a:ea typeface="思源黑体 CN Bold" panose="020B0800000000000000" charset="-122"/>
              </a:rPr>
              <a:t>双击添加标题</a:t>
            </a:r>
          </a:p>
        </p:txBody>
      </p:sp>
      <p:graphicFrame>
        <p:nvGraphicFramePr>
          <p:cNvPr id="5" name="图表 4"/>
          <p:cNvGraphicFramePr/>
          <p:nvPr>
            <p:extLst>
              <p:ext uri="{D42A27DB-BD31-4B8C-83A1-F6EECF244321}">
                <p14:modId xmlns:p14="http://schemas.microsoft.com/office/powerpoint/2010/main" val="1212511084"/>
              </p:ext>
            </p:extLst>
          </p:nvPr>
        </p:nvGraphicFramePr>
        <p:xfrm>
          <a:off x="2601595" y="1079254"/>
          <a:ext cx="7007860" cy="5224145"/>
        </p:xfrm>
        <a:graphic>
          <a:graphicData uri="http://schemas.openxmlformats.org/drawingml/2006/chart">
            <c:chart xmlns:c="http://schemas.openxmlformats.org/drawingml/2006/chart" xmlns:r="http://schemas.openxmlformats.org/officeDocument/2006/relationships" r:id="rId3"/>
          </a:graphicData>
        </a:graphic>
      </p:graphicFrame>
      <p:sp>
        <p:nvSpPr>
          <p:cNvPr id="6" name="云形标注 5"/>
          <p:cNvSpPr/>
          <p:nvPr/>
        </p:nvSpPr>
        <p:spPr>
          <a:xfrm>
            <a:off x="8464127" y="2678008"/>
            <a:ext cx="3103880" cy="1502833"/>
          </a:xfrm>
          <a:prstGeom prst="cloudCallout">
            <a:avLst>
              <a:gd name="adj1" fmla="val -48330"/>
              <a:gd name="adj2" fmla="val 58407"/>
            </a:avLst>
          </a:prstGeom>
          <a:noFill/>
          <a:ln>
            <a:solidFill>
              <a:srgbClr val="7BC9BE"/>
            </a:solidFill>
          </a:ln>
          <a:extLst>
            <a:ext uri="{909E8E84-426E-40DD-AFC4-6F175D3DCCD1}">
              <a14:hiddenFill xmlns:a14="http://schemas.microsoft.com/office/drawing/2010/main">
                <a:solidFill>
                  <a:srgbClr val="DC1335"/>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lnSpc>
                <a:spcPct val="150000"/>
              </a:lnSpc>
            </a:pPr>
            <a:r>
              <a:rPr lang="zh-CN" altLang="en-US" sz="933">
                <a:solidFill>
                  <a:prstClr val="white">
                    <a:lumMod val="50000"/>
                  </a:prstClr>
                </a:solidFill>
                <a:latin typeface="思源黑体 CN Bold" panose="020B0800000000000000" charset="-122"/>
                <a:ea typeface="思源黑体 CN Bold" panose="020B0800000000000000" charset="-122"/>
              </a:rPr>
              <a:t>单击此处输入你的正文，文字是您思想的提炼，为了最终演示发布的良好效果，请尽量言简意赅的阐述观点</a:t>
            </a:r>
          </a:p>
        </p:txBody>
      </p:sp>
      <p:sp>
        <p:nvSpPr>
          <p:cNvPr id="7" name="云形标注 6"/>
          <p:cNvSpPr/>
          <p:nvPr/>
        </p:nvSpPr>
        <p:spPr>
          <a:xfrm>
            <a:off x="778933" y="5043594"/>
            <a:ext cx="3103880" cy="1502833"/>
          </a:xfrm>
          <a:prstGeom prst="cloudCallout">
            <a:avLst>
              <a:gd name="adj1" fmla="val 61888"/>
              <a:gd name="adj2" fmla="val -13498"/>
            </a:avLst>
          </a:prstGeom>
          <a:noFill/>
          <a:ln>
            <a:solidFill>
              <a:srgbClr val="EC7B71"/>
            </a:solidFill>
          </a:ln>
          <a:extLst>
            <a:ext uri="{909E8E84-426E-40DD-AFC4-6F175D3DCCD1}">
              <a14:hiddenFill xmlns:a14="http://schemas.microsoft.com/office/drawing/2010/main">
                <a:solidFill>
                  <a:srgbClr val="DC1335"/>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lnSpc>
                <a:spcPct val="150000"/>
              </a:lnSpc>
            </a:pPr>
            <a:r>
              <a:rPr lang="zh-CN" altLang="en-US" sz="933">
                <a:solidFill>
                  <a:prstClr val="white">
                    <a:lumMod val="50000"/>
                  </a:prstClr>
                </a:solidFill>
                <a:latin typeface="思源黑体 CN Bold" panose="020B0800000000000000" charset="-122"/>
                <a:ea typeface="思源黑体 CN Bold" panose="020B0800000000000000" charset="-122"/>
              </a:rPr>
              <a:t>单击此处输入你的正文，文字是您思想的提炼，为了最终演示发布的良好效果，请尽量言简意赅的阐述观点</a:t>
            </a:r>
          </a:p>
        </p:txBody>
      </p:sp>
      <p:sp>
        <p:nvSpPr>
          <p:cNvPr id="8" name="云形标注 7"/>
          <p:cNvSpPr/>
          <p:nvPr/>
        </p:nvSpPr>
        <p:spPr>
          <a:xfrm>
            <a:off x="1336040" y="1821180"/>
            <a:ext cx="2252133" cy="1247987"/>
          </a:xfrm>
          <a:prstGeom prst="cloudCallout">
            <a:avLst>
              <a:gd name="adj1" fmla="val 120298"/>
              <a:gd name="adj2" fmla="val -7251"/>
            </a:avLst>
          </a:prstGeom>
          <a:noFill/>
          <a:ln>
            <a:solidFill>
              <a:srgbClr val="F8EFCD"/>
            </a:solidFill>
          </a:ln>
          <a:extLst>
            <a:ext uri="{909E8E84-426E-40DD-AFC4-6F175D3DCCD1}">
              <a14:hiddenFill xmlns:a14="http://schemas.microsoft.com/office/drawing/2010/main">
                <a:solidFill>
                  <a:srgbClr val="DC1335"/>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lnSpc>
                <a:spcPct val="150000"/>
              </a:lnSpc>
            </a:pPr>
            <a:r>
              <a:rPr lang="zh-CN" altLang="en-US" sz="933">
                <a:solidFill>
                  <a:prstClr val="white">
                    <a:lumMod val="50000"/>
                  </a:prstClr>
                </a:solidFill>
                <a:latin typeface="思源黑体 CN Bold" panose="020B0800000000000000" charset="-122"/>
                <a:ea typeface="思源黑体 CN Bold" panose="020B0800000000000000" charset="-122"/>
              </a:rPr>
              <a:t>单击此处输入你的正文，文字是您思想的提炼，为了最终演示发布的良好效果，请尽量言简意赅的阐述观点</a:t>
            </a:r>
          </a:p>
        </p:txBody>
      </p:sp>
      <p:sp>
        <p:nvSpPr>
          <p:cNvPr id="9" name="云形标注 8"/>
          <p:cNvSpPr/>
          <p:nvPr/>
        </p:nvSpPr>
        <p:spPr>
          <a:xfrm>
            <a:off x="1228513" y="3388360"/>
            <a:ext cx="2360507" cy="1247987"/>
          </a:xfrm>
          <a:prstGeom prst="cloudCallout">
            <a:avLst>
              <a:gd name="adj1" fmla="val 75940"/>
              <a:gd name="adj2" fmla="val -63129"/>
            </a:avLst>
          </a:prstGeom>
          <a:noFill/>
          <a:ln>
            <a:solidFill>
              <a:srgbClr val="BBDDC7"/>
            </a:solidFill>
          </a:ln>
          <a:extLst>
            <a:ext uri="{909E8E84-426E-40DD-AFC4-6F175D3DCCD1}">
              <a14:hiddenFill xmlns:a14="http://schemas.microsoft.com/office/drawing/2010/main">
                <a:solidFill>
                  <a:srgbClr val="DC1335"/>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lnSpc>
                <a:spcPct val="150000"/>
              </a:lnSpc>
            </a:pPr>
            <a:r>
              <a:rPr lang="zh-CN" altLang="en-US" sz="933">
                <a:solidFill>
                  <a:prstClr val="white">
                    <a:lumMod val="50000"/>
                  </a:prstClr>
                </a:solidFill>
                <a:latin typeface="思源黑体 CN Bold" panose="020B0800000000000000" charset="-122"/>
                <a:ea typeface="思源黑体 CN Bold" panose="020B0800000000000000" charset="-122"/>
              </a:rPr>
              <a:t>单击此处输入你的正文，文字是您思想的提炼，为了最终演示发布的良好效果，请尽量言简意赅的阐述观点</a:t>
            </a:r>
          </a:p>
        </p:txBody>
      </p:sp>
    </p:spTree>
  </p:cSld>
  <p:clrMapOvr>
    <a:masterClrMapping/>
  </p:clrMapOvr>
  <mc:AlternateContent xmlns:mc="http://schemas.openxmlformats.org/markup-compatibility/2006" xmlns:p14="http://schemas.microsoft.com/office/powerpoint/2010/main">
    <mc:Choice Requires="p14">
      <p:transition spd="slow" p14:dur="800" advClick="0" advTm="2000">
        <p:circle/>
      </p:transition>
    </mc:Choice>
    <mc:Fallback xmlns="">
      <p:transition spd="slow" advClick="0" advTm="2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bldLvl="0" animBg="1"/>
      <p:bldP spid="9" grpId="0"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燕尾形 1"/>
          <p:cNvSpPr/>
          <p:nvPr/>
        </p:nvSpPr>
        <p:spPr>
          <a:xfrm>
            <a:off x="205741" y="182210"/>
            <a:ext cx="3340100" cy="540385"/>
          </a:xfrm>
          <a:prstGeom prst="chevron">
            <a:avLst/>
          </a:prstGeom>
          <a:solidFill>
            <a:srgbClr val="EC7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zh-CN" altLang="en-US">
                <a:solidFill>
                  <a:prstClr val="white"/>
                </a:solidFill>
                <a:latin typeface="思源黑体 CN Bold" panose="020B0800000000000000" charset="-122"/>
                <a:ea typeface="思源黑体 CN Bold" panose="020B0800000000000000" charset="-122"/>
              </a:rPr>
              <a:t>双击添加标题</a:t>
            </a:r>
          </a:p>
        </p:txBody>
      </p:sp>
      <p:graphicFrame>
        <p:nvGraphicFramePr>
          <p:cNvPr id="5" name="图表 4"/>
          <p:cNvGraphicFramePr/>
          <p:nvPr>
            <p:extLst>
              <p:ext uri="{D42A27DB-BD31-4B8C-83A1-F6EECF244321}">
                <p14:modId xmlns:p14="http://schemas.microsoft.com/office/powerpoint/2010/main" val="995163166"/>
              </p:ext>
            </p:extLst>
          </p:nvPr>
        </p:nvGraphicFramePr>
        <p:xfrm>
          <a:off x="2273935" y="821021"/>
          <a:ext cx="7644131" cy="4193540"/>
        </p:xfrm>
        <a:graphic>
          <a:graphicData uri="http://schemas.openxmlformats.org/drawingml/2006/chart">
            <c:chart xmlns:c="http://schemas.openxmlformats.org/drawingml/2006/chart" xmlns:r="http://schemas.openxmlformats.org/officeDocument/2006/relationships" r:id="rId3"/>
          </a:graphicData>
        </a:graphic>
      </p:graphicFrame>
      <p:sp>
        <p:nvSpPr>
          <p:cNvPr id="6" name="文本框 5"/>
          <p:cNvSpPr txBox="1"/>
          <p:nvPr/>
        </p:nvSpPr>
        <p:spPr>
          <a:xfrm>
            <a:off x="333375" y="5110234"/>
            <a:ext cx="3742691" cy="805477"/>
          </a:xfrm>
          <a:prstGeom prst="rect">
            <a:avLst/>
          </a:prstGeom>
          <a:noFill/>
          <a:ln>
            <a:solidFill>
              <a:srgbClr val="7BC9BE"/>
            </a:solidFill>
          </a:ln>
        </p:spPr>
        <p:txBody>
          <a:bodyPr wrap="square" rtlCol="0" anchor="t">
            <a:spAutoFit/>
          </a:bodyPr>
          <a:lstStyle/>
          <a:p>
            <a:pPr algn="ctr" defTabSz="1219170">
              <a:lnSpc>
                <a:spcPct val="150000"/>
              </a:lnSpc>
            </a:pPr>
            <a:r>
              <a:rPr lang="zh-CN" altLang="en-US" sz="1067" spc="160" dirty="0">
                <a:solidFill>
                  <a:prstClr val="white">
                    <a:lumMod val="50000"/>
                  </a:prstClr>
                </a:solidFill>
                <a:latin typeface="思源黑体 CN Bold" panose="020B0800000000000000" charset="-122"/>
                <a:ea typeface="思源黑体 CN Bold" panose="020B0800000000000000" charset="-122"/>
                <a:sym typeface="+mn-ea"/>
              </a:rPr>
              <a:t>单击此处输入你的正文，文字是您思想的提炼，为了最终演示发布的良好效果，请尽量言简意赅的阐述观点</a:t>
            </a:r>
          </a:p>
        </p:txBody>
      </p:sp>
      <p:sp>
        <p:nvSpPr>
          <p:cNvPr id="7" name="文本框 6"/>
          <p:cNvSpPr txBox="1"/>
          <p:nvPr/>
        </p:nvSpPr>
        <p:spPr>
          <a:xfrm>
            <a:off x="4224655" y="5110234"/>
            <a:ext cx="3742691" cy="805477"/>
          </a:xfrm>
          <a:prstGeom prst="rect">
            <a:avLst/>
          </a:prstGeom>
          <a:noFill/>
          <a:ln>
            <a:solidFill>
              <a:srgbClr val="F8EFCD"/>
            </a:solidFill>
          </a:ln>
        </p:spPr>
        <p:txBody>
          <a:bodyPr wrap="square" rtlCol="0" anchor="t">
            <a:spAutoFit/>
          </a:bodyPr>
          <a:lstStyle/>
          <a:p>
            <a:pPr algn="ctr" defTabSz="1219170">
              <a:lnSpc>
                <a:spcPct val="150000"/>
              </a:lnSpc>
            </a:pPr>
            <a:r>
              <a:rPr lang="zh-CN" altLang="en-US" sz="1067" spc="160">
                <a:solidFill>
                  <a:prstClr val="white">
                    <a:lumMod val="50000"/>
                  </a:prstClr>
                </a:solidFill>
                <a:latin typeface="思源黑体 CN Bold" panose="020B0800000000000000" charset="-122"/>
                <a:ea typeface="思源黑体 CN Bold" panose="020B0800000000000000" charset="-122"/>
                <a:sym typeface="+mn-ea"/>
              </a:rPr>
              <a:t>单击此处输入你的正文，文字是您思想的提炼，为了最终演示发布的良好效果，请尽量言简意赅的阐述观点</a:t>
            </a:r>
          </a:p>
        </p:txBody>
      </p:sp>
      <p:sp>
        <p:nvSpPr>
          <p:cNvPr id="8" name="文本框 7"/>
          <p:cNvSpPr txBox="1"/>
          <p:nvPr/>
        </p:nvSpPr>
        <p:spPr>
          <a:xfrm>
            <a:off x="8044180" y="5110234"/>
            <a:ext cx="3742691" cy="805477"/>
          </a:xfrm>
          <a:prstGeom prst="rect">
            <a:avLst/>
          </a:prstGeom>
          <a:noFill/>
          <a:ln>
            <a:solidFill>
              <a:srgbClr val="EC7B71"/>
            </a:solidFill>
          </a:ln>
        </p:spPr>
        <p:txBody>
          <a:bodyPr wrap="square" rtlCol="0" anchor="t">
            <a:spAutoFit/>
          </a:bodyPr>
          <a:lstStyle/>
          <a:p>
            <a:pPr algn="ctr" defTabSz="1219170">
              <a:lnSpc>
                <a:spcPct val="150000"/>
              </a:lnSpc>
            </a:pPr>
            <a:r>
              <a:rPr lang="zh-CN" altLang="en-US" sz="1067" spc="160">
                <a:solidFill>
                  <a:prstClr val="white">
                    <a:lumMod val="50000"/>
                  </a:prstClr>
                </a:solidFill>
                <a:latin typeface="思源黑体 CN Bold" panose="020B0800000000000000" charset="-122"/>
                <a:ea typeface="思源黑体 CN Bold" panose="020B0800000000000000" charset="-122"/>
                <a:sym typeface="+mn-ea"/>
              </a:rPr>
              <a:t>单击此处输入你的正文，文字是您思想的提炼，为了最终演示发布的良好效果，请尽量言简意赅的阐述观点</a:t>
            </a:r>
          </a:p>
        </p:txBody>
      </p:sp>
    </p:spTree>
  </p:cSld>
  <p:clrMapOvr>
    <a:masterClrMapping/>
  </p:clrMapOvr>
  <p:transition spd="slow" advClick="0" advTm="2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4" fill="hold" nodeType="afterEffect">
                                  <p:stCondLst>
                                    <p:cond delay="0"/>
                                  </p:stCondLst>
                                  <p:childTnLst>
                                    <p:set>
                                      <p:cBhvr>
                                        <p:cTn id="6" dur="500"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7" presetClass="entr" presetSubtype="4" fill="hold" grpId="0" nodeType="afterEffect">
                                  <p:stCondLst>
                                    <p:cond delay="0"/>
                                  </p:stCondLst>
                                  <p:childTnLst>
                                    <p:set>
                                      <p:cBhvr>
                                        <p:cTn id="11" dur="500"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7" presetClass="entr" presetSubtype="4" fill="hold" grpId="0" nodeType="afterEffect">
                                  <p:stCondLst>
                                    <p:cond delay="0"/>
                                  </p:stCondLst>
                                  <p:childTnLst>
                                    <p:set>
                                      <p:cBhvr>
                                        <p:cTn id="16" dur="500"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7" presetClass="entr" presetSubtype="4" fill="hold" grpId="0" nodeType="afterEffect">
                                  <p:stCondLst>
                                    <p:cond delay="0"/>
                                  </p:stCondLst>
                                  <p:childTnLst>
                                    <p:set>
                                      <p:cBhvr>
                                        <p:cTn id="21" dur="500"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燕尾形 1"/>
          <p:cNvSpPr/>
          <p:nvPr/>
        </p:nvSpPr>
        <p:spPr>
          <a:xfrm>
            <a:off x="205741" y="182210"/>
            <a:ext cx="3340100" cy="540385"/>
          </a:xfrm>
          <a:prstGeom prst="chevron">
            <a:avLst/>
          </a:prstGeom>
          <a:solidFill>
            <a:srgbClr val="EC7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zh-CN" altLang="en-US">
                <a:solidFill>
                  <a:prstClr val="white"/>
                </a:solidFill>
                <a:latin typeface="思源黑体 CN Bold" panose="020B0800000000000000" charset="-122"/>
                <a:ea typeface="思源黑体 CN Bold" panose="020B0800000000000000" charset="-122"/>
              </a:rPr>
              <a:t>双击添加标题</a:t>
            </a:r>
          </a:p>
        </p:txBody>
      </p:sp>
      <p:graphicFrame>
        <p:nvGraphicFramePr>
          <p:cNvPr id="5" name="图表 4"/>
          <p:cNvGraphicFramePr/>
          <p:nvPr>
            <p:extLst>
              <p:ext uri="{D42A27DB-BD31-4B8C-83A1-F6EECF244321}">
                <p14:modId xmlns:p14="http://schemas.microsoft.com/office/powerpoint/2010/main" val="1895890681"/>
              </p:ext>
            </p:extLst>
          </p:nvPr>
        </p:nvGraphicFramePr>
        <p:xfrm>
          <a:off x="3662681" y="793080"/>
          <a:ext cx="7724775" cy="5558155"/>
        </p:xfrm>
        <a:graphic>
          <a:graphicData uri="http://schemas.openxmlformats.org/drawingml/2006/chart">
            <c:chart xmlns:c="http://schemas.openxmlformats.org/drawingml/2006/chart" xmlns:r="http://schemas.openxmlformats.org/officeDocument/2006/relationships" r:id="rId3"/>
          </a:graphicData>
        </a:graphic>
      </p:graphicFrame>
      <p:sp>
        <p:nvSpPr>
          <p:cNvPr id="9" name="文本框 8"/>
          <p:cNvSpPr txBox="1"/>
          <p:nvPr/>
        </p:nvSpPr>
        <p:spPr>
          <a:xfrm>
            <a:off x="584835" y="1649695"/>
            <a:ext cx="2581275" cy="1397759"/>
          </a:xfrm>
          <a:prstGeom prst="foldedCorner">
            <a:avLst/>
          </a:prstGeom>
          <a:noFill/>
          <a:ln>
            <a:solidFill>
              <a:srgbClr val="EC7B71"/>
            </a:solidFill>
          </a:ln>
        </p:spPr>
        <p:txBody>
          <a:bodyPr wrap="square" rtlCol="0" anchor="t">
            <a:spAutoFit/>
          </a:bodyPr>
          <a:lstStyle/>
          <a:p>
            <a:pPr algn="ctr" defTabSz="1219170">
              <a:lnSpc>
                <a:spcPct val="150000"/>
              </a:lnSpc>
            </a:pPr>
            <a:r>
              <a:rPr sz="1200" spc="160">
                <a:solidFill>
                  <a:prstClr val="white">
                    <a:lumMod val="50000"/>
                  </a:prstClr>
                </a:solidFill>
                <a:latin typeface="思源黑体 CN Bold" panose="020B0800000000000000" charset="-122"/>
                <a:ea typeface="思源黑体 CN Bold" panose="020B0800000000000000" charset="-122"/>
                <a:sym typeface="+mn-ea"/>
              </a:rPr>
              <a:t>单击此处输入你的正文，文字是您思想的提炼，为了最终演示发布的良好效果，请尽量言简意赅的阐述观点</a:t>
            </a:r>
          </a:p>
        </p:txBody>
      </p:sp>
    </p:spTree>
  </p:cSld>
  <p:clrMapOvr>
    <a:masterClrMapping/>
  </p:clrMapOvr>
  <mc:AlternateContent xmlns:mc="http://schemas.openxmlformats.org/markup-compatibility/2006" xmlns:p14="http://schemas.microsoft.com/office/powerpoint/2010/main">
    <mc:Choice Requires="p14">
      <p:transition p14:dur="100" advClick="0" advTm="2000">
        <p:cut/>
      </p:transition>
    </mc:Choice>
    <mc:Fallback xmlns="">
      <p:transition advClick="0" advTm="2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2000"/>
                                        <p:tgtEl>
                                          <p:spTgt spid="9"/>
                                        </p:tgtEl>
                                      </p:cBhvr>
                                    </p:animEffect>
                                  </p:childTnLst>
                                </p:cTn>
                              </p:par>
                            </p:childTnLst>
                          </p:cTn>
                        </p:par>
                        <p:par>
                          <p:cTn id="8" fill="hold">
                            <p:stCondLst>
                              <p:cond delay="2000"/>
                            </p:stCondLst>
                            <p:childTnLst>
                              <p:par>
                                <p:cTn id="9" presetID="4" presetClass="entr" presetSubtype="16"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ox(in)">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燕尾形 1"/>
          <p:cNvSpPr/>
          <p:nvPr/>
        </p:nvSpPr>
        <p:spPr>
          <a:xfrm>
            <a:off x="205741" y="182210"/>
            <a:ext cx="3340100" cy="540385"/>
          </a:xfrm>
          <a:prstGeom prst="chevron">
            <a:avLst/>
          </a:prstGeom>
          <a:solidFill>
            <a:srgbClr val="EC7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zh-CN" altLang="en-US">
                <a:solidFill>
                  <a:prstClr val="white"/>
                </a:solidFill>
                <a:latin typeface="思源黑体 CN Bold" panose="020B0800000000000000" charset="-122"/>
                <a:ea typeface="思源黑体 CN Bold" panose="020B0800000000000000" charset="-122"/>
              </a:rPr>
              <a:t>双击添加标题</a:t>
            </a:r>
          </a:p>
        </p:txBody>
      </p:sp>
      <p:graphicFrame>
        <p:nvGraphicFramePr>
          <p:cNvPr id="5" name="图表 4"/>
          <p:cNvGraphicFramePr/>
          <p:nvPr>
            <p:extLst>
              <p:ext uri="{D42A27DB-BD31-4B8C-83A1-F6EECF244321}">
                <p14:modId xmlns:p14="http://schemas.microsoft.com/office/powerpoint/2010/main" val="537898591"/>
              </p:ext>
            </p:extLst>
          </p:nvPr>
        </p:nvGraphicFramePr>
        <p:xfrm>
          <a:off x="440056" y="1008980"/>
          <a:ext cx="7027545" cy="5312411"/>
        </p:xfrm>
        <a:graphic>
          <a:graphicData uri="http://schemas.openxmlformats.org/drawingml/2006/chart">
            <c:chart xmlns:c="http://schemas.openxmlformats.org/drawingml/2006/chart" xmlns:r="http://schemas.openxmlformats.org/officeDocument/2006/relationships" r:id="rId3"/>
          </a:graphicData>
        </a:graphic>
      </p:graphicFrame>
      <p:sp>
        <p:nvSpPr>
          <p:cNvPr id="9" name="文本框 8"/>
          <p:cNvSpPr txBox="1"/>
          <p:nvPr/>
        </p:nvSpPr>
        <p:spPr>
          <a:xfrm>
            <a:off x="7740015" y="3784141"/>
            <a:ext cx="3742691" cy="894219"/>
          </a:xfrm>
          <a:prstGeom prst="rect">
            <a:avLst/>
          </a:prstGeom>
          <a:noFill/>
          <a:ln>
            <a:solidFill>
              <a:srgbClr val="EC7B71"/>
            </a:solidFill>
          </a:ln>
        </p:spPr>
        <p:txBody>
          <a:bodyPr wrap="square" rtlCol="0" anchor="t">
            <a:spAutoFit/>
          </a:bodyPr>
          <a:lstStyle/>
          <a:p>
            <a:pPr algn="ctr" defTabSz="1219170">
              <a:lnSpc>
                <a:spcPct val="150000"/>
              </a:lnSpc>
            </a:pPr>
            <a:r>
              <a:rPr lang="zh-CN" altLang="en-US" sz="1200" spc="160">
                <a:solidFill>
                  <a:prstClr val="white">
                    <a:lumMod val="50000"/>
                  </a:prstClr>
                </a:solidFill>
                <a:latin typeface="思源黑体 CN Bold" panose="020B0800000000000000" charset="-122"/>
                <a:ea typeface="思源黑体 CN Bold" panose="020B0800000000000000" charset="-122"/>
                <a:sym typeface="+mn-ea"/>
              </a:rPr>
              <a:t>单击此处输入你的正文，文字是您思想的提炼，为了最终演示发布的良好效果，请尽量言简意赅的阐述观点</a:t>
            </a:r>
          </a:p>
        </p:txBody>
      </p:sp>
      <p:sp>
        <p:nvSpPr>
          <p:cNvPr id="6" name="文本框 5"/>
          <p:cNvSpPr txBox="1"/>
          <p:nvPr/>
        </p:nvSpPr>
        <p:spPr>
          <a:xfrm>
            <a:off x="7740015" y="452401"/>
            <a:ext cx="3742691" cy="894219"/>
          </a:xfrm>
          <a:prstGeom prst="rect">
            <a:avLst/>
          </a:prstGeom>
          <a:noFill/>
          <a:ln>
            <a:solidFill>
              <a:srgbClr val="7BC9BE"/>
            </a:solidFill>
          </a:ln>
        </p:spPr>
        <p:txBody>
          <a:bodyPr wrap="square" rtlCol="0" anchor="t">
            <a:spAutoFit/>
          </a:bodyPr>
          <a:lstStyle/>
          <a:p>
            <a:pPr algn="ctr" defTabSz="1219170">
              <a:lnSpc>
                <a:spcPct val="150000"/>
              </a:lnSpc>
            </a:pPr>
            <a:r>
              <a:rPr lang="zh-CN" altLang="en-US" sz="1200" spc="160" dirty="0">
                <a:solidFill>
                  <a:prstClr val="white">
                    <a:lumMod val="50000"/>
                  </a:prstClr>
                </a:solidFill>
                <a:latin typeface="思源黑体 CN Bold" panose="020B0800000000000000" charset="-122"/>
                <a:ea typeface="思源黑体 CN Bold" panose="020B0800000000000000" charset="-122"/>
                <a:sym typeface="+mn-ea"/>
              </a:rPr>
              <a:t>单击此处输入你的正文，文字是您思想的提炼，为了最终演示发布的良好效果，请尽量言简意赅的阐述观点</a:t>
            </a:r>
          </a:p>
        </p:txBody>
      </p:sp>
    </p:spTree>
  </p:cSld>
  <p:clrMapOvr>
    <a:masterClrMapping/>
  </p:clrMapOvr>
  <mc:AlternateContent xmlns:mc="http://schemas.openxmlformats.org/markup-compatibility/2006" xmlns:p14="http://schemas.microsoft.com/office/powerpoint/2010/main">
    <mc:Choice Requires="p14">
      <p:transition spd="slow" p14:dur="3400" advClick="0" advTm="2000">
        <p14:reveal/>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checkerboard(across)">
                                      <p:cBhvr>
                                        <p:cTn id="11" dur="500"/>
                                        <p:tgtEl>
                                          <p:spTgt spid="6"/>
                                        </p:tgtEl>
                                      </p:cBhvr>
                                    </p:animEffect>
                                  </p:childTnLst>
                                </p:cTn>
                              </p:par>
                            </p:childTnLst>
                          </p:cTn>
                        </p:par>
                        <p:par>
                          <p:cTn id="12" fill="hold">
                            <p:stCondLst>
                              <p:cond delay="1000"/>
                            </p:stCondLst>
                            <p:childTnLst>
                              <p:par>
                                <p:cTn id="13" presetID="5" presetClass="entr" presetSubtype="1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checkerboard(across)">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6" grpId="0" bldLvl="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燕尾形 1"/>
          <p:cNvSpPr/>
          <p:nvPr/>
        </p:nvSpPr>
        <p:spPr>
          <a:xfrm>
            <a:off x="205741" y="182210"/>
            <a:ext cx="3340100" cy="540385"/>
          </a:xfrm>
          <a:prstGeom prst="chevron">
            <a:avLst/>
          </a:prstGeom>
          <a:solidFill>
            <a:srgbClr val="EC7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zh-CN" altLang="en-US">
                <a:solidFill>
                  <a:prstClr val="white"/>
                </a:solidFill>
                <a:latin typeface="思源黑体 CN Bold" panose="020B0800000000000000" charset="-122"/>
                <a:ea typeface="思源黑体 CN Bold" panose="020B0800000000000000" charset="-122"/>
              </a:rPr>
              <a:t>双击添加标题</a:t>
            </a:r>
          </a:p>
        </p:txBody>
      </p:sp>
      <p:graphicFrame>
        <p:nvGraphicFramePr>
          <p:cNvPr id="5" name="图表 4"/>
          <p:cNvGraphicFramePr/>
          <p:nvPr>
            <p:extLst>
              <p:ext uri="{D42A27DB-BD31-4B8C-83A1-F6EECF244321}">
                <p14:modId xmlns:p14="http://schemas.microsoft.com/office/powerpoint/2010/main" val="3834822820"/>
              </p:ext>
            </p:extLst>
          </p:nvPr>
        </p:nvGraphicFramePr>
        <p:xfrm>
          <a:off x="2921000" y="1215356"/>
          <a:ext cx="6350000" cy="5224145"/>
        </p:xfrm>
        <a:graphic>
          <a:graphicData uri="http://schemas.openxmlformats.org/drawingml/2006/chart">
            <c:chart xmlns:c="http://schemas.openxmlformats.org/drawingml/2006/chart" xmlns:r="http://schemas.openxmlformats.org/officeDocument/2006/relationships" r:id="rId3"/>
          </a:graphicData>
        </a:graphic>
      </p:graphicFrame>
      <p:sp>
        <p:nvSpPr>
          <p:cNvPr id="6" name="文本框 5"/>
          <p:cNvSpPr txBox="1"/>
          <p:nvPr/>
        </p:nvSpPr>
        <p:spPr>
          <a:xfrm>
            <a:off x="1120141" y="4251290"/>
            <a:ext cx="2877820" cy="1171218"/>
          </a:xfrm>
          <a:prstGeom prst="rect">
            <a:avLst/>
          </a:prstGeom>
          <a:noFill/>
        </p:spPr>
        <p:txBody>
          <a:bodyPr wrap="square" rtlCol="0" anchor="t">
            <a:spAutoFit/>
          </a:bodyPr>
          <a:lstStyle/>
          <a:p>
            <a:pPr algn="ctr" defTabSz="1219170">
              <a:lnSpc>
                <a:spcPct val="150000"/>
              </a:lnSpc>
            </a:pPr>
            <a:r>
              <a:rPr lang="zh-CN" altLang="en-US" sz="1200" spc="160">
                <a:solidFill>
                  <a:prstClr val="white">
                    <a:lumMod val="50000"/>
                  </a:prstClr>
                </a:solidFill>
                <a:latin typeface="思源黑体 CN Bold" panose="020B0800000000000000" charset="-122"/>
                <a:ea typeface="思源黑体 CN Bold" panose="020B0800000000000000" charset="-122"/>
                <a:sym typeface="+mn-ea"/>
              </a:rPr>
              <a:t>单击此处输入你的正文，文字是您思想的提炼，为了最终演示发布的良好效果，请尽量言简意赅的阐述观点</a:t>
            </a:r>
          </a:p>
        </p:txBody>
      </p:sp>
      <p:sp>
        <p:nvSpPr>
          <p:cNvPr id="7" name="文本框 6"/>
          <p:cNvSpPr txBox="1"/>
          <p:nvPr/>
        </p:nvSpPr>
        <p:spPr>
          <a:xfrm>
            <a:off x="1120141" y="2748457"/>
            <a:ext cx="2877820" cy="1171218"/>
          </a:xfrm>
          <a:prstGeom prst="rect">
            <a:avLst/>
          </a:prstGeom>
          <a:noFill/>
        </p:spPr>
        <p:txBody>
          <a:bodyPr wrap="square" rtlCol="0" anchor="t">
            <a:spAutoFit/>
          </a:bodyPr>
          <a:lstStyle/>
          <a:p>
            <a:pPr algn="ctr" defTabSz="1219170">
              <a:lnSpc>
                <a:spcPct val="150000"/>
              </a:lnSpc>
            </a:pPr>
            <a:r>
              <a:rPr lang="zh-CN" altLang="en-US" sz="1200" spc="160">
                <a:solidFill>
                  <a:prstClr val="white">
                    <a:lumMod val="50000"/>
                  </a:prstClr>
                </a:solidFill>
                <a:latin typeface="思源黑体 CN Bold" panose="020B0800000000000000" charset="-122"/>
                <a:ea typeface="思源黑体 CN Bold" panose="020B0800000000000000" charset="-122"/>
                <a:sym typeface="+mn-ea"/>
              </a:rPr>
              <a:t>单击此处输入你的正文，文字是您思想的提炼，为了最终演示发布的良好效果，请尽量言简意赅的阐述观点</a:t>
            </a:r>
          </a:p>
        </p:txBody>
      </p:sp>
      <p:sp>
        <p:nvSpPr>
          <p:cNvPr id="8" name="文本框 7"/>
          <p:cNvSpPr txBox="1"/>
          <p:nvPr/>
        </p:nvSpPr>
        <p:spPr>
          <a:xfrm>
            <a:off x="1196341" y="1332653"/>
            <a:ext cx="3595793" cy="894219"/>
          </a:xfrm>
          <a:prstGeom prst="rect">
            <a:avLst/>
          </a:prstGeom>
          <a:noFill/>
        </p:spPr>
        <p:txBody>
          <a:bodyPr wrap="square" rtlCol="0" anchor="t">
            <a:spAutoFit/>
          </a:bodyPr>
          <a:lstStyle/>
          <a:p>
            <a:pPr algn="ctr" defTabSz="1219170">
              <a:lnSpc>
                <a:spcPct val="150000"/>
              </a:lnSpc>
            </a:pPr>
            <a:r>
              <a:rPr lang="zh-CN" altLang="en-US" sz="1200" spc="160">
                <a:solidFill>
                  <a:prstClr val="white">
                    <a:lumMod val="50000"/>
                  </a:prstClr>
                </a:solidFill>
                <a:latin typeface="思源黑体 CN Bold" panose="020B0800000000000000" charset="-122"/>
                <a:ea typeface="思源黑体 CN Bold" panose="020B0800000000000000" charset="-122"/>
                <a:sym typeface="+mn-ea"/>
              </a:rPr>
              <a:t>单击此处输入你的正文，文字是您思想的提炼，为了最终演示发布的良好效果，请尽量言简意赅的阐述观点</a:t>
            </a:r>
          </a:p>
        </p:txBody>
      </p:sp>
      <p:sp>
        <p:nvSpPr>
          <p:cNvPr id="9" name="文本框 8"/>
          <p:cNvSpPr txBox="1"/>
          <p:nvPr/>
        </p:nvSpPr>
        <p:spPr>
          <a:xfrm>
            <a:off x="8545195" y="2138010"/>
            <a:ext cx="2877820" cy="1171218"/>
          </a:xfrm>
          <a:prstGeom prst="rect">
            <a:avLst/>
          </a:prstGeom>
          <a:noFill/>
        </p:spPr>
        <p:txBody>
          <a:bodyPr wrap="square" rtlCol="0" anchor="t">
            <a:spAutoFit/>
          </a:bodyPr>
          <a:lstStyle/>
          <a:p>
            <a:pPr algn="ctr" defTabSz="1219170">
              <a:lnSpc>
                <a:spcPct val="150000"/>
              </a:lnSpc>
            </a:pPr>
            <a:r>
              <a:rPr lang="zh-CN" altLang="en-US" sz="1200" spc="160">
                <a:solidFill>
                  <a:prstClr val="white">
                    <a:lumMod val="50000"/>
                  </a:prstClr>
                </a:solidFill>
                <a:latin typeface="思源黑体 CN Bold" panose="020B0800000000000000" charset="-122"/>
                <a:ea typeface="思源黑体 CN Bold" panose="020B0800000000000000" charset="-122"/>
                <a:sym typeface="+mn-ea"/>
              </a:rPr>
              <a:t>单击此处输入你的正文，文字是您思想的提炼，为了最终演示发布的良好效果，请尽量言简意赅的阐述观点</a:t>
            </a:r>
          </a:p>
        </p:txBody>
      </p:sp>
    </p:spTree>
  </p:cSld>
  <p:clrMapOvr>
    <a:masterClrMapping/>
  </p:clrMapOvr>
  <mc:AlternateContent xmlns:mc="http://schemas.openxmlformats.org/markup-compatibility/2006" xmlns:p14="http://schemas.microsoft.com/office/powerpoint/2010/main">
    <mc:Choice Requires="p14">
      <p:transition spd="slow" p14:dur="1500" advClick="0" advTm="2000">
        <p:split dir="in"/>
      </p:transition>
    </mc:Choice>
    <mc:Fallback xmlns="">
      <p:transition spd="slow" advClick="0" advTm="2000">
        <p:split dir="in"/>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amond(in)">
                                      <p:cBhvr>
                                        <p:cTn id="7" dur="2000"/>
                                        <p:tgtEl>
                                          <p:spTgt spid="5"/>
                                        </p:tgtEl>
                                      </p:cBhvr>
                                    </p:animEffect>
                                  </p:childTnLst>
                                </p:cTn>
                              </p:par>
                            </p:childTnLst>
                          </p:cTn>
                        </p:par>
                        <p:par>
                          <p:cTn id="8" fill="hold">
                            <p:stCondLst>
                              <p:cond delay="2000"/>
                            </p:stCondLst>
                            <p:childTnLst>
                              <p:par>
                                <p:cTn id="9" presetID="8"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amond(in)">
                                      <p:cBhvr>
                                        <p:cTn id="11" dur="2000"/>
                                        <p:tgtEl>
                                          <p:spTgt spid="8"/>
                                        </p:tgtEl>
                                      </p:cBhvr>
                                    </p:animEffect>
                                  </p:childTnLst>
                                </p:cTn>
                              </p:par>
                            </p:childTnLst>
                          </p:cTn>
                        </p:par>
                        <p:par>
                          <p:cTn id="12" fill="hold">
                            <p:stCondLst>
                              <p:cond delay="4000"/>
                            </p:stCondLst>
                            <p:childTnLst>
                              <p:par>
                                <p:cTn id="13" presetID="8" presetClass="entr" presetSubtype="16"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amond(in)">
                                      <p:cBhvr>
                                        <p:cTn id="15" dur="2000"/>
                                        <p:tgtEl>
                                          <p:spTgt spid="7"/>
                                        </p:tgtEl>
                                      </p:cBhvr>
                                    </p:animEffect>
                                  </p:childTnLst>
                                </p:cTn>
                              </p:par>
                            </p:childTnLst>
                          </p:cTn>
                        </p:par>
                        <p:par>
                          <p:cTn id="16" fill="hold">
                            <p:stCondLst>
                              <p:cond delay="6000"/>
                            </p:stCondLst>
                            <p:childTnLst>
                              <p:par>
                                <p:cTn id="17" presetID="8" presetClass="entr" presetSubtype="16"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amond(in)">
                                      <p:cBhvr>
                                        <p:cTn id="19" dur="2000"/>
                                        <p:tgtEl>
                                          <p:spTgt spid="6"/>
                                        </p:tgtEl>
                                      </p:cBhvr>
                                    </p:animEffect>
                                  </p:childTnLst>
                                </p:cTn>
                              </p:par>
                            </p:childTnLst>
                          </p:cTn>
                        </p:par>
                        <p:par>
                          <p:cTn id="20" fill="hold">
                            <p:stCondLst>
                              <p:cond delay="8000"/>
                            </p:stCondLst>
                            <p:childTnLst>
                              <p:par>
                                <p:cTn id="21" presetID="8" presetClass="entr" presetSubtype="16"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amond(in)">
                                      <p:cBhvr>
                                        <p:cTn id="23"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燕尾形 1"/>
          <p:cNvSpPr/>
          <p:nvPr/>
        </p:nvSpPr>
        <p:spPr>
          <a:xfrm>
            <a:off x="205741" y="182210"/>
            <a:ext cx="3340100" cy="540385"/>
          </a:xfrm>
          <a:prstGeom prst="chevron">
            <a:avLst/>
          </a:prstGeom>
          <a:solidFill>
            <a:srgbClr val="EC7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zh-CN" altLang="en-US">
                <a:solidFill>
                  <a:prstClr val="white"/>
                </a:solidFill>
                <a:latin typeface="思源黑体 CN Bold" panose="020B0800000000000000" charset="-122"/>
                <a:ea typeface="思源黑体 CN Bold" panose="020B0800000000000000" charset="-122"/>
              </a:rPr>
              <a:t>双击添加标题</a:t>
            </a:r>
          </a:p>
        </p:txBody>
      </p:sp>
      <p:graphicFrame>
        <p:nvGraphicFramePr>
          <p:cNvPr id="3" name="图表 2"/>
          <p:cNvGraphicFramePr/>
          <p:nvPr>
            <p:extLst>
              <p:ext uri="{D42A27DB-BD31-4B8C-83A1-F6EECF244321}">
                <p14:modId xmlns:p14="http://schemas.microsoft.com/office/powerpoint/2010/main" val="2592136062"/>
              </p:ext>
            </p:extLst>
          </p:nvPr>
        </p:nvGraphicFramePr>
        <p:xfrm>
          <a:off x="4954905" y="846667"/>
          <a:ext cx="6957695" cy="5816600"/>
        </p:xfrm>
        <a:graphic>
          <a:graphicData uri="http://schemas.openxmlformats.org/drawingml/2006/chart">
            <c:chart xmlns:c="http://schemas.openxmlformats.org/drawingml/2006/chart" xmlns:r="http://schemas.openxmlformats.org/officeDocument/2006/relationships" r:id="rId3"/>
          </a:graphicData>
        </a:graphic>
      </p:graphicFrame>
      <p:grpSp>
        <p:nvGrpSpPr>
          <p:cNvPr id="18" name="组合 17"/>
          <p:cNvGrpSpPr/>
          <p:nvPr/>
        </p:nvGrpSpPr>
        <p:grpSpPr>
          <a:xfrm>
            <a:off x="746125" y="1263615"/>
            <a:ext cx="3554731" cy="1064260"/>
            <a:chOff x="834" y="2005"/>
            <a:chExt cx="5598" cy="1676"/>
          </a:xfrm>
        </p:grpSpPr>
        <p:sp>
          <p:nvSpPr>
            <p:cNvPr id="7" name="右箭头 6"/>
            <p:cNvSpPr/>
            <p:nvPr/>
          </p:nvSpPr>
          <p:spPr>
            <a:xfrm>
              <a:off x="834" y="2402"/>
              <a:ext cx="836" cy="882"/>
            </a:xfrm>
            <a:prstGeom prst="rightArrow">
              <a:avLst/>
            </a:prstGeom>
            <a:solidFill>
              <a:srgbClr val="EC7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lnSpc>
                  <a:spcPct val="150000"/>
                </a:lnSpc>
              </a:pPr>
              <a:endParaRPr lang="zh-CN" altLang="en-US" sz="1200">
                <a:solidFill>
                  <a:prstClr val="white">
                    <a:lumMod val="50000"/>
                  </a:prstClr>
                </a:solidFill>
                <a:latin typeface="思源黑体 CN Bold" panose="020B0800000000000000" charset="-122"/>
                <a:ea typeface="思源黑体 CN Bold" panose="020B0800000000000000" charset="-122"/>
              </a:endParaRPr>
            </a:p>
          </p:txBody>
        </p:sp>
        <p:sp>
          <p:nvSpPr>
            <p:cNvPr id="12" name="圆角矩形 11"/>
            <p:cNvSpPr/>
            <p:nvPr/>
          </p:nvSpPr>
          <p:spPr>
            <a:xfrm>
              <a:off x="2292" y="2005"/>
              <a:ext cx="4140" cy="1676"/>
            </a:xfrm>
            <a:prstGeom prst="roundRect">
              <a:avLst/>
            </a:prstGeom>
            <a:noFill/>
            <a:ln>
              <a:solidFill>
                <a:schemeClr val="bg1">
                  <a:lumMod val="50000"/>
                </a:schemeClr>
              </a:solidFill>
              <a:prstDash val="dash"/>
            </a:ln>
            <a:extLst>
              <a:ext uri="{909E8E84-426E-40DD-AFC4-6F175D3DCCD1}">
                <a14:hiddenFill xmlns:a14="http://schemas.microsoft.com/office/drawing/2010/main">
                  <a:solidFill>
                    <a:srgbClr val="DC1335"/>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lnSpc>
                  <a:spcPct val="150000"/>
                </a:lnSpc>
              </a:pPr>
              <a:r>
                <a:rPr lang="zh-CN" altLang="en-US" sz="1200" spc="160">
                  <a:solidFill>
                    <a:prstClr val="white">
                      <a:lumMod val="50000"/>
                    </a:prstClr>
                  </a:solidFill>
                  <a:latin typeface="思源黑体 CN Bold" panose="020B0800000000000000" charset="-122"/>
                  <a:ea typeface="思源黑体 CN Bold" panose="020B0800000000000000" charset="-122"/>
                  <a:sym typeface="+mn-ea"/>
                </a:rPr>
                <a:t>单击此处输入你的正文，文字是您思想的提炼，为了最终演示发布的良好效果，请尽量言简意赅的阐述观点</a:t>
              </a:r>
            </a:p>
          </p:txBody>
        </p:sp>
      </p:grpSp>
      <p:grpSp>
        <p:nvGrpSpPr>
          <p:cNvPr id="19" name="组合 18"/>
          <p:cNvGrpSpPr/>
          <p:nvPr/>
        </p:nvGrpSpPr>
        <p:grpSpPr>
          <a:xfrm>
            <a:off x="746125" y="2638390"/>
            <a:ext cx="3554731" cy="1064260"/>
            <a:chOff x="834" y="2005"/>
            <a:chExt cx="5598" cy="1676"/>
          </a:xfrm>
        </p:grpSpPr>
        <p:sp>
          <p:nvSpPr>
            <p:cNvPr id="20" name="右箭头 19"/>
            <p:cNvSpPr/>
            <p:nvPr/>
          </p:nvSpPr>
          <p:spPr>
            <a:xfrm>
              <a:off x="834" y="2402"/>
              <a:ext cx="836" cy="882"/>
            </a:xfrm>
            <a:prstGeom prst="rightArrow">
              <a:avLst/>
            </a:prstGeom>
            <a:solidFill>
              <a:srgbClr val="EC7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lnSpc>
                  <a:spcPct val="150000"/>
                </a:lnSpc>
              </a:pPr>
              <a:endParaRPr lang="zh-CN" altLang="en-US" sz="1200">
                <a:solidFill>
                  <a:prstClr val="white">
                    <a:lumMod val="50000"/>
                  </a:prstClr>
                </a:solidFill>
                <a:latin typeface="思源黑体 CN Bold" panose="020B0800000000000000" charset="-122"/>
                <a:ea typeface="思源黑体 CN Bold" panose="020B0800000000000000" charset="-122"/>
              </a:endParaRPr>
            </a:p>
          </p:txBody>
        </p:sp>
        <p:sp>
          <p:nvSpPr>
            <p:cNvPr id="21" name="圆角矩形 20"/>
            <p:cNvSpPr/>
            <p:nvPr/>
          </p:nvSpPr>
          <p:spPr>
            <a:xfrm>
              <a:off x="2292" y="2005"/>
              <a:ext cx="4140" cy="1676"/>
            </a:xfrm>
            <a:prstGeom prst="roundRect">
              <a:avLst/>
            </a:prstGeom>
            <a:noFill/>
            <a:ln>
              <a:solidFill>
                <a:schemeClr val="bg1">
                  <a:lumMod val="50000"/>
                </a:schemeClr>
              </a:solidFill>
              <a:prstDash val="dash"/>
            </a:ln>
            <a:extLst>
              <a:ext uri="{909E8E84-426E-40DD-AFC4-6F175D3DCCD1}">
                <a14:hiddenFill xmlns:a14="http://schemas.microsoft.com/office/drawing/2010/main">
                  <a:solidFill>
                    <a:srgbClr val="DC1335"/>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lnSpc>
                  <a:spcPct val="150000"/>
                </a:lnSpc>
              </a:pPr>
              <a:r>
                <a:rPr lang="zh-CN" altLang="en-US" sz="1200" spc="160">
                  <a:solidFill>
                    <a:prstClr val="white">
                      <a:lumMod val="50000"/>
                    </a:prstClr>
                  </a:solidFill>
                  <a:latin typeface="思源黑体 CN Bold" panose="020B0800000000000000" charset="-122"/>
                  <a:ea typeface="思源黑体 CN Bold" panose="020B0800000000000000" charset="-122"/>
                  <a:sym typeface="+mn-ea"/>
                </a:rPr>
                <a:t>单击此处输入你的正文，文字是您思想的提炼，为了最终演示发布的良好效果，请尽量言简意赅的阐述观点</a:t>
              </a:r>
            </a:p>
          </p:txBody>
        </p:sp>
      </p:grpSp>
      <p:grpSp>
        <p:nvGrpSpPr>
          <p:cNvPr id="22" name="组合 21"/>
          <p:cNvGrpSpPr/>
          <p:nvPr/>
        </p:nvGrpSpPr>
        <p:grpSpPr>
          <a:xfrm>
            <a:off x="746125" y="3964270"/>
            <a:ext cx="3554731" cy="1064260"/>
            <a:chOff x="834" y="2005"/>
            <a:chExt cx="5598" cy="1676"/>
          </a:xfrm>
        </p:grpSpPr>
        <p:sp>
          <p:nvSpPr>
            <p:cNvPr id="23" name="右箭头 22"/>
            <p:cNvSpPr/>
            <p:nvPr/>
          </p:nvSpPr>
          <p:spPr>
            <a:xfrm>
              <a:off x="834" y="2402"/>
              <a:ext cx="836" cy="882"/>
            </a:xfrm>
            <a:prstGeom prst="rightArrow">
              <a:avLst/>
            </a:prstGeom>
            <a:solidFill>
              <a:srgbClr val="EC7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lnSpc>
                  <a:spcPct val="150000"/>
                </a:lnSpc>
              </a:pPr>
              <a:endParaRPr lang="zh-CN" altLang="en-US" sz="1200">
                <a:solidFill>
                  <a:prstClr val="white">
                    <a:lumMod val="50000"/>
                  </a:prstClr>
                </a:solidFill>
                <a:latin typeface="思源黑体 CN Bold" panose="020B0800000000000000" charset="-122"/>
                <a:ea typeface="思源黑体 CN Bold" panose="020B0800000000000000" charset="-122"/>
              </a:endParaRPr>
            </a:p>
          </p:txBody>
        </p:sp>
        <p:sp>
          <p:nvSpPr>
            <p:cNvPr id="24" name="圆角矩形 23"/>
            <p:cNvSpPr/>
            <p:nvPr/>
          </p:nvSpPr>
          <p:spPr>
            <a:xfrm>
              <a:off x="2292" y="2005"/>
              <a:ext cx="4140" cy="1676"/>
            </a:xfrm>
            <a:prstGeom prst="roundRect">
              <a:avLst/>
            </a:prstGeom>
            <a:noFill/>
            <a:ln>
              <a:solidFill>
                <a:schemeClr val="bg1">
                  <a:lumMod val="50000"/>
                </a:schemeClr>
              </a:solidFill>
              <a:prstDash val="dash"/>
            </a:ln>
            <a:extLst>
              <a:ext uri="{909E8E84-426E-40DD-AFC4-6F175D3DCCD1}">
                <a14:hiddenFill xmlns:a14="http://schemas.microsoft.com/office/drawing/2010/main">
                  <a:solidFill>
                    <a:srgbClr val="DC1335"/>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lnSpc>
                  <a:spcPct val="150000"/>
                </a:lnSpc>
              </a:pPr>
              <a:r>
                <a:rPr lang="zh-CN" altLang="en-US" sz="1200" spc="160">
                  <a:solidFill>
                    <a:prstClr val="white">
                      <a:lumMod val="50000"/>
                    </a:prstClr>
                  </a:solidFill>
                  <a:latin typeface="思源黑体 CN Bold" panose="020B0800000000000000" charset="-122"/>
                  <a:ea typeface="思源黑体 CN Bold" panose="020B0800000000000000" charset="-122"/>
                  <a:sym typeface="+mn-ea"/>
                </a:rPr>
                <a:t>单击此处输入你的正文，文字是您思想的提炼，为了最终演示发布的良好效果，请尽量言简意赅的阐述观点</a:t>
              </a:r>
            </a:p>
          </p:txBody>
        </p:sp>
      </p:grpSp>
      <p:grpSp>
        <p:nvGrpSpPr>
          <p:cNvPr id="25" name="组合 24"/>
          <p:cNvGrpSpPr/>
          <p:nvPr/>
        </p:nvGrpSpPr>
        <p:grpSpPr>
          <a:xfrm>
            <a:off x="746125" y="5289515"/>
            <a:ext cx="3554731" cy="1064260"/>
            <a:chOff x="834" y="2005"/>
            <a:chExt cx="5598" cy="1676"/>
          </a:xfrm>
        </p:grpSpPr>
        <p:sp>
          <p:nvSpPr>
            <p:cNvPr id="26" name="右箭头 25"/>
            <p:cNvSpPr/>
            <p:nvPr/>
          </p:nvSpPr>
          <p:spPr>
            <a:xfrm>
              <a:off x="834" y="2402"/>
              <a:ext cx="836" cy="882"/>
            </a:xfrm>
            <a:prstGeom prst="rightArrow">
              <a:avLst/>
            </a:prstGeom>
            <a:solidFill>
              <a:srgbClr val="EC7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lnSpc>
                  <a:spcPct val="150000"/>
                </a:lnSpc>
              </a:pPr>
              <a:endParaRPr lang="zh-CN" altLang="en-US" sz="1200">
                <a:solidFill>
                  <a:prstClr val="white">
                    <a:lumMod val="50000"/>
                  </a:prstClr>
                </a:solidFill>
                <a:latin typeface="思源黑体 CN Bold" panose="020B0800000000000000" charset="-122"/>
                <a:ea typeface="思源黑体 CN Bold" panose="020B0800000000000000" charset="-122"/>
              </a:endParaRPr>
            </a:p>
          </p:txBody>
        </p:sp>
        <p:sp>
          <p:nvSpPr>
            <p:cNvPr id="27" name="圆角矩形 26"/>
            <p:cNvSpPr/>
            <p:nvPr/>
          </p:nvSpPr>
          <p:spPr>
            <a:xfrm>
              <a:off x="2292" y="2005"/>
              <a:ext cx="4140" cy="1676"/>
            </a:xfrm>
            <a:prstGeom prst="roundRect">
              <a:avLst/>
            </a:prstGeom>
            <a:noFill/>
            <a:ln>
              <a:solidFill>
                <a:schemeClr val="bg1">
                  <a:lumMod val="50000"/>
                </a:schemeClr>
              </a:solidFill>
              <a:prstDash val="dash"/>
            </a:ln>
            <a:extLst>
              <a:ext uri="{909E8E84-426E-40DD-AFC4-6F175D3DCCD1}">
                <a14:hiddenFill xmlns:a14="http://schemas.microsoft.com/office/drawing/2010/main">
                  <a:solidFill>
                    <a:srgbClr val="DC1335"/>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lnSpc>
                  <a:spcPct val="150000"/>
                </a:lnSpc>
              </a:pPr>
              <a:r>
                <a:rPr lang="zh-CN" altLang="en-US" sz="1200" spc="160">
                  <a:solidFill>
                    <a:prstClr val="white">
                      <a:lumMod val="50000"/>
                    </a:prstClr>
                  </a:solidFill>
                  <a:latin typeface="思源黑体 CN Bold" panose="020B0800000000000000" charset="-122"/>
                  <a:ea typeface="思源黑体 CN Bold" panose="020B0800000000000000" charset="-122"/>
                  <a:sym typeface="+mn-ea"/>
                </a:rPr>
                <a:t>单击此处输入你的正文，文字是您思想的提炼，为了最终演示发布的良好效果，请尽量言简意赅的阐述观点</a:t>
              </a:r>
            </a:p>
          </p:txBody>
        </p:sp>
      </p:grpSp>
    </p:spTree>
  </p:cSld>
  <p:clrMapOvr>
    <a:masterClrMapping/>
  </p:clrMapOvr>
  <p:transition spd="slow" advClick="0" advTm="2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par>
                          <p:cTn id="8" fill="hold">
                            <p:stCondLst>
                              <p:cond delay="2000"/>
                            </p:stCondLst>
                            <p:childTnLst>
                              <p:par>
                                <p:cTn id="9" presetID="2" presetClass="entr" presetSubtype="8"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0-#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500" fill="hold"/>
                                        <p:tgtEl>
                                          <p:spTgt spid="19"/>
                                        </p:tgtEl>
                                        <p:attrNameLst>
                                          <p:attrName>ppt_x</p:attrName>
                                        </p:attrNameLst>
                                      </p:cBhvr>
                                      <p:tavLst>
                                        <p:tav tm="0">
                                          <p:val>
                                            <p:strVal val="0-#ppt_w/2"/>
                                          </p:val>
                                        </p:tav>
                                        <p:tav tm="100000">
                                          <p:val>
                                            <p:strVal val="#ppt_x"/>
                                          </p:val>
                                        </p:tav>
                                      </p:tavLst>
                                    </p:anim>
                                    <p:anim calcmode="lin" valueType="num">
                                      <p:cBhvr additive="base">
                                        <p:cTn id="17" dur="500" fill="hold"/>
                                        <p:tgtEl>
                                          <p:spTgt spid="19"/>
                                        </p:tgtEl>
                                        <p:attrNameLst>
                                          <p:attrName>ppt_y</p:attrName>
                                        </p:attrNameLst>
                                      </p:cBhvr>
                                      <p:tavLst>
                                        <p:tav tm="0">
                                          <p:val>
                                            <p:strVal val="#ppt_y"/>
                                          </p:val>
                                        </p:tav>
                                        <p:tav tm="100000">
                                          <p:val>
                                            <p:strVal val="#ppt_y"/>
                                          </p:val>
                                        </p:tav>
                                      </p:tavLst>
                                    </p:anim>
                                  </p:childTnLst>
                                </p:cTn>
                              </p:par>
                            </p:childTnLst>
                          </p:cTn>
                        </p:par>
                        <p:par>
                          <p:cTn id="18" fill="hold">
                            <p:stCondLst>
                              <p:cond delay="3000"/>
                            </p:stCondLst>
                            <p:childTnLst>
                              <p:par>
                                <p:cTn id="19" presetID="2" presetClass="entr" presetSubtype="8" fill="hold" nodeType="after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0-#ppt_w/2"/>
                                          </p:val>
                                        </p:tav>
                                        <p:tav tm="100000">
                                          <p:val>
                                            <p:strVal val="#ppt_x"/>
                                          </p:val>
                                        </p:tav>
                                      </p:tavLst>
                                    </p:anim>
                                    <p:anim calcmode="lin" valueType="num">
                                      <p:cBhvr additive="base">
                                        <p:cTn id="22" dur="500" fill="hold"/>
                                        <p:tgtEl>
                                          <p:spTgt spid="22"/>
                                        </p:tgtEl>
                                        <p:attrNameLst>
                                          <p:attrName>ppt_y</p:attrName>
                                        </p:attrNameLst>
                                      </p:cBhvr>
                                      <p:tavLst>
                                        <p:tav tm="0">
                                          <p:val>
                                            <p:strVal val="#ppt_y"/>
                                          </p:val>
                                        </p:tav>
                                        <p:tav tm="100000">
                                          <p:val>
                                            <p:strVal val="#ppt_y"/>
                                          </p:val>
                                        </p:tav>
                                      </p:tavLst>
                                    </p:anim>
                                  </p:childTnLst>
                                </p:cTn>
                              </p:par>
                            </p:childTnLst>
                          </p:cTn>
                        </p:par>
                        <p:par>
                          <p:cTn id="23" fill="hold">
                            <p:stCondLst>
                              <p:cond delay="3500"/>
                            </p:stCondLst>
                            <p:childTnLst>
                              <p:par>
                                <p:cTn id="24" presetID="2" presetClass="entr" presetSubtype="8" fill="hold" nodeType="after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additive="base">
                                        <p:cTn id="26" dur="500" fill="hold"/>
                                        <p:tgtEl>
                                          <p:spTgt spid="25"/>
                                        </p:tgtEl>
                                        <p:attrNameLst>
                                          <p:attrName>ppt_x</p:attrName>
                                        </p:attrNameLst>
                                      </p:cBhvr>
                                      <p:tavLst>
                                        <p:tav tm="0">
                                          <p:val>
                                            <p:strVal val="0-#ppt_w/2"/>
                                          </p:val>
                                        </p:tav>
                                        <p:tav tm="100000">
                                          <p:val>
                                            <p:strVal val="#ppt_x"/>
                                          </p:val>
                                        </p:tav>
                                      </p:tavLst>
                                    </p:anim>
                                    <p:anim calcmode="lin" valueType="num">
                                      <p:cBhvr additive="base">
                                        <p:cTn id="27"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2" name="Shape 3042"/>
          <p:cNvSpPr/>
          <p:nvPr/>
        </p:nvSpPr>
        <p:spPr>
          <a:xfrm>
            <a:off x="1128098" y="1637794"/>
            <a:ext cx="4849092" cy="3582414"/>
          </a:xfrm>
          <a:prstGeom prst="roundRect">
            <a:avLst>
              <a:gd name="adj" fmla="val 2198"/>
            </a:avLst>
          </a:prstGeom>
          <a:gradFill>
            <a:gsLst>
              <a:gs pos="0">
                <a:srgbClr val="21222C"/>
              </a:gs>
              <a:gs pos="100000">
                <a:srgbClr val="23242F"/>
              </a:gs>
            </a:gsLst>
            <a:lin ang="3989750"/>
          </a:gradFill>
          <a:ln w="12700">
            <a:solidFill>
              <a:srgbClr val="B9C6D1">
                <a:alpha val="29826"/>
              </a:srgbClr>
            </a:solidFill>
            <a:miter/>
          </a:ln>
          <a:effectLst>
            <a:outerShdw blurRad="139700" dist="38100" dir="3341654" rotWithShape="0">
              <a:srgbClr val="000000">
                <a:alpha val="32052"/>
              </a:srgbClr>
            </a:outerShdw>
          </a:effectLst>
        </p:spPr>
        <p:txBody>
          <a:bodyPr lIns="27708" rIns="27708" anchor="ctr"/>
          <a:lstStyle/>
          <a:p>
            <a:pPr defTabSz="904483" hangingPunct="0"/>
            <a:endParaRPr sz="1758" kern="0">
              <a:solidFill>
                <a:srgbClr val="000000"/>
              </a:solidFill>
              <a:latin typeface="David"/>
              <a:ea typeface="微软雅黑"/>
              <a:cs typeface="+mj-cs"/>
              <a:sym typeface="+mn-lt"/>
            </a:endParaRPr>
          </a:p>
        </p:txBody>
      </p:sp>
      <p:sp>
        <p:nvSpPr>
          <p:cNvPr id="3043" name="Shape 3043"/>
          <p:cNvSpPr>
            <a:spLocks noGrp="1"/>
          </p:cNvSpPr>
          <p:nvPr>
            <p:ph type="sldNum" sz="quarter" idx="4294967295"/>
          </p:nvPr>
        </p:nvSpPr>
        <p:spPr>
          <a:xfrm>
            <a:off x="10954135" y="474200"/>
            <a:ext cx="159178" cy="163176"/>
          </a:xfrm>
          <a:prstGeom prst="rect">
            <a:avLst/>
          </a:prstGeom>
          <a:extLst>
            <a:ext uri="{C572A759-6A51-4108-AA02-DFA0A04FC94B}">
              <ma14:wrappingTextBoxFlag xmlns="" xmlns:ma14="http://schemas.microsoft.com/office/mac/drawingml/2011/main" val="1"/>
            </a:ext>
          </a:extLst>
        </p:spPr>
        <p:txBody>
          <a:bodyPr/>
          <a:lstStyle/>
          <a:p>
            <a:pPr defTabSz="904483" hangingPunct="0"/>
            <a:fld id="{86CB4B4D-7CA3-9044-876B-883B54F8677D}" type="slidenum">
              <a:rPr sz="1758" kern="0">
                <a:solidFill>
                  <a:srgbClr val="000000"/>
                </a:solidFill>
                <a:latin typeface="David"/>
                <a:ea typeface="微软雅黑"/>
                <a:cs typeface="+mj-cs"/>
                <a:sym typeface="+mn-lt"/>
              </a:rPr>
              <a:pPr defTabSz="904483" hangingPunct="0"/>
              <a:t>57</a:t>
            </a:fld>
            <a:endParaRPr sz="1758" kern="0">
              <a:solidFill>
                <a:srgbClr val="000000"/>
              </a:solidFill>
              <a:latin typeface="David"/>
              <a:ea typeface="微软雅黑"/>
              <a:cs typeface="+mj-cs"/>
              <a:sym typeface="+mn-lt"/>
            </a:endParaRPr>
          </a:p>
        </p:txBody>
      </p:sp>
      <p:graphicFrame>
        <p:nvGraphicFramePr>
          <p:cNvPr id="3044" name="Chart 3044"/>
          <p:cNvGraphicFramePr/>
          <p:nvPr>
            <p:extLst>
              <p:ext uri="{D42A27DB-BD31-4B8C-83A1-F6EECF244321}">
                <p14:modId xmlns:p14="http://schemas.microsoft.com/office/powerpoint/2010/main" val="3285666262"/>
              </p:ext>
            </p:extLst>
          </p:nvPr>
        </p:nvGraphicFramePr>
        <p:xfrm>
          <a:off x="1383605" y="2798403"/>
          <a:ext cx="4385312" cy="2171653"/>
        </p:xfrm>
        <a:graphic>
          <a:graphicData uri="http://schemas.openxmlformats.org/drawingml/2006/chart">
            <c:chart xmlns:c="http://schemas.openxmlformats.org/drawingml/2006/chart" xmlns:r="http://schemas.openxmlformats.org/officeDocument/2006/relationships" r:id="rId3"/>
          </a:graphicData>
        </a:graphic>
      </p:graphicFrame>
      <p:sp>
        <p:nvSpPr>
          <p:cNvPr id="3045" name="Shape 3045"/>
          <p:cNvSpPr/>
          <p:nvPr/>
        </p:nvSpPr>
        <p:spPr>
          <a:xfrm>
            <a:off x="1372613" y="1938232"/>
            <a:ext cx="2144818" cy="42902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defTabSz="904483" hangingPunct="0">
              <a:defRPr sz="3500">
                <a:solidFill>
                  <a:srgbClr val="FFFFFF"/>
                </a:solidFill>
                <a:latin typeface="San Francisco Display Thin"/>
                <a:ea typeface="San Francisco Display Thin"/>
                <a:cs typeface="San Francisco Display Thin"/>
                <a:sym typeface="San Francisco Display Thin"/>
              </a:defRPr>
            </a:pPr>
            <a:r>
              <a:rPr lang="zh-CN" altLang="en-US" sz="2788" kern="0" dirty="0">
                <a:solidFill>
                  <a:srgbClr val="FFFFFF"/>
                </a:solidFill>
                <a:effectLst>
                  <a:outerShdw blurRad="38100" dist="38100" dir="2700000" algn="tl">
                    <a:srgbClr val="000000">
                      <a:alpha val="43137"/>
                    </a:srgbClr>
                  </a:outerShdw>
                </a:effectLst>
                <a:latin typeface="方正尚酷简体" panose="03000509000000000000" pitchFamily="65" charset="-122"/>
                <a:ea typeface="方正尚酷简体" panose="03000509000000000000" pitchFamily="65" charset="-122"/>
                <a:sym typeface="San Francisco Display Thin"/>
              </a:rPr>
              <a:t>动态数据图表</a:t>
            </a:r>
          </a:p>
        </p:txBody>
      </p:sp>
      <p:sp>
        <p:nvSpPr>
          <p:cNvPr id="3046" name="Shape 3046"/>
          <p:cNvSpPr/>
          <p:nvPr/>
        </p:nvSpPr>
        <p:spPr>
          <a:xfrm>
            <a:off x="1372613" y="2921554"/>
            <a:ext cx="1123557" cy="399468"/>
          </a:xfrm>
          <a:prstGeom prst="rect">
            <a:avLst/>
          </a:prstGeom>
          <a:ln w="12700">
            <a:miter lim="400000"/>
          </a:ln>
          <a:extLst>
            <a:ext uri="{C572A759-6A51-4108-AA02-DFA0A04FC94B}">
              <ma14:wrappingTextBoxFlag xmlns="" xmlns:ma14="http://schemas.microsoft.com/office/mac/drawingml/2011/main" val="1"/>
            </a:ext>
          </a:extLst>
        </p:spPr>
        <p:txBody>
          <a:bodyPr wrap="none" lIns="27708" rIns="27708">
            <a:spAutoFit/>
          </a:bodyPr>
          <a:lstStyle/>
          <a:p>
            <a:pPr defTabSz="904483" hangingPunct="0">
              <a:lnSpc>
                <a:spcPct val="120000"/>
              </a:lnSpc>
              <a:defRPr sz="1400">
                <a:solidFill>
                  <a:srgbClr val="FFFFFF"/>
                </a:solidFill>
                <a:latin typeface="San Francisco Display Bold"/>
                <a:ea typeface="San Francisco Display Bold"/>
                <a:cs typeface="San Francisco Display Bold"/>
                <a:sym typeface="San Francisco Display Bold"/>
              </a:defRPr>
            </a:pPr>
            <a:r>
              <a:rPr sz="849" kern="0">
                <a:solidFill>
                  <a:srgbClr val="FFFFFF"/>
                </a:solidFill>
                <a:latin typeface="David"/>
                <a:sym typeface="+mn-lt"/>
              </a:rPr>
              <a:t>SUB TEXT HERE</a:t>
            </a:r>
          </a:p>
          <a:p>
            <a:pPr defTabSz="904483" hangingPunct="0">
              <a:lnSpc>
                <a:spcPct val="120000"/>
              </a:lnSpc>
              <a:defRPr sz="1400">
                <a:solidFill>
                  <a:srgbClr val="A7A7A7"/>
                </a:solidFill>
                <a:latin typeface="San Francisco Display Light"/>
                <a:ea typeface="San Francisco Display Light"/>
                <a:cs typeface="San Francisco Display Light"/>
                <a:sym typeface="San Francisco Display Light"/>
              </a:defRPr>
            </a:pPr>
            <a:r>
              <a:rPr sz="849" kern="0">
                <a:solidFill>
                  <a:srgbClr val="A7A7A7"/>
                </a:solidFill>
                <a:latin typeface="David"/>
                <a:sym typeface="+mn-lt"/>
              </a:rPr>
              <a:t>Business and Consulting</a:t>
            </a:r>
          </a:p>
        </p:txBody>
      </p:sp>
      <p:sp>
        <p:nvSpPr>
          <p:cNvPr id="3049" name="Shape 3049"/>
          <p:cNvSpPr/>
          <p:nvPr/>
        </p:nvSpPr>
        <p:spPr>
          <a:xfrm>
            <a:off x="6239804" y="1637794"/>
            <a:ext cx="4849092" cy="3582413"/>
          </a:xfrm>
          <a:prstGeom prst="roundRect">
            <a:avLst>
              <a:gd name="adj" fmla="val 2198"/>
            </a:avLst>
          </a:prstGeom>
          <a:gradFill>
            <a:gsLst>
              <a:gs pos="0">
                <a:srgbClr val="21222C"/>
              </a:gs>
              <a:gs pos="100000">
                <a:srgbClr val="23242F"/>
              </a:gs>
            </a:gsLst>
            <a:lin ang="3989750"/>
          </a:gradFill>
          <a:ln w="12700">
            <a:solidFill>
              <a:srgbClr val="B9C6D1">
                <a:alpha val="29826"/>
              </a:srgbClr>
            </a:solidFill>
            <a:miter/>
          </a:ln>
          <a:effectLst>
            <a:outerShdw blurRad="139700" dist="38100" dir="3341654" rotWithShape="0">
              <a:srgbClr val="000000">
                <a:alpha val="32052"/>
              </a:srgbClr>
            </a:outerShdw>
          </a:effectLst>
        </p:spPr>
        <p:txBody>
          <a:bodyPr lIns="27708" rIns="27708" anchor="ctr"/>
          <a:lstStyle/>
          <a:p>
            <a:pPr defTabSz="904483" hangingPunct="0"/>
            <a:endParaRPr sz="1758" kern="0">
              <a:solidFill>
                <a:srgbClr val="000000"/>
              </a:solidFill>
              <a:latin typeface="David"/>
              <a:ea typeface="微软雅黑"/>
              <a:cs typeface="+mj-cs"/>
              <a:sym typeface="+mn-lt"/>
            </a:endParaRPr>
          </a:p>
        </p:txBody>
      </p:sp>
      <p:graphicFrame>
        <p:nvGraphicFramePr>
          <p:cNvPr id="3050" name="Chart 3050"/>
          <p:cNvGraphicFramePr/>
          <p:nvPr>
            <p:extLst>
              <p:ext uri="{D42A27DB-BD31-4B8C-83A1-F6EECF244321}">
                <p14:modId xmlns:p14="http://schemas.microsoft.com/office/powerpoint/2010/main" val="1162392242"/>
              </p:ext>
            </p:extLst>
          </p:nvPr>
        </p:nvGraphicFramePr>
        <p:xfrm>
          <a:off x="6484318" y="2798403"/>
          <a:ext cx="4385313" cy="2171653"/>
        </p:xfrm>
        <a:graphic>
          <a:graphicData uri="http://schemas.openxmlformats.org/drawingml/2006/chart">
            <c:chart xmlns:c="http://schemas.openxmlformats.org/drawingml/2006/chart" xmlns:r="http://schemas.openxmlformats.org/officeDocument/2006/relationships" r:id="rId4"/>
          </a:graphicData>
        </a:graphic>
      </p:graphicFrame>
      <p:sp>
        <p:nvSpPr>
          <p:cNvPr id="3051" name="Shape 3051"/>
          <p:cNvSpPr/>
          <p:nvPr/>
        </p:nvSpPr>
        <p:spPr>
          <a:xfrm>
            <a:off x="6484318" y="1938232"/>
            <a:ext cx="2144818" cy="42902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defTabSz="904483" hangingPunct="0">
              <a:defRPr sz="3500">
                <a:solidFill>
                  <a:srgbClr val="FFFFFF"/>
                </a:solidFill>
                <a:latin typeface="San Francisco Display Thin"/>
                <a:ea typeface="San Francisco Display Thin"/>
                <a:cs typeface="San Francisco Display Thin"/>
                <a:sym typeface="San Francisco Display Thin"/>
              </a:defRPr>
            </a:pPr>
            <a:r>
              <a:rPr lang="zh-CN" altLang="en-US" sz="2788" kern="0" dirty="0">
                <a:solidFill>
                  <a:srgbClr val="FFFFFF"/>
                </a:solidFill>
                <a:effectLst>
                  <a:outerShdw blurRad="38100" dist="38100" dir="2700000" algn="tl">
                    <a:srgbClr val="000000">
                      <a:alpha val="43137"/>
                    </a:srgbClr>
                  </a:outerShdw>
                </a:effectLst>
                <a:latin typeface="方正尚酷简体" panose="03000509000000000000" pitchFamily="65" charset="-122"/>
                <a:ea typeface="方正尚酷简体" panose="03000509000000000000" pitchFamily="65" charset="-122"/>
                <a:sym typeface="San Francisco Display Thin"/>
              </a:rPr>
              <a:t>动态数据图表</a:t>
            </a:r>
          </a:p>
        </p:txBody>
      </p:sp>
      <p:sp>
        <p:nvSpPr>
          <p:cNvPr id="3052" name="Shape 3052"/>
          <p:cNvSpPr/>
          <p:nvPr/>
        </p:nvSpPr>
        <p:spPr>
          <a:xfrm>
            <a:off x="6484319" y="2921554"/>
            <a:ext cx="1123557" cy="399468"/>
          </a:xfrm>
          <a:prstGeom prst="rect">
            <a:avLst/>
          </a:prstGeom>
          <a:ln w="12700">
            <a:miter lim="400000"/>
          </a:ln>
          <a:extLst>
            <a:ext uri="{C572A759-6A51-4108-AA02-DFA0A04FC94B}">
              <ma14:wrappingTextBoxFlag xmlns="" xmlns:ma14="http://schemas.microsoft.com/office/mac/drawingml/2011/main" val="1"/>
            </a:ext>
          </a:extLst>
        </p:spPr>
        <p:txBody>
          <a:bodyPr wrap="none" lIns="27708" rIns="27708">
            <a:spAutoFit/>
          </a:bodyPr>
          <a:lstStyle/>
          <a:p>
            <a:pPr defTabSz="904483" hangingPunct="0">
              <a:lnSpc>
                <a:spcPct val="120000"/>
              </a:lnSpc>
              <a:defRPr sz="1400">
                <a:solidFill>
                  <a:srgbClr val="FFFFFF"/>
                </a:solidFill>
                <a:latin typeface="San Francisco Display Bold"/>
                <a:ea typeface="San Francisco Display Bold"/>
                <a:cs typeface="San Francisco Display Bold"/>
                <a:sym typeface="San Francisco Display Bold"/>
              </a:defRPr>
            </a:pPr>
            <a:r>
              <a:rPr sz="849" kern="0">
                <a:solidFill>
                  <a:srgbClr val="FFFFFF"/>
                </a:solidFill>
                <a:latin typeface="David"/>
                <a:sym typeface="+mn-lt"/>
              </a:rPr>
              <a:t>SUB TEXT HERE</a:t>
            </a:r>
          </a:p>
          <a:p>
            <a:pPr defTabSz="904483" hangingPunct="0">
              <a:lnSpc>
                <a:spcPct val="120000"/>
              </a:lnSpc>
              <a:defRPr sz="1400">
                <a:solidFill>
                  <a:srgbClr val="A7A7A7"/>
                </a:solidFill>
                <a:latin typeface="San Francisco Display Light"/>
                <a:ea typeface="San Francisco Display Light"/>
                <a:cs typeface="San Francisco Display Light"/>
                <a:sym typeface="San Francisco Display Light"/>
              </a:defRPr>
            </a:pPr>
            <a:r>
              <a:rPr sz="849" kern="0">
                <a:solidFill>
                  <a:srgbClr val="A7A7A7"/>
                </a:solidFill>
                <a:latin typeface="David"/>
                <a:sym typeface="+mn-lt"/>
              </a:rPr>
              <a:t>Business and Consulting</a:t>
            </a:r>
          </a:p>
        </p:txBody>
      </p:sp>
    </p:spTree>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57" name="Chart 3057"/>
          <p:cNvGraphicFramePr/>
          <p:nvPr>
            <p:extLst>
              <p:ext uri="{D42A27DB-BD31-4B8C-83A1-F6EECF244321}">
                <p14:modId xmlns:p14="http://schemas.microsoft.com/office/powerpoint/2010/main" val="1942333372"/>
              </p:ext>
            </p:extLst>
          </p:nvPr>
        </p:nvGraphicFramePr>
        <p:xfrm>
          <a:off x="4023988" y="1474894"/>
          <a:ext cx="4144025" cy="4144026"/>
        </p:xfrm>
        <a:graphic>
          <a:graphicData uri="http://schemas.openxmlformats.org/drawingml/2006/chart">
            <c:chart xmlns:c="http://schemas.openxmlformats.org/drawingml/2006/chart" xmlns:r="http://schemas.openxmlformats.org/officeDocument/2006/relationships" r:id="rId3"/>
          </a:graphicData>
        </a:graphic>
      </p:graphicFrame>
      <p:sp>
        <p:nvSpPr>
          <p:cNvPr id="3058" name="Shape 3058"/>
          <p:cNvSpPr/>
          <p:nvPr/>
        </p:nvSpPr>
        <p:spPr>
          <a:xfrm>
            <a:off x="4259443" y="1710349"/>
            <a:ext cx="3673115" cy="3673115"/>
          </a:xfrm>
          <a:prstGeom prst="ellipse">
            <a:avLst/>
          </a:prstGeom>
          <a:solidFill>
            <a:srgbClr val="1E1F28"/>
          </a:solidFill>
          <a:ln w="12700">
            <a:miter lim="400000"/>
          </a:ln>
        </p:spPr>
        <p:txBody>
          <a:bodyPr lIns="27708" rIns="27708" anchor="ctr"/>
          <a:lstStyle/>
          <a:p>
            <a:pPr defTabSz="904483" hangingPunct="0"/>
            <a:endParaRPr sz="1758" kern="0" dirty="0">
              <a:solidFill>
                <a:srgbClr val="000000"/>
              </a:solidFill>
              <a:latin typeface="David"/>
              <a:ea typeface="微软雅黑"/>
              <a:cs typeface="+mj-cs"/>
              <a:sym typeface="+mn-lt"/>
            </a:endParaRPr>
          </a:p>
        </p:txBody>
      </p:sp>
      <p:sp>
        <p:nvSpPr>
          <p:cNvPr id="3059" name="Shape 3059"/>
          <p:cNvSpPr/>
          <p:nvPr/>
        </p:nvSpPr>
        <p:spPr>
          <a:xfrm>
            <a:off x="1110528" y="1630353"/>
            <a:ext cx="2616101" cy="522322"/>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defTabSz="904483" hangingPunct="0">
              <a:defRPr sz="3500">
                <a:solidFill>
                  <a:srgbClr val="FFFFFF"/>
                </a:solidFill>
                <a:latin typeface="San Francisco Display Thin"/>
                <a:ea typeface="San Francisco Display Thin"/>
                <a:cs typeface="San Francisco Display Thin"/>
                <a:sym typeface="San Francisco Display Thin"/>
              </a:defRPr>
            </a:pPr>
            <a:r>
              <a:rPr lang="zh-CN" altLang="en-US" sz="3394" kern="0" dirty="0">
                <a:solidFill>
                  <a:srgbClr val="FFFFFF"/>
                </a:solidFill>
                <a:effectLst>
                  <a:outerShdw blurRad="38100" dist="38100" dir="2700000" algn="tl">
                    <a:srgbClr val="000000">
                      <a:alpha val="43137"/>
                    </a:srgbClr>
                  </a:outerShdw>
                </a:effectLst>
                <a:latin typeface="方正尚酷简体" panose="03000509000000000000" pitchFamily="65" charset="-122"/>
                <a:ea typeface="方正尚酷简体" panose="03000509000000000000" pitchFamily="65" charset="-122"/>
                <a:sym typeface="San Francisco Display Thin"/>
              </a:rPr>
              <a:t>动态数据图表</a:t>
            </a:r>
          </a:p>
        </p:txBody>
      </p:sp>
      <p:sp>
        <p:nvSpPr>
          <p:cNvPr id="3061" name="Shape 3061"/>
          <p:cNvSpPr/>
          <p:nvPr/>
        </p:nvSpPr>
        <p:spPr>
          <a:xfrm>
            <a:off x="1295255" y="1347525"/>
            <a:ext cx="740587" cy="13067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400">
                <a:solidFill>
                  <a:srgbClr val="DCDDDF">
                    <a:alpha val="41717"/>
                  </a:srgbClr>
                </a:solidFill>
                <a:latin typeface="San Francisco Display Light"/>
                <a:ea typeface="San Francisco Display Light"/>
                <a:cs typeface="San Francisco Display Light"/>
                <a:sym typeface="San Francisco Display Light"/>
              </a:defRPr>
            </a:lvl1pPr>
          </a:lstStyle>
          <a:p>
            <a:pPr defTabSz="904483" hangingPunct="0"/>
            <a:r>
              <a:rPr sz="849" kern="0">
                <a:latin typeface="David"/>
                <a:sym typeface="+mn-lt"/>
              </a:rPr>
              <a:t>Business Process</a:t>
            </a:r>
          </a:p>
        </p:txBody>
      </p:sp>
      <p:sp>
        <p:nvSpPr>
          <p:cNvPr id="3062" name="Shape 3062"/>
          <p:cNvSpPr/>
          <p:nvPr/>
        </p:nvSpPr>
        <p:spPr>
          <a:xfrm>
            <a:off x="1110528" y="1363735"/>
            <a:ext cx="90732" cy="90732"/>
          </a:xfrm>
          <a:prstGeom prst="ellipse">
            <a:avLst/>
          </a:prstGeom>
          <a:solidFill>
            <a:srgbClr val="FF4C00"/>
          </a:solidFill>
          <a:ln w="12700">
            <a:miter lim="400000"/>
          </a:ln>
        </p:spPr>
        <p:txBody>
          <a:bodyPr lIns="27708" rIns="27708" anchor="ctr"/>
          <a:lstStyle/>
          <a:p>
            <a:pPr defTabSz="904483" hangingPunct="0">
              <a:defRPr>
                <a:solidFill>
                  <a:srgbClr val="C73647"/>
                </a:solidFill>
              </a:defRPr>
            </a:pPr>
            <a:endParaRPr sz="1758" kern="0">
              <a:solidFill>
                <a:srgbClr val="C73647"/>
              </a:solidFill>
              <a:latin typeface="David"/>
              <a:ea typeface="微软雅黑"/>
              <a:cs typeface="+mj-cs"/>
              <a:sym typeface="+mn-lt"/>
            </a:endParaRPr>
          </a:p>
        </p:txBody>
      </p:sp>
      <p:sp>
        <p:nvSpPr>
          <p:cNvPr id="3063" name="Shape 3063"/>
          <p:cNvSpPr/>
          <p:nvPr/>
        </p:nvSpPr>
        <p:spPr>
          <a:xfrm>
            <a:off x="5250461" y="3187729"/>
            <a:ext cx="1691078" cy="687817"/>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algn="ctr" defTabSz="904483" hangingPunct="0">
              <a:lnSpc>
                <a:spcPct val="120000"/>
              </a:lnSpc>
              <a:defRPr sz="2000">
                <a:solidFill>
                  <a:srgbClr val="FFFFFF"/>
                </a:solidFill>
                <a:latin typeface="San Francisco Display Bold"/>
                <a:ea typeface="San Francisco Display Bold"/>
                <a:cs typeface="San Francisco Display Bold"/>
                <a:sym typeface="San Francisco Display Bold"/>
              </a:defRPr>
            </a:pPr>
            <a:r>
              <a:rPr sz="1212" kern="0" dirty="0">
                <a:solidFill>
                  <a:srgbClr val="FFFFFF"/>
                </a:solidFill>
                <a:latin typeface="David"/>
                <a:sym typeface="+mn-lt"/>
              </a:rPr>
              <a:t>Project Circle.</a:t>
            </a:r>
          </a:p>
          <a:p>
            <a:pPr algn="ctr" defTabSz="904483" hangingPunct="0">
              <a:lnSpc>
                <a:spcPct val="120000"/>
              </a:lnSpc>
              <a:defRPr sz="1400">
                <a:solidFill>
                  <a:srgbClr val="FFFFFF"/>
                </a:solidFill>
                <a:latin typeface="San Francisco Display Light"/>
                <a:ea typeface="San Francisco Display Light"/>
                <a:cs typeface="San Francisco Display Light"/>
                <a:sym typeface="San Francisco Display Light"/>
              </a:defRPr>
            </a:pPr>
            <a:r>
              <a:rPr sz="849" kern="0" dirty="0">
                <a:solidFill>
                  <a:srgbClr val="FFFFFF"/>
                </a:solidFill>
                <a:latin typeface="David"/>
                <a:sym typeface="+mn-lt"/>
              </a:rPr>
              <a:t>Appropriately supply web-enabled leadership through client based relationships.</a:t>
            </a:r>
          </a:p>
        </p:txBody>
      </p:sp>
      <p:grpSp>
        <p:nvGrpSpPr>
          <p:cNvPr id="3067" name="Group 3067"/>
          <p:cNvGrpSpPr/>
          <p:nvPr/>
        </p:nvGrpSpPr>
        <p:grpSpPr>
          <a:xfrm>
            <a:off x="9034865" y="4359961"/>
            <a:ext cx="2047660" cy="414727"/>
            <a:chOff x="0" y="0"/>
            <a:chExt cx="3378638" cy="684299"/>
          </a:xfrm>
        </p:grpSpPr>
        <p:sp>
          <p:nvSpPr>
            <p:cNvPr id="3064" name="Shape 3064"/>
            <p:cNvSpPr/>
            <p:nvPr/>
          </p:nvSpPr>
          <p:spPr>
            <a:xfrm>
              <a:off x="0" y="0"/>
              <a:ext cx="636648" cy="636648"/>
            </a:xfrm>
            <a:prstGeom prst="ellipse">
              <a:avLst/>
            </a:prstGeom>
            <a:solidFill>
              <a:srgbClr val="2F3139"/>
            </a:solidFill>
            <a:ln w="12700" cap="flat">
              <a:noFill/>
              <a:miter lim="400000"/>
            </a:ln>
            <a:effectLst/>
          </p:spPr>
          <p:txBody>
            <a:bodyPr wrap="square" lIns="27708" tIns="27708" rIns="27708" bIns="27708" numCol="1" anchor="ctr">
              <a:noAutofit/>
            </a:bodyPr>
            <a:lstStyle/>
            <a:p>
              <a:pPr defTabSz="904483" hangingPunct="0"/>
              <a:endParaRPr sz="1758" kern="0">
                <a:solidFill>
                  <a:srgbClr val="000000"/>
                </a:solidFill>
                <a:latin typeface="David"/>
                <a:ea typeface="微软雅黑"/>
                <a:cs typeface="+mj-cs"/>
                <a:sym typeface="+mn-lt"/>
              </a:endParaRPr>
            </a:p>
          </p:txBody>
        </p:sp>
        <p:sp>
          <p:nvSpPr>
            <p:cNvPr id="3065" name="Shape 3065"/>
            <p:cNvSpPr/>
            <p:nvPr/>
          </p:nvSpPr>
          <p:spPr>
            <a:xfrm>
              <a:off x="914700" y="64323"/>
              <a:ext cx="2463938" cy="6199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defTabSz="904483" hangingPunct="0">
                <a:lnSpc>
                  <a:spcPct val="150000"/>
                </a:lnSpc>
                <a:defRPr sz="1400">
                  <a:solidFill>
                    <a:srgbClr val="FFFFFF"/>
                  </a:solidFill>
                  <a:latin typeface="San Francisco Display Bold"/>
                  <a:ea typeface="San Francisco Display Bold"/>
                  <a:cs typeface="San Francisco Display Bold"/>
                  <a:sym typeface="San Francisco Display Bold"/>
                </a:defRPr>
              </a:pPr>
              <a:r>
                <a:rPr sz="849" kern="0">
                  <a:solidFill>
                    <a:srgbClr val="FFFFFF"/>
                  </a:solidFill>
                  <a:latin typeface="David"/>
                  <a:sym typeface="+mn-lt"/>
                </a:rPr>
                <a:t>Business Strategy</a:t>
              </a:r>
            </a:p>
            <a:p>
              <a:pPr defTabSz="904483" hangingPunct="0">
                <a:lnSpc>
                  <a:spcPct val="150000"/>
                </a:lnSpc>
                <a:defRPr sz="1400">
                  <a:solidFill>
                    <a:srgbClr val="414A57"/>
                  </a:solidFill>
                  <a:latin typeface="San Francisco Display Light"/>
                  <a:ea typeface="San Francisco Display Light"/>
                  <a:cs typeface="San Francisco Display Light"/>
                  <a:sym typeface="San Francisco Display Light"/>
                </a:defRPr>
              </a:pPr>
              <a:r>
                <a:rPr sz="849" kern="0">
                  <a:solidFill>
                    <a:srgbClr val="414A57"/>
                  </a:solidFill>
                  <a:latin typeface="David"/>
                  <a:sym typeface="+mn-lt"/>
                </a:rPr>
                <a:t>Appropriately supply leadership.</a:t>
              </a:r>
            </a:p>
          </p:txBody>
        </p:sp>
      </p:grpSp>
      <p:grpSp>
        <p:nvGrpSpPr>
          <p:cNvPr id="3071" name="Group 3071"/>
          <p:cNvGrpSpPr/>
          <p:nvPr/>
        </p:nvGrpSpPr>
        <p:grpSpPr>
          <a:xfrm>
            <a:off x="9023665" y="3546907"/>
            <a:ext cx="2070059" cy="414727"/>
            <a:chOff x="0" y="0"/>
            <a:chExt cx="3415595" cy="684299"/>
          </a:xfrm>
        </p:grpSpPr>
        <p:sp>
          <p:nvSpPr>
            <p:cNvPr id="3068" name="Shape 3068"/>
            <p:cNvSpPr/>
            <p:nvPr/>
          </p:nvSpPr>
          <p:spPr>
            <a:xfrm>
              <a:off x="0" y="0"/>
              <a:ext cx="636648" cy="636648"/>
            </a:xfrm>
            <a:prstGeom prst="ellipse">
              <a:avLst/>
            </a:prstGeom>
            <a:gradFill flip="none" rotWithShape="1">
              <a:gsLst>
                <a:gs pos="0">
                  <a:srgbClr val="AB1942"/>
                </a:gs>
                <a:gs pos="100000">
                  <a:srgbClr val="FF4C00"/>
                </a:gs>
              </a:gsLst>
              <a:lin ang="3989750" scaled="0"/>
            </a:gradFill>
            <a:ln w="12700" cap="flat">
              <a:noFill/>
              <a:miter lim="400000"/>
            </a:ln>
            <a:effectLst/>
          </p:spPr>
          <p:txBody>
            <a:bodyPr wrap="square" lIns="27708" tIns="27708" rIns="27708" bIns="27708" numCol="1" anchor="ctr">
              <a:noAutofit/>
            </a:bodyPr>
            <a:lstStyle/>
            <a:p>
              <a:pPr defTabSz="904483" hangingPunct="0"/>
              <a:endParaRPr sz="1758" kern="0">
                <a:solidFill>
                  <a:srgbClr val="000000"/>
                </a:solidFill>
                <a:latin typeface="David"/>
                <a:ea typeface="微软雅黑"/>
                <a:cs typeface="+mj-cs"/>
                <a:sym typeface="+mn-lt"/>
              </a:endParaRPr>
            </a:p>
          </p:txBody>
        </p:sp>
        <p:sp>
          <p:nvSpPr>
            <p:cNvPr id="3069" name="Shape 3069"/>
            <p:cNvSpPr/>
            <p:nvPr/>
          </p:nvSpPr>
          <p:spPr>
            <a:xfrm>
              <a:off x="914700" y="64323"/>
              <a:ext cx="2500895" cy="6199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defTabSz="904483" hangingPunct="0">
                <a:lnSpc>
                  <a:spcPct val="150000"/>
                </a:lnSpc>
                <a:defRPr sz="1400">
                  <a:solidFill>
                    <a:srgbClr val="FFFFFF"/>
                  </a:solidFill>
                  <a:latin typeface="San Francisco Display Bold"/>
                  <a:ea typeface="San Francisco Display Bold"/>
                  <a:cs typeface="San Francisco Display Bold"/>
                  <a:sym typeface="San Francisco Display Bold"/>
                </a:defRPr>
              </a:pPr>
              <a:r>
                <a:rPr sz="849" kern="0">
                  <a:solidFill>
                    <a:srgbClr val="FFFFFF"/>
                  </a:solidFill>
                  <a:latin typeface="David"/>
                  <a:sym typeface="+mn-lt"/>
                </a:rPr>
                <a:t>Costumer Service</a:t>
              </a:r>
            </a:p>
            <a:p>
              <a:pPr defTabSz="904483" hangingPunct="0">
                <a:lnSpc>
                  <a:spcPct val="150000"/>
                </a:lnSpc>
                <a:defRPr sz="1400">
                  <a:solidFill>
                    <a:srgbClr val="414A57"/>
                  </a:solidFill>
                  <a:latin typeface="San Francisco Display Light"/>
                  <a:ea typeface="San Francisco Display Light"/>
                  <a:cs typeface="San Francisco Display Light"/>
                  <a:sym typeface="San Francisco Display Light"/>
                </a:defRPr>
              </a:pPr>
              <a:r>
                <a:rPr sz="849" kern="0">
                  <a:solidFill>
                    <a:srgbClr val="414A57"/>
                  </a:solidFill>
                  <a:latin typeface="David"/>
                  <a:sym typeface="+mn-lt"/>
                </a:rPr>
                <a:t>Appropriately supply leadership.</a:t>
              </a:r>
            </a:p>
          </p:txBody>
        </p:sp>
      </p:grpSp>
      <p:grpSp>
        <p:nvGrpSpPr>
          <p:cNvPr id="3075" name="Group 3075"/>
          <p:cNvGrpSpPr/>
          <p:nvPr/>
        </p:nvGrpSpPr>
        <p:grpSpPr>
          <a:xfrm>
            <a:off x="9034865" y="5173017"/>
            <a:ext cx="2047659" cy="414727"/>
            <a:chOff x="0" y="0"/>
            <a:chExt cx="3378637" cy="684299"/>
          </a:xfrm>
        </p:grpSpPr>
        <p:sp>
          <p:nvSpPr>
            <p:cNvPr id="3072" name="Shape 3072"/>
            <p:cNvSpPr/>
            <p:nvPr/>
          </p:nvSpPr>
          <p:spPr>
            <a:xfrm>
              <a:off x="0" y="0"/>
              <a:ext cx="636648" cy="636648"/>
            </a:xfrm>
            <a:prstGeom prst="ellipse">
              <a:avLst/>
            </a:prstGeom>
            <a:solidFill>
              <a:srgbClr val="414A57"/>
            </a:solidFill>
            <a:ln w="12700" cap="flat">
              <a:noFill/>
              <a:miter lim="400000"/>
            </a:ln>
            <a:effectLst/>
          </p:spPr>
          <p:txBody>
            <a:bodyPr wrap="square" lIns="27708" tIns="27708" rIns="27708" bIns="27708" numCol="1" anchor="ctr">
              <a:noAutofit/>
            </a:bodyPr>
            <a:lstStyle/>
            <a:p>
              <a:pPr defTabSz="904483" hangingPunct="0"/>
              <a:endParaRPr sz="1758" kern="0">
                <a:solidFill>
                  <a:srgbClr val="000000"/>
                </a:solidFill>
                <a:latin typeface="David"/>
                <a:ea typeface="微软雅黑"/>
                <a:cs typeface="+mj-cs"/>
                <a:sym typeface="+mn-lt"/>
              </a:endParaRPr>
            </a:p>
          </p:txBody>
        </p:sp>
        <p:sp>
          <p:nvSpPr>
            <p:cNvPr id="3073" name="Shape 3073"/>
            <p:cNvSpPr/>
            <p:nvPr/>
          </p:nvSpPr>
          <p:spPr>
            <a:xfrm>
              <a:off x="914701" y="64323"/>
              <a:ext cx="2463936" cy="6199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defTabSz="904483" hangingPunct="0">
                <a:lnSpc>
                  <a:spcPct val="150000"/>
                </a:lnSpc>
                <a:defRPr sz="1400">
                  <a:solidFill>
                    <a:srgbClr val="FFFFFF"/>
                  </a:solidFill>
                  <a:latin typeface="San Francisco Display Bold"/>
                  <a:ea typeface="San Francisco Display Bold"/>
                  <a:cs typeface="San Francisco Display Bold"/>
                  <a:sym typeface="San Francisco Display Bold"/>
                </a:defRPr>
              </a:pPr>
              <a:r>
                <a:rPr sz="849" kern="0">
                  <a:solidFill>
                    <a:srgbClr val="FFFFFF"/>
                  </a:solidFill>
                  <a:latin typeface="David"/>
                  <a:sym typeface="+mn-lt"/>
                </a:rPr>
                <a:t>Essential Training</a:t>
              </a:r>
            </a:p>
            <a:p>
              <a:pPr defTabSz="904483" hangingPunct="0">
                <a:lnSpc>
                  <a:spcPct val="150000"/>
                </a:lnSpc>
                <a:defRPr sz="1400">
                  <a:solidFill>
                    <a:srgbClr val="414A57"/>
                  </a:solidFill>
                  <a:latin typeface="San Francisco Display Light"/>
                  <a:ea typeface="San Francisco Display Light"/>
                  <a:cs typeface="San Francisco Display Light"/>
                  <a:sym typeface="San Francisco Display Light"/>
                </a:defRPr>
              </a:pPr>
              <a:r>
                <a:rPr sz="849" kern="0">
                  <a:solidFill>
                    <a:srgbClr val="414A57"/>
                  </a:solidFill>
                  <a:latin typeface="David"/>
                  <a:sym typeface="+mn-lt"/>
                </a:rPr>
                <a:t>Appropriately supply leadership.</a:t>
              </a:r>
            </a:p>
          </p:txBody>
        </p:sp>
      </p:grpSp>
      <p:sp>
        <p:nvSpPr>
          <p:cNvPr id="3077" name="Shape 3077"/>
          <p:cNvSpPr/>
          <p:nvPr/>
        </p:nvSpPr>
        <p:spPr>
          <a:xfrm>
            <a:off x="9026386" y="3012456"/>
            <a:ext cx="2056138" cy="1"/>
          </a:xfrm>
          <a:prstGeom prst="line">
            <a:avLst/>
          </a:prstGeom>
          <a:ln w="12700">
            <a:solidFill>
              <a:srgbClr val="B9C6D1">
                <a:alpha val="23515"/>
              </a:srgbClr>
            </a:solidFill>
            <a:custDash>
              <a:ds d="200000" sp="200000"/>
            </a:custDash>
            <a:miter lim="400000"/>
          </a:ln>
        </p:spPr>
        <p:txBody>
          <a:bodyPr lIns="27708" rIns="27708"/>
          <a:lstStyle/>
          <a:p>
            <a:pPr defTabSz="904483" hangingPunct="0"/>
            <a:endParaRPr sz="1758" kern="0">
              <a:solidFill>
                <a:srgbClr val="000000"/>
              </a:solidFill>
              <a:latin typeface="David"/>
              <a:ea typeface="微软雅黑"/>
              <a:cs typeface="+mj-cs"/>
              <a:sym typeface="+mn-lt"/>
            </a:endParaRPr>
          </a:p>
        </p:txBody>
      </p:sp>
    </p:spTree>
  </p:cSld>
  <p:clrMapOvr>
    <a:masterClrMapping/>
  </p:clrMapOvr>
  <p:transition spd="slow">
    <p:cover/>
  </p:transition>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3057">
                                            <p:graphicEl>
                                              <a:chart seriesIdx="-3" categoryIdx="-3" bldStep="gridLegend"/>
                                            </p:graphicEl>
                                          </p:spTgt>
                                        </p:tgtEl>
                                        <p:attrNameLst>
                                          <p:attrName>style.visibility</p:attrName>
                                        </p:attrNameLst>
                                      </p:cBhvr>
                                      <p:to>
                                        <p:strVal val="visible"/>
                                      </p:to>
                                    </p:set>
                                    <p:anim calcmode="lin" valueType="num">
                                      <p:cBhvr>
                                        <p:cTn id="7" dur="500" fill="hold"/>
                                        <p:tgtEl>
                                          <p:spTgt spid="3057">
                                            <p:graphicEl>
                                              <a:chart seriesIdx="-3" categoryIdx="-3" bldStep="gridLegend"/>
                                            </p:graphicEl>
                                          </p:spTgt>
                                        </p:tgtEl>
                                        <p:attrNameLst>
                                          <p:attrName>ppt_w</p:attrName>
                                        </p:attrNameLst>
                                      </p:cBhvr>
                                      <p:tavLst>
                                        <p:tav tm="0">
                                          <p:val>
                                            <p:fltVal val="0"/>
                                          </p:val>
                                        </p:tav>
                                        <p:tav tm="100000">
                                          <p:val>
                                            <p:strVal val="#ppt_w"/>
                                          </p:val>
                                        </p:tav>
                                      </p:tavLst>
                                    </p:anim>
                                    <p:anim calcmode="lin" valueType="num">
                                      <p:cBhvr>
                                        <p:cTn id="8" dur="500" fill="hold"/>
                                        <p:tgtEl>
                                          <p:spTgt spid="3057">
                                            <p:graphicEl>
                                              <a:chart seriesIdx="-3" categoryIdx="-3" bldStep="gridLegend"/>
                                            </p:graphicEl>
                                          </p:spTgt>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200"/>
                                  </p:stCondLst>
                                  <p:childTnLst>
                                    <p:set>
                                      <p:cBhvr>
                                        <p:cTn id="10" dur="1" fill="hold">
                                          <p:stCondLst>
                                            <p:cond delay="0"/>
                                          </p:stCondLst>
                                        </p:cTn>
                                        <p:tgtEl>
                                          <p:spTgt spid="3057">
                                            <p:graphicEl>
                                              <a:chart seriesIdx="-4" categoryIdx="0" bldStep="category"/>
                                            </p:graphicEl>
                                          </p:spTgt>
                                        </p:tgtEl>
                                        <p:attrNameLst>
                                          <p:attrName>style.visibility</p:attrName>
                                        </p:attrNameLst>
                                      </p:cBhvr>
                                      <p:to>
                                        <p:strVal val="visible"/>
                                      </p:to>
                                    </p:set>
                                    <p:anim calcmode="lin" valueType="num">
                                      <p:cBhvr>
                                        <p:cTn id="11" dur="500" fill="hold"/>
                                        <p:tgtEl>
                                          <p:spTgt spid="3057">
                                            <p:graphicEl>
                                              <a:chart seriesIdx="-4" categoryIdx="0" bldStep="category"/>
                                            </p:graphicEl>
                                          </p:spTgt>
                                        </p:tgtEl>
                                        <p:attrNameLst>
                                          <p:attrName>ppt_w</p:attrName>
                                        </p:attrNameLst>
                                      </p:cBhvr>
                                      <p:tavLst>
                                        <p:tav tm="0">
                                          <p:val>
                                            <p:fltVal val="0"/>
                                          </p:val>
                                        </p:tav>
                                        <p:tav tm="100000">
                                          <p:val>
                                            <p:strVal val="#ppt_w"/>
                                          </p:val>
                                        </p:tav>
                                      </p:tavLst>
                                    </p:anim>
                                    <p:anim calcmode="lin" valueType="num">
                                      <p:cBhvr>
                                        <p:cTn id="12" dur="500" fill="hold"/>
                                        <p:tgtEl>
                                          <p:spTgt spid="3057">
                                            <p:graphicEl>
                                              <a:chart seriesIdx="-4" categoryIdx="0" bldStep="category"/>
                                            </p:graphicEl>
                                          </p:spTgt>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500"/>
                                  </p:stCondLst>
                                  <p:childTnLst>
                                    <p:set>
                                      <p:cBhvr>
                                        <p:cTn id="14" dur="1" fill="hold">
                                          <p:stCondLst>
                                            <p:cond delay="0"/>
                                          </p:stCondLst>
                                        </p:cTn>
                                        <p:tgtEl>
                                          <p:spTgt spid="3057">
                                            <p:graphicEl>
                                              <a:chart seriesIdx="-4" categoryIdx="1" bldStep="category"/>
                                            </p:graphicEl>
                                          </p:spTgt>
                                        </p:tgtEl>
                                        <p:attrNameLst>
                                          <p:attrName>style.visibility</p:attrName>
                                        </p:attrNameLst>
                                      </p:cBhvr>
                                      <p:to>
                                        <p:strVal val="visible"/>
                                      </p:to>
                                    </p:set>
                                    <p:anim calcmode="lin" valueType="num">
                                      <p:cBhvr>
                                        <p:cTn id="15" dur="500" fill="hold"/>
                                        <p:tgtEl>
                                          <p:spTgt spid="3057">
                                            <p:graphicEl>
                                              <a:chart seriesIdx="-4" categoryIdx="1" bldStep="category"/>
                                            </p:graphicEl>
                                          </p:spTgt>
                                        </p:tgtEl>
                                        <p:attrNameLst>
                                          <p:attrName>ppt_w</p:attrName>
                                        </p:attrNameLst>
                                      </p:cBhvr>
                                      <p:tavLst>
                                        <p:tav tm="0">
                                          <p:val>
                                            <p:fltVal val="0"/>
                                          </p:val>
                                        </p:tav>
                                        <p:tav tm="100000">
                                          <p:val>
                                            <p:strVal val="#ppt_w"/>
                                          </p:val>
                                        </p:tav>
                                      </p:tavLst>
                                    </p:anim>
                                    <p:anim calcmode="lin" valueType="num">
                                      <p:cBhvr>
                                        <p:cTn id="16" dur="500" fill="hold"/>
                                        <p:tgtEl>
                                          <p:spTgt spid="3057">
                                            <p:graphicEl>
                                              <a:chart seriesIdx="-4" categoryIdx="1" bldStep="category"/>
                                            </p:graphicEl>
                                          </p:spTgt>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900"/>
                                  </p:stCondLst>
                                  <p:childTnLst>
                                    <p:set>
                                      <p:cBhvr>
                                        <p:cTn id="18" dur="1" fill="hold">
                                          <p:stCondLst>
                                            <p:cond delay="0"/>
                                          </p:stCondLst>
                                        </p:cTn>
                                        <p:tgtEl>
                                          <p:spTgt spid="3057">
                                            <p:graphicEl>
                                              <a:chart seriesIdx="-4" categoryIdx="2" bldStep="category"/>
                                            </p:graphicEl>
                                          </p:spTgt>
                                        </p:tgtEl>
                                        <p:attrNameLst>
                                          <p:attrName>style.visibility</p:attrName>
                                        </p:attrNameLst>
                                      </p:cBhvr>
                                      <p:to>
                                        <p:strVal val="visible"/>
                                      </p:to>
                                    </p:set>
                                    <p:anim calcmode="lin" valueType="num">
                                      <p:cBhvr>
                                        <p:cTn id="19" dur="500" fill="hold"/>
                                        <p:tgtEl>
                                          <p:spTgt spid="3057">
                                            <p:graphicEl>
                                              <a:chart seriesIdx="-4" categoryIdx="2" bldStep="category"/>
                                            </p:graphicEl>
                                          </p:spTgt>
                                        </p:tgtEl>
                                        <p:attrNameLst>
                                          <p:attrName>ppt_w</p:attrName>
                                        </p:attrNameLst>
                                      </p:cBhvr>
                                      <p:tavLst>
                                        <p:tav tm="0">
                                          <p:val>
                                            <p:fltVal val="0"/>
                                          </p:val>
                                        </p:tav>
                                        <p:tav tm="100000">
                                          <p:val>
                                            <p:strVal val="#ppt_w"/>
                                          </p:val>
                                        </p:tav>
                                      </p:tavLst>
                                    </p:anim>
                                    <p:anim calcmode="lin" valueType="num">
                                      <p:cBhvr>
                                        <p:cTn id="20" dur="500" fill="hold"/>
                                        <p:tgtEl>
                                          <p:spTgt spid="3057">
                                            <p:graphicEl>
                                              <a:chart seriesIdx="-4" categoryIdx="2" bldStep="category"/>
                                            </p:graphic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057" grpId="0" uiExpand="1">
        <p:bldSub>
          <a:bldChart bld="category"/>
        </p:bldSub>
      </p:bldGraphic>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81" name="Chart 3081"/>
          <p:cNvGraphicFramePr/>
          <p:nvPr>
            <p:extLst>
              <p:ext uri="{D42A27DB-BD31-4B8C-83A1-F6EECF244321}">
                <p14:modId xmlns:p14="http://schemas.microsoft.com/office/powerpoint/2010/main" val="3711621257"/>
              </p:ext>
            </p:extLst>
          </p:nvPr>
        </p:nvGraphicFramePr>
        <p:xfrm>
          <a:off x="4329945" y="1417474"/>
          <a:ext cx="4446809" cy="4446810"/>
        </p:xfrm>
        <a:graphic>
          <a:graphicData uri="http://schemas.openxmlformats.org/drawingml/2006/chart">
            <c:chart xmlns:c="http://schemas.openxmlformats.org/drawingml/2006/chart" xmlns:r="http://schemas.openxmlformats.org/officeDocument/2006/relationships" r:id="rId3"/>
          </a:graphicData>
        </a:graphic>
      </p:graphicFrame>
      <p:sp>
        <p:nvSpPr>
          <p:cNvPr id="3082" name="Shape 3082"/>
          <p:cNvSpPr/>
          <p:nvPr/>
        </p:nvSpPr>
        <p:spPr>
          <a:xfrm>
            <a:off x="5285423" y="2372954"/>
            <a:ext cx="2535852" cy="2535852"/>
          </a:xfrm>
          <a:prstGeom prst="ellipse">
            <a:avLst/>
          </a:prstGeom>
          <a:solidFill>
            <a:srgbClr val="1E1F28"/>
          </a:solidFill>
          <a:ln w="12700">
            <a:miter lim="400000"/>
          </a:ln>
        </p:spPr>
        <p:txBody>
          <a:bodyPr lIns="27708" rIns="27708" anchor="ctr"/>
          <a:lstStyle/>
          <a:p>
            <a:pPr defTabSz="904483" hangingPunct="0"/>
            <a:endParaRPr sz="1758" kern="0">
              <a:solidFill>
                <a:srgbClr val="000000"/>
              </a:solidFill>
              <a:latin typeface="David"/>
              <a:ea typeface="微软雅黑"/>
              <a:cs typeface="+mj-cs"/>
              <a:sym typeface="+mn-lt"/>
            </a:endParaRPr>
          </a:p>
        </p:txBody>
      </p:sp>
      <p:grpSp>
        <p:nvGrpSpPr>
          <p:cNvPr id="3086" name="Group 3086"/>
          <p:cNvGrpSpPr/>
          <p:nvPr/>
        </p:nvGrpSpPr>
        <p:grpSpPr>
          <a:xfrm>
            <a:off x="9539915" y="3764474"/>
            <a:ext cx="1542611" cy="484910"/>
            <a:chOff x="0" y="0"/>
            <a:chExt cx="2545306" cy="800100"/>
          </a:xfrm>
        </p:grpSpPr>
        <p:sp>
          <p:nvSpPr>
            <p:cNvPr id="3084" name="Shape 3084"/>
            <p:cNvSpPr/>
            <p:nvPr/>
          </p:nvSpPr>
          <p:spPr>
            <a:xfrm>
              <a:off x="0" y="0"/>
              <a:ext cx="2545306" cy="800100"/>
            </a:xfrm>
            <a:prstGeom prst="roundRect">
              <a:avLst>
                <a:gd name="adj" fmla="val 8805"/>
              </a:avLst>
            </a:prstGeom>
            <a:gradFill flip="none" rotWithShape="1">
              <a:gsLst>
                <a:gs pos="0">
                  <a:srgbClr val="353740"/>
                </a:gs>
                <a:gs pos="100000">
                  <a:srgbClr val="2F3139"/>
                </a:gs>
              </a:gsLst>
              <a:lin ang="3989750" scaled="0"/>
            </a:gradFill>
            <a:ln w="12700" cap="flat">
              <a:noFill/>
              <a:miter lim="400000"/>
            </a:ln>
            <a:effectLst>
              <a:outerShdw blurRad="88900" dist="38100" rotWithShape="0">
                <a:srgbClr val="000000">
                  <a:alpha val="26309"/>
                </a:srgbClr>
              </a:outerShdw>
            </a:effectLst>
          </p:spPr>
          <p:txBody>
            <a:bodyPr wrap="square" lIns="27708" tIns="27708" rIns="27708" bIns="27708" numCol="1" anchor="ctr">
              <a:noAutofit/>
            </a:bodyPr>
            <a:lstStyle/>
            <a:p>
              <a:pPr defTabSz="904483" hangingPunct="0"/>
              <a:endParaRPr sz="1758" kern="0">
                <a:solidFill>
                  <a:srgbClr val="000000"/>
                </a:solidFill>
                <a:latin typeface="David"/>
                <a:ea typeface="微软雅黑"/>
                <a:cs typeface="+mj-cs"/>
                <a:sym typeface="+mn-lt"/>
              </a:endParaRPr>
            </a:p>
          </p:txBody>
        </p:sp>
        <p:sp>
          <p:nvSpPr>
            <p:cNvPr id="3085" name="Shape 3085"/>
            <p:cNvSpPr/>
            <p:nvPr/>
          </p:nvSpPr>
          <p:spPr>
            <a:xfrm>
              <a:off x="258773" y="176528"/>
              <a:ext cx="2027762" cy="506772"/>
            </a:xfrm>
            <a:prstGeom prst="rect">
              <a:avLst/>
            </a:prstGeom>
            <a:noFill/>
            <a:ln w="12700" cap="flat">
              <a:noFill/>
              <a:miter lim="400000"/>
            </a:ln>
            <a:effectLst>
              <a:outerShdw blurRad="88900" dist="38100" rotWithShape="0">
                <a:srgbClr val="000000">
                  <a:alpha val="26309"/>
                </a:srgbClr>
              </a:outerShdw>
            </a:effectLst>
            <a:extLst>
              <a:ext uri="{C572A759-6A51-4108-AA02-DFA0A04FC94B}">
                <ma14:wrappingTextBoxFlag xmlns="" xmlns:ma14="http://schemas.microsoft.com/office/mac/drawingml/2011/main" val="1"/>
              </a:ext>
            </a:extLst>
          </p:spPr>
          <p:txBody>
            <a:bodyPr wrap="square" lIns="0" tIns="0" rIns="0" bIns="0" numCol="1" anchor="t">
              <a:spAutoFit/>
            </a:bodyPr>
            <a:lstStyle/>
            <a:p>
              <a:pPr defTabSz="904483" hangingPunct="0">
                <a:lnSpc>
                  <a:spcPct val="120000"/>
                </a:lnSpc>
                <a:defRPr sz="1400">
                  <a:solidFill>
                    <a:srgbClr val="FFFFFF"/>
                  </a:solidFill>
                  <a:latin typeface="San Francisco Display Bold"/>
                  <a:ea typeface="San Francisco Display Bold"/>
                  <a:cs typeface="San Francisco Display Bold"/>
                  <a:sym typeface="San Francisco Display Bold"/>
                </a:defRPr>
              </a:pPr>
              <a:r>
                <a:rPr sz="849" kern="0" dirty="0">
                  <a:solidFill>
                    <a:srgbClr val="FFFFFF"/>
                  </a:solidFill>
                  <a:latin typeface="David"/>
                  <a:sym typeface="+mn-lt"/>
                </a:rPr>
                <a:t>02. Design</a:t>
              </a:r>
            </a:p>
            <a:p>
              <a:pPr defTabSz="904483" hangingPunct="0">
                <a:lnSpc>
                  <a:spcPct val="120000"/>
                </a:lnSpc>
                <a:defRPr sz="1400">
                  <a:solidFill>
                    <a:srgbClr val="FFFFFF"/>
                  </a:solidFill>
                  <a:latin typeface="San Francisco Display Light"/>
                  <a:ea typeface="San Francisco Display Light"/>
                  <a:cs typeface="San Francisco Display Light"/>
                  <a:sym typeface="San Francisco Display Light"/>
                </a:defRPr>
              </a:pPr>
              <a:r>
                <a:rPr sz="849" kern="0" dirty="0">
                  <a:solidFill>
                    <a:srgbClr val="FFFFFF"/>
                  </a:solidFill>
                  <a:latin typeface="David"/>
                  <a:sym typeface="+mn-lt"/>
                </a:rPr>
                <a:t>Appropriately leadership.</a:t>
              </a:r>
            </a:p>
          </p:txBody>
        </p:sp>
      </p:grpSp>
      <p:grpSp>
        <p:nvGrpSpPr>
          <p:cNvPr id="3089" name="Group 3089"/>
          <p:cNvGrpSpPr/>
          <p:nvPr/>
        </p:nvGrpSpPr>
        <p:grpSpPr>
          <a:xfrm>
            <a:off x="9539915" y="2300276"/>
            <a:ext cx="1542611" cy="484910"/>
            <a:chOff x="0" y="0"/>
            <a:chExt cx="2545306" cy="800100"/>
          </a:xfrm>
        </p:grpSpPr>
        <p:sp>
          <p:nvSpPr>
            <p:cNvPr id="3087" name="Shape 3087"/>
            <p:cNvSpPr/>
            <p:nvPr/>
          </p:nvSpPr>
          <p:spPr>
            <a:xfrm>
              <a:off x="0" y="0"/>
              <a:ext cx="2545306" cy="800100"/>
            </a:xfrm>
            <a:prstGeom prst="roundRect">
              <a:avLst>
                <a:gd name="adj" fmla="val 8805"/>
              </a:avLst>
            </a:prstGeom>
            <a:gradFill flip="none" rotWithShape="1">
              <a:gsLst>
                <a:gs pos="0">
                  <a:srgbClr val="00A642"/>
                </a:gs>
                <a:gs pos="100000">
                  <a:srgbClr val="37D100"/>
                </a:gs>
              </a:gsLst>
              <a:lin ang="3989750" scaled="0"/>
            </a:gradFill>
            <a:ln w="12700" cap="flat">
              <a:noFill/>
              <a:miter lim="400000"/>
            </a:ln>
            <a:effectLst>
              <a:outerShdw blurRad="88900" dist="38100" rotWithShape="0">
                <a:srgbClr val="000000">
                  <a:alpha val="26309"/>
                </a:srgbClr>
              </a:outerShdw>
            </a:effectLst>
          </p:spPr>
          <p:txBody>
            <a:bodyPr wrap="square" lIns="27708" tIns="27708" rIns="27708" bIns="27708" numCol="1" anchor="ctr">
              <a:noAutofit/>
            </a:bodyPr>
            <a:lstStyle/>
            <a:p>
              <a:pPr defTabSz="904483" hangingPunct="0"/>
              <a:endParaRPr sz="1758" kern="0">
                <a:solidFill>
                  <a:srgbClr val="000000"/>
                </a:solidFill>
                <a:latin typeface="David"/>
                <a:ea typeface="微软雅黑"/>
                <a:cs typeface="+mj-cs"/>
                <a:sym typeface="+mn-lt"/>
              </a:endParaRPr>
            </a:p>
          </p:txBody>
        </p:sp>
        <p:sp>
          <p:nvSpPr>
            <p:cNvPr id="3088" name="Shape 3088"/>
            <p:cNvSpPr/>
            <p:nvPr/>
          </p:nvSpPr>
          <p:spPr>
            <a:xfrm>
              <a:off x="258773" y="176528"/>
              <a:ext cx="2027762" cy="50677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defTabSz="904483" hangingPunct="0">
                <a:lnSpc>
                  <a:spcPct val="120000"/>
                </a:lnSpc>
                <a:defRPr sz="1400">
                  <a:solidFill>
                    <a:srgbClr val="FFFFFF"/>
                  </a:solidFill>
                  <a:latin typeface="San Francisco Display Bold"/>
                  <a:ea typeface="San Francisco Display Bold"/>
                  <a:cs typeface="San Francisco Display Bold"/>
                  <a:sym typeface="San Francisco Display Bold"/>
                </a:defRPr>
              </a:pPr>
              <a:r>
                <a:rPr sz="849" kern="0" dirty="0">
                  <a:solidFill>
                    <a:srgbClr val="FFFFFF"/>
                  </a:solidFill>
                  <a:latin typeface="David"/>
                  <a:sym typeface="+mn-lt"/>
                </a:rPr>
                <a:t>03. Consulting</a:t>
              </a:r>
            </a:p>
            <a:p>
              <a:pPr defTabSz="904483" hangingPunct="0">
                <a:lnSpc>
                  <a:spcPct val="120000"/>
                </a:lnSpc>
                <a:defRPr sz="1400">
                  <a:solidFill>
                    <a:srgbClr val="FFFFFF"/>
                  </a:solidFill>
                  <a:latin typeface="San Francisco Display Light"/>
                  <a:ea typeface="San Francisco Display Light"/>
                  <a:cs typeface="San Francisco Display Light"/>
                  <a:sym typeface="San Francisco Display Light"/>
                </a:defRPr>
              </a:pPr>
              <a:r>
                <a:rPr sz="849" kern="0" dirty="0">
                  <a:solidFill>
                    <a:srgbClr val="FFFFFF"/>
                  </a:solidFill>
                  <a:latin typeface="David"/>
                  <a:sym typeface="+mn-lt"/>
                </a:rPr>
                <a:t>Appropriately leadership.</a:t>
              </a:r>
            </a:p>
          </p:txBody>
        </p:sp>
      </p:grpSp>
      <p:grpSp>
        <p:nvGrpSpPr>
          <p:cNvPr id="3092" name="Group 3092"/>
          <p:cNvGrpSpPr/>
          <p:nvPr/>
        </p:nvGrpSpPr>
        <p:grpSpPr>
          <a:xfrm>
            <a:off x="9539915" y="4496573"/>
            <a:ext cx="1542611" cy="484910"/>
            <a:chOff x="0" y="0"/>
            <a:chExt cx="2545306" cy="800100"/>
          </a:xfrm>
        </p:grpSpPr>
        <p:sp>
          <p:nvSpPr>
            <p:cNvPr id="3090" name="Shape 3090"/>
            <p:cNvSpPr/>
            <p:nvPr/>
          </p:nvSpPr>
          <p:spPr>
            <a:xfrm>
              <a:off x="0" y="0"/>
              <a:ext cx="2545306" cy="800100"/>
            </a:xfrm>
            <a:prstGeom prst="roundRect">
              <a:avLst>
                <a:gd name="adj" fmla="val 8805"/>
              </a:avLst>
            </a:prstGeom>
            <a:gradFill flip="none" rotWithShape="1">
              <a:gsLst>
                <a:gs pos="0">
                  <a:srgbClr val="414A57"/>
                </a:gs>
                <a:gs pos="100000">
                  <a:srgbClr val="414A57"/>
                </a:gs>
              </a:gsLst>
              <a:lin ang="3989750" scaled="0"/>
            </a:gradFill>
            <a:ln w="12700" cap="flat">
              <a:noFill/>
              <a:miter lim="400000"/>
            </a:ln>
            <a:effectLst>
              <a:outerShdw blurRad="88900" dist="38100" rotWithShape="0">
                <a:srgbClr val="000000">
                  <a:alpha val="26309"/>
                </a:srgbClr>
              </a:outerShdw>
            </a:effectLst>
          </p:spPr>
          <p:txBody>
            <a:bodyPr wrap="square" lIns="27708" tIns="27708" rIns="27708" bIns="27708" numCol="1" anchor="ctr">
              <a:noAutofit/>
            </a:bodyPr>
            <a:lstStyle/>
            <a:p>
              <a:pPr defTabSz="904483" hangingPunct="0"/>
              <a:endParaRPr sz="1758" kern="0">
                <a:solidFill>
                  <a:srgbClr val="000000"/>
                </a:solidFill>
                <a:latin typeface="David"/>
                <a:ea typeface="微软雅黑"/>
                <a:cs typeface="+mj-cs"/>
                <a:sym typeface="+mn-lt"/>
              </a:endParaRPr>
            </a:p>
          </p:txBody>
        </p:sp>
        <p:sp>
          <p:nvSpPr>
            <p:cNvPr id="3091" name="Shape 3091"/>
            <p:cNvSpPr/>
            <p:nvPr/>
          </p:nvSpPr>
          <p:spPr>
            <a:xfrm>
              <a:off x="258773" y="176528"/>
              <a:ext cx="2027762" cy="50677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defTabSz="904483" hangingPunct="0">
                <a:lnSpc>
                  <a:spcPct val="120000"/>
                </a:lnSpc>
                <a:defRPr sz="1400">
                  <a:solidFill>
                    <a:srgbClr val="FFFFFF"/>
                  </a:solidFill>
                  <a:latin typeface="San Francisco Display Bold"/>
                  <a:ea typeface="San Francisco Display Bold"/>
                  <a:cs typeface="San Francisco Display Bold"/>
                  <a:sym typeface="San Francisco Display Bold"/>
                </a:defRPr>
              </a:pPr>
              <a:r>
                <a:rPr sz="849" kern="0" dirty="0">
                  <a:solidFill>
                    <a:srgbClr val="FFFFFF"/>
                  </a:solidFill>
                  <a:latin typeface="David"/>
                  <a:sym typeface="+mn-lt"/>
                </a:rPr>
                <a:t>04. Costumer</a:t>
              </a:r>
            </a:p>
            <a:p>
              <a:pPr defTabSz="904483" hangingPunct="0">
                <a:lnSpc>
                  <a:spcPct val="120000"/>
                </a:lnSpc>
                <a:defRPr sz="1400">
                  <a:solidFill>
                    <a:srgbClr val="FFFFFF"/>
                  </a:solidFill>
                  <a:latin typeface="San Francisco Display Light"/>
                  <a:ea typeface="San Francisco Display Light"/>
                  <a:cs typeface="San Francisco Display Light"/>
                  <a:sym typeface="San Francisco Display Light"/>
                </a:defRPr>
              </a:pPr>
              <a:r>
                <a:rPr sz="849" kern="0" dirty="0">
                  <a:solidFill>
                    <a:srgbClr val="FFFFFF"/>
                  </a:solidFill>
                  <a:latin typeface="David"/>
                  <a:sym typeface="+mn-lt"/>
                </a:rPr>
                <a:t>Appropriately leadership.</a:t>
              </a:r>
            </a:p>
          </p:txBody>
        </p:sp>
      </p:grpSp>
      <p:grpSp>
        <p:nvGrpSpPr>
          <p:cNvPr id="3095" name="Group 3095"/>
          <p:cNvGrpSpPr/>
          <p:nvPr/>
        </p:nvGrpSpPr>
        <p:grpSpPr>
          <a:xfrm>
            <a:off x="9539915" y="3032375"/>
            <a:ext cx="1542611" cy="484910"/>
            <a:chOff x="0" y="0"/>
            <a:chExt cx="2545306" cy="800100"/>
          </a:xfrm>
        </p:grpSpPr>
        <p:sp>
          <p:nvSpPr>
            <p:cNvPr id="3093" name="Shape 3093"/>
            <p:cNvSpPr/>
            <p:nvPr/>
          </p:nvSpPr>
          <p:spPr>
            <a:xfrm>
              <a:off x="0" y="0"/>
              <a:ext cx="2545306" cy="800100"/>
            </a:xfrm>
            <a:prstGeom prst="roundRect">
              <a:avLst>
                <a:gd name="adj" fmla="val 8805"/>
              </a:avLst>
            </a:prstGeom>
            <a:gradFill flip="none" rotWithShape="1">
              <a:gsLst>
                <a:gs pos="0">
                  <a:srgbClr val="C73647"/>
                </a:gs>
                <a:gs pos="100000">
                  <a:srgbClr val="AB1942"/>
                </a:gs>
              </a:gsLst>
              <a:lin ang="3989750" scaled="0"/>
            </a:gradFill>
            <a:ln w="12700" cap="flat">
              <a:noFill/>
              <a:miter lim="400000"/>
            </a:ln>
            <a:effectLst>
              <a:outerShdw blurRad="88900" dist="38100" rotWithShape="0">
                <a:srgbClr val="000000">
                  <a:alpha val="26309"/>
                </a:srgbClr>
              </a:outerShdw>
            </a:effectLst>
          </p:spPr>
          <p:txBody>
            <a:bodyPr wrap="square" lIns="27708" tIns="27708" rIns="27708" bIns="27708" numCol="1" anchor="ctr">
              <a:noAutofit/>
            </a:bodyPr>
            <a:lstStyle/>
            <a:p>
              <a:pPr defTabSz="904483" hangingPunct="0"/>
              <a:endParaRPr sz="1758" kern="0">
                <a:solidFill>
                  <a:srgbClr val="000000"/>
                </a:solidFill>
                <a:latin typeface="David"/>
                <a:ea typeface="微软雅黑"/>
                <a:cs typeface="+mj-cs"/>
                <a:sym typeface="+mn-lt"/>
              </a:endParaRPr>
            </a:p>
          </p:txBody>
        </p:sp>
        <p:sp>
          <p:nvSpPr>
            <p:cNvPr id="3094" name="Shape 3094"/>
            <p:cNvSpPr/>
            <p:nvPr/>
          </p:nvSpPr>
          <p:spPr>
            <a:xfrm>
              <a:off x="258773" y="176528"/>
              <a:ext cx="2027762" cy="50677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defTabSz="904483" hangingPunct="0">
                <a:lnSpc>
                  <a:spcPct val="120000"/>
                </a:lnSpc>
                <a:defRPr sz="1400">
                  <a:solidFill>
                    <a:srgbClr val="FFFFFF"/>
                  </a:solidFill>
                  <a:latin typeface="San Francisco Display Bold"/>
                  <a:ea typeface="San Francisco Display Bold"/>
                  <a:cs typeface="San Francisco Display Bold"/>
                  <a:sym typeface="San Francisco Display Bold"/>
                </a:defRPr>
              </a:pPr>
              <a:r>
                <a:rPr sz="849" kern="0" dirty="0">
                  <a:solidFill>
                    <a:srgbClr val="FFFFFF"/>
                  </a:solidFill>
                  <a:latin typeface="David"/>
                  <a:sym typeface="+mn-lt"/>
                </a:rPr>
                <a:t>01. Strategy</a:t>
              </a:r>
            </a:p>
            <a:p>
              <a:pPr defTabSz="904483" hangingPunct="0">
                <a:lnSpc>
                  <a:spcPct val="120000"/>
                </a:lnSpc>
                <a:defRPr sz="1400">
                  <a:solidFill>
                    <a:srgbClr val="FFFFFF"/>
                  </a:solidFill>
                  <a:latin typeface="San Francisco Display Light"/>
                  <a:ea typeface="San Francisco Display Light"/>
                  <a:cs typeface="San Francisco Display Light"/>
                  <a:sym typeface="San Francisco Display Light"/>
                </a:defRPr>
              </a:pPr>
              <a:r>
                <a:rPr sz="849" kern="0" dirty="0">
                  <a:solidFill>
                    <a:srgbClr val="FFFFFF"/>
                  </a:solidFill>
                  <a:latin typeface="David"/>
                  <a:sym typeface="+mn-lt"/>
                </a:rPr>
                <a:t>Appropriately leadership.</a:t>
              </a:r>
            </a:p>
          </p:txBody>
        </p:sp>
      </p:grpSp>
      <p:sp>
        <p:nvSpPr>
          <p:cNvPr id="3096" name="Shape 3096"/>
          <p:cNvSpPr/>
          <p:nvPr/>
        </p:nvSpPr>
        <p:spPr>
          <a:xfrm>
            <a:off x="1110528" y="2889316"/>
            <a:ext cx="2616101" cy="522322"/>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defTabSz="904483" hangingPunct="0">
              <a:defRPr sz="3500">
                <a:solidFill>
                  <a:srgbClr val="FFFFFF"/>
                </a:solidFill>
                <a:latin typeface="San Francisco Display Thin"/>
                <a:ea typeface="San Francisco Display Thin"/>
                <a:cs typeface="San Francisco Display Thin"/>
                <a:sym typeface="San Francisco Display Thin"/>
              </a:defRPr>
            </a:pPr>
            <a:r>
              <a:rPr lang="zh-CN" altLang="en-US" sz="3394" kern="0" dirty="0">
                <a:solidFill>
                  <a:srgbClr val="FFFFFF"/>
                </a:solidFill>
                <a:effectLst>
                  <a:outerShdw blurRad="38100" dist="38100" dir="2700000" algn="tl">
                    <a:srgbClr val="000000">
                      <a:alpha val="43137"/>
                    </a:srgbClr>
                  </a:outerShdw>
                </a:effectLst>
                <a:latin typeface="方正尚酷简体" panose="03000509000000000000" pitchFamily="65" charset="-122"/>
                <a:ea typeface="方正尚酷简体" panose="03000509000000000000" pitchFamily="65" charset="-122"/>
                <a:sym typeface="San Francisco Display Thin"/>
              </a:rPr>
              <a:t>动态数据图表</a:t>
            </a:r>
          </a:p>
        </p:txBody>
      </p:sp>
      <p:sp>
        <p:nvSpPr>
          <p:cNvPr id="3098" name="Shape 3098"/>
          <p:cNvSpPr/>
          <p:nvPr/>
        </p:nvSpPr>
        <p:spPr>
          <a:xfrm>
            <a:off x="1295255" y="2606488"/>
            <a:ext cx="740587" cy="13067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400">
                <a:solidFill>
                  <a:srgbClr val="DCDDDF">
                    <a:alpha val="41717"/>
                  </a:srgbClr>
                </a:solidFill>
                <a:latin typeface="San Francisco Display Light"/>
                <a:ea typeface="San Francisco Display Light"/>
                <a:cs typeface="San Francisco Display Light"/>
                <a:sym typeface="San Francisco Display Light"/>
              </a:defRPr>
            </a:lvl1pPr>
          </a:lstStyle>
          <a:p>
            <a:pPr defTabSz="904483" hangingPunct="0"/>
            <a:r>
              <a:rPr sz="849" kern="0" dirty="0">
                <a:latin typeface="David"/>
                <a:sym typeface="+mn-lt"/>
              </a:rPr>
              <a:t>Business Process</a:t>
            </a:r>
          </a:p>
        </p:txBody>
      </p:sp>
      <p:sp>
        <p:nvSpPr>
          <p:cNvPr id="3099" name="Shape 3099"/>
          <p:cNvSpPr/>
          <p:nvPr/>
        </p:nvSpPr>
        <p:spPr>
          <a:xfrm>
            <a:off x="1110528" y="2622698"/>
            <a:ext cx="90732" cy="90732"/>
          </a:xfrm>
          <a:prstGeom prst="ellipse">
            <a:avLst/>
          </a:prstGeom>
          <a:solidFill>
            <a:srgbClr val="C73647"/>
          </a:solidFill>
          <a:ln w="12700">
            <a:miter lim="400000"/>
          </a:ln>
        </p:spPr>
        <p:txBody>
          <a:bodyPr lIns="27708" rIns="27708" anchor="ctr"/>
          <a:lstStyle/>
          <a:p>
            <a:pPr defTabSz="904483" hangingPunct="0">
              <a:defRPr>
                <a:solidFill>
                  <a:srgbClr val="C73647"/>
                </a:solidFill>
              </a:defRPr>
            </a:pPr>
            <a:endParaRPr sz="1758" kern="0">
              <a:solidFill>
                <a:srgbClr val="C73647"/>
              </a:solidFill>
              <a:latin typeface="David"/>
              <a:ea typeface="微软雅黑"/>
              <a:cs typeface="+mj-cs"/>
              <a:sym typeface="+mn-lt"/>
            </a:endParaRPr>
          </a:p>
        </p:txBody>
      </p:sp>
    </p:spTree>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3081">
                                                <p:graphicEl>
                                                  <a:chart seriesIdx="-3" categoryIdx="-3" bldStep="gridLegend"/>
                                                </p:graphicEl>
                                              </p:spTgt>
                                            </p:tgtEl>
                                            <p:attrNameLst>
                                              <p:attrName>style.visibility</p:attrName>
                                            </p:attrNameLst>
                                          </p:cBhvr>
                                          <p:to>
                                            <p:strVal val="visible"/>
                                          </p:to>
                                        </p:set>
                                        <p:anim calcmode="lin" valueType="num">
                                          <p:cBhvr>
                                            <p:cTn id="7" dur="500" fill="hold"/>
                                            <p:tgtEl>
                                              <p:spTgt spid="3081">
                                                <p:graphicEl>
                                                  <a:chart seriesIdx="-3" categoryIdx="-3" bldStep="gridLegend"/>
                                                </p:graphicEl>
                                              </p:spTgt>
                                            </p:tgtEl>
                                            <p:attrNameLst>
                                              <p:attrName>ppt_w</p:attrName>
                                            </p:attrNameLst>
                                          </p:cBhvr>
                                          <p:tavLst>
                                            <p:tav tm="0">
                                              <p:val>
                                                <p:fltVal val="0"/>
                                              </p:val>
                                            </p:tav>
                                            <p:tav tm="100000">
                                              <p:val>
                                                <p:strVal val="#ppt_w"/>
                                              </p:val>
                                            </p:tav>
                                          </p:tavLst>
                                        </p:anim>
                                        <p:anim calcmode="lin" valueType="num">
                                          <p:cBhvr>
                                            <p:cTn id="8" dur="500" fill="hold"/>
                                            <p:tgtEl>
                                              <p:spTgt spid="3081">
                                                <p:graphicEl>
                                                  <a:chart seriesIdx="-3" categoryIdx="-3" bldStep="gridLegend"/>
                                                </p:graphicEl>
                                              </p:spTgt>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300"/>
                                      </p:stCondLst>
                                      <p:childTnLst>
                                        <p:set>
                                          <p:cBhvr>
                                            <p:cTn id="10" dur="1" fill="hold">
                                              <p:stCondLst>
                                                <p:cond delay="0"/>
                                              </p:stCondLst>
                                            </p:cTn>
                                            <p:tgtEl>
                                              <p:spTgt spid="3081">
                                                <p:graphicEl>
                                                  <a:chart seriesIdx="-4" categoryIdx="0" bldStep="category"/>
                                                </p:graphicEl>
                                              </p:spTgt>
                                            </p:tgtEl>
                                            <p:attrNameLst>
                                              <p:attrName>style.visibility</p:attrName>
                                            </p:attrNameLst>
                                          </p:cBhvr>
                                          <p:to>
                                            <p:strVal val="visible"/>
                                          </p:to>
                                        </p:set>
                                        <p:anim calcmode="lin" valueType="num">
                                          <p:cBhvr>
                                            <p:cTn id="11" dur="500" fill="hold"/>
                                            <p:tgtEl>
                                              <p:spTgt spid="3081">
                                                <p:graphicEl>
                                                  <a:chart seriesIdx="-4" categoryIdx="0" bldStep="category"/>
                                                </p:graphicEl>
                                              </p:spTgt>
                                            </p:tgtEl>
                                            <p:attrNameLst>
                                              <p:attrName>ppt_w</p:attrName>
                                            </p:attrNameLst>
                                          </p:cBhvr>
                                          <p:tavLst>
                                            <p:tav tm="0">
                                              <p:val>
                                                <p:fltVal val="0"/>
                                              </p:val>
                                            </p:tav>
                                            <p:tav tm="100000">
                                              <p:val>
                                                <p:strVal val="#ppt_w"/>
                                              </p:val>
                                            </p:tav>
                                          </p:tavLst>
                                        </p:anim>
                                        <p:anim calcmode="lin" valueType="num">
                                          <p:cBhvr>
                                            <p:cTn id="12" dur="500" fill="hold"/>
                                            <p:tgtEl>
                                              <p:spTgt spid="3081">
                                                <p:graphicEl>
                                                  <a:chart seriesIdx="-4" categoryIdx="0" bldStep="category"/>
                                                </p:graphicEl>
                                              </p:spTgt>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600"/>
                                      </p:stCondLst>
                                      <p:childTnLst>
                                        <p:set>
                                          <p:cBhvr>
                                            <p:cTn id="14" dur="1" fill="hold">
                                              <p:stCondLst>
                                                <p:cond delay="0"/>
                                              </p:stCondLst>
                                            </p:cTn>
                                            <p:tgtEl>
                                              <p:spTgt spid="3081">
                                                <p:graphicEl>
                                                  <a:chart seriesIdx="-4" categoryIdx="1" bldStep="category"/>
                                                </p:graphicEl>
                                              </p:spTgt>
                                            </p:tgtEl>
                                            <p:attrNameLst>
                                              <p:attrName>style.visibility</p:attrName>
                                            </p:attrNameLst>
                                          </p:cBhvr>
                                          <p:to>
                                            <p:strVal val="visible"/>
                                          </p:to>
                                        </p:set>
                                        <p:anim calcmode="lin" valueType="num">
                                          <p:cBhvr>
                                            <p:cTn id="15" dur="500" fill="hold"/>
                                            <p:tgtEl>
                                              <p:spTgt spid="3081">
                                                <p:graphicEl>
                                                  <a:chart seriesIdx="-4" categoryIdx="1" bldStep="category"/>
                                                </p:graphicEl>
                                              </p:spTgt>
                                            </p:tgtEl>
                                            <p:attrNameLst>
                                              <p:attrName>ppt_w</p:attrName>
                                            </p:attrNameLst>
                                          </p:cBhvr>
                                          <p:tavLst>
                                            <p:tav tm="0">
                                              <p:val>
                                                <p:fltVal val="0"/>
                                              </p:val>
                                            </p:tav>
                                            <p:tav tm="100000">
                                              <p:val>
                                                <p:strVal val="#ppt_w"/>
                                              </p:val>
                                            </p:tav>
                                          </p:tavLst>
                                        </p:anim>
                                        <p:anim calcmode="lin" valueType="num">
                                          <p:cBhvr>
                                            <p:cTn id="16" dur="500" fill="hold"/>
                                            <p:tgtEl>
                                              <p:spTgt spid="3081">
                                                <p:graphicEl>
                                                  <a:chart seriesIdx="-4" categoryIdx="1" bldStep="category"/>
                                                </p:graphicEl>
                                              </p:spTgt>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900"/>
                                      </p:stCondLst>
                                      <p:childTnLst>
                                        <p:set>
                                          <p:cBhvr>
                                            <p:cTn id="18" dur="1" fill="hold">
                                              <p:stCondLst>
                                                <p:cond delay="0"/>
                                              </p:stCondLst>
                                            </p:cTn>
                                            <p:tgtEl>
                                              <p:spTgt spid="3081">
                                                <p:graphicEl>
                                                  <a:chart seriesIdx="-4" categoryIdx="2" bldStep="category"/>
                                                </p:graphicEl>
                                              </p:spTgt>
                                            </p:tgtEl>
                                            <p:attrNameLst>
                                              <p:attrName>style.visibility</p:attrName>
                                            </p:attrNameLst>
                                          </p:cBhvr>
                                          <p:to>
                                            <p:strVal val="visible"/>
                                          </p:to>
                                        </p:set>
                                        <p:anim calcmode="lin" valueType="num">
                                          <p:cBhvr>
                                            <p:cTn id="19" dur="500" fill="hold"/>
                                            <p:tgtEl>
                                              <p:spTgt spid="3081">
                                                <p:graphicEl>
                                                  <a:chart seriesIdx="-4" categoryIdx="2" bldStep="category"/>
                                                </p:graphicEl>
                                              </p:spTgt>
                                            </p:tgtEl>
                                            <p:attrNameLst>
                                              <p:attrName>ppt_w</p:attrName>
                                            </p:attrNameLst>
                                          </p:cBhvr>
                                          <p:tavLst>
                                            <p:tav tm="0">
                                              <p:val>
                                                <p:fltVal val="0"/>
                                              </p:val>
                                            </p:tav>
                                            <p:tav tm="100000">
                                              <p:val>
                                                <p:strVal val="#ppt_w"/>
                                              </p:val>
                                            </p:tav>
                                          </p:tavLst>
                                        </p:anim>
                                        <p:anim calcmode="lin" valueType="num">
                                          <p:cBhvr>
                                            <p:cTn id="20" dur="500" fill="hold"/>
                                            <p:tgtEl>
                                              <p:spTgt spid="3081">
                                                <p:graphicEl>
                                                  <a:chart seriesIdx="-4" categoryIdx="2" bldStep="category"/>
                                                </p:graphicEl>
                                              </p:spTgt>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1200"/>
                                      </p:stCondLst>
                                      <p:childTnLst>
                                        <p:set>
                                          <p:cBhvr>
                                            <p:cTn id="22" dur="1" fill="hold">
                                              <p:stCondLst>
                                                <p:cond delay="0"/>
                                              </p:stCondLst>
                                            </p:cTn>
                                            <p:tgtEl>
                                              <p:spTgt spid="3081">
                                                <p:graphicEl>
                                                  <a:chart seriesIdx="-4" categoryIdx="3" bldStep="category"/>
                                                </p:graphicEl>
                                              </p:spTgt>
                                            </p:tgtEl>
                                            <p:attrNameLst>
                                              <p:attrName>style.visibility</p:attrName>
                                            </p:attrNameLst>
                                          </p:cBhvr>
                                          <p:to>
                                            <p:strVal val="visible"/>
                                          </p:to>
                                        </p:set>
                                        <p:anim calcmode="lin" valueType="num">
                                          <p:cBhvr>
                                            <p:cTn id="23" dur="500" fill="hold"/>
                                            <p:tgtEl>
                                              <p:spTgt spid="3081">
                                                <p:graphicEl>
                                                  <a:chart seriesIdx="-4" categoryIdx="3" bldStep="category"/>
                                                </p:graphicEl>
                                              </p:spTgt>
                                            </p:tgtEl>
                                            <p:attrNameLst>
                                              <p:attrName>ppt_w</p:attrName>
                                            </p:attrNameLst>
                                          </p:cBhvr>
                                          <p:tavLst>
                                            <p:tav tm="0">
                                              <p:val>
                                                <p:fltVal val="0"/>
                                              </p:val>
                                            </p:tav>
                                            <p:tav tm="100000">
                                              <p:val>
                                                <p:strVal val="#ppt_w"/>
                                              </p:val>
                                            </p:tav>
                                          </p:tavLst>
                                        </p:anim>
                                        <p:anim calcmode="lin" valueType="num">
                                          <p:cBhvr>
                                            <p:cTn id="24" dur="500" fill="hold"/>
                                            <p:tgtEl>
                                              <p:spTgt spid="3081">
                                                <p:graphicEl>
                                                  <a:chart seriesIdx="-4" categoryIdx="3" bldStep="category"/>
                                                </p:graphicEl>
                                              </p:spTgt>
                                            </p:tgtEl>
                                            <p:attrNameLst>
                                              <p:attrName>ppt_h</p:attrName>
                                            </p:attrNameLst>
                                          </p:cBhvr>
                                          <p:tavLst>
                                            <p:tav tm="0">
                                              <p:val>
                                                <p:fltVal val="0"/>
                                              </p:val>
                                            </p:tav>
                                            <p:tav tm="100000">
                                              <p:val>
                                                <p:strVal val="#ppt_h"/>
                                              </p:val>
                                            </p:tav>
                                          </p:tavLst>
                                        </p:anim>
                                      </p:childTnLst>
                                    </p:cTn>
                                  </p:par>
                                  <p:par>
                                    <p:cTn id="25" presetID="2" presetClass="entr" presetSubtype="2" fill="hold" nodeType="withEffect" p14:presetBounceEnd="20000">
                                      <p:stCondLst>
                                        <p:cond delay="1500"/>
                                      </p:stCondLst>
                                      <p:childTnLst>
                                        <p:set>
                                          <p:cBhvr>
                                            <p:cTn id="26" dur="1" fill="hold">
                                              <p:stCondLst>
                                                <p:cond delay="0"/>
                                              </p:stCondLst>
                                            </p:cTn>
                                            <p:tgtEl>
                                              <p:spTgt spid="3089"/>
                                            </p:tgtEl>
                                            <p:attrNameLst>
                                              <p:attrName>style.visibility</p:attrName>
                                            </p:attrNameLst>
                                          </p:cBhvr>
                                          <p:to>
                                            <p:strVal val="visible"/>
                                          </p:to>
                                        </p:set>
                                        <p:anim calcmode="lin" valueType="num" p14:bounceEnd="20000">
                                          <p:cBhvr additive="base">
                                            <p:cTn id="27" dur="500" fill="hold"/>
                                            <p:tgtEl>
                                              <p:spTgt spid="3089"/>
                                            </p:tgtEl>
                                            <p:attrNameLst>
                                              <p:attrName>ppt_x</p:attrName>
                                            </p:attrNameLst>
                                          </p:cBhvr>
                                          <p:tavLst>
                                            <p:tav tm="0">
                                              <p:val>
                                                <p:strVal val="1+#ppt_w/2"/>
                                              </p:val>
                                            </p:tav>
                                            <p:tav tm="100000">
                                              <p:val>
                                                <p:strVal val="#ppt_x"/>
                                              </p:val>
                                            </p:tav>
                                          </p:tavLst>
                                        </p:anim>
                                        <p:anim calcmode="lin" valueType="num" p14:bounceEnd="20000">
                                          <p:cBhvr additive="base">
                                            <p:cTn id="28" dur="500" fill="hold"/>
                                            <p:tgtEl>
                                              <p:spTgt spid="3089"/>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14:presetBounceEnd="20000">
                                      <p:stCondLst>
                                        <p:cond delay="1800"/>
                                      </p:stCondLst>
                                      <p:childTnLst>
                                        <p:set>
                                          <p:cBhvr>
                                            <p:cTn id="30" dur="1" fill="hold">
                                              <p:stCondLst>
                                                <p:cond delay="0"/>
                                              </p:stCondLst>
                                            </p:cTn>
                                            <p:tgtEl>
                                              <p:spTgt spid="3095"/>
                                            </p:tgtEl>
                                            <p:attrNameLst>
                                              <p:attrName>style.visibility</p:attrName>
                                            </p:attrNameLst>
                                          </p:cBhvr>
                                          <p:to>
                                            <p:strVal val="visible"/>
                                          </p:to>
                                        </p:set>
                                        <p:anim calcmode="lin" valueType="num" p14:bounceEnd="20000">
                                          <p:cBhvr additive="base">
                                            <p:cTn id="31" dur="500" fill="hold"/>
                                            <p:tgtEl>
                                              <p:spTgt spid="3095"/>
                                            </p:tgtEl>
                                            <p:attrNameLst>
                                              <p:attrName>ppt_x</p:attrName>
                                            </p:attrNameLst>
                                          </p:cBhvr>
                                          <p:tavLst>
                                            <p:tav tm="0">
                                              <p:val>
                                                <p:strVal val="1+#ppt_w/2"/>
                                              </p:val>
                                            </p:tav>
                                            <p:tav tm="100000">
                                              <p:val>
                                                <p:strVal val="#ppt_x"/>
                                              </p:val>
                                            </p:tav>
                                          </p:tavLst>
                                        </p:anim>
                                        <p:anim calcmode="lin" valueType="num" p14:bounceEnd="20000">
                                          <p:cBhvr additive="base">
                                            <p:cTn id="32" dur="500" fill="hold"/>
                                            <p:tgtEl>
                                              <p:spTgt spid="3095"/>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14:presetBounceEnd="20000">
                                      <p:stCondLst>
                                        <p:cond delay="2000"/>
                                      </p:stCondLst>
                                      <p:childTnLst>
                                        <p:set>
                                          <p:cBhvr>
                                            <p:cTn id="34" dur="1" fill="hold">
                                              <p:stCondLst>
                                                <p:cond delay="0"/>
                                              </p:stCondLst>
                                            </p:cTn>
                                            <p:tgtEl>
                                              <p:spTgt spid="3086"/>
                                            </p:tgtEl>
                                            <p:attrNameLst>
                                              <p:attrName>style.visibility</p:attrName>
                                            </p:attrNameLst>
                                          </p:cBhvr>
                                          <p:to>
                                            <p:strVal val="visible"/>
                                          </p:to>
                                        </p:set>
                                        <p:anim calcmode="lin" valueType="num" p14:bounceEnd="20000">
                                          <p:cBhvr additive="base">
                                            <p:cTn id="35" dur="500" fill="hold"/>
                                            <p:tgtEl>
                                              <p:spTgt spid="3086"/>
                                            </p:tgtEl>
                                            <p:attrNameLst>
                                              <p:attrName>ppt_x</p:attrName>
                                            </p:attrNameLst>
                                          </p:cBhvr>
                                          <p:tavLst>
                                            <p:tav tm="0">
                                              <p:val>
                                                <p:strVal val="1+#ppt_w/2"/>
                                              </p:val>
                                            </p:tav>
                                            <p:tav tm="100000">
                                              <p:val>
                                                <p:strVal val="#ppt_x"/>
                                              </p:val>
                                            </p:tav>
                                          </p:tavLst>
                                        </p:anim>
                                        <p:anim calcmode="lin" valueType="num" p14:bounceEnd="20000">
                                          <p:cBhvr additive="base">
                                            <p:cTn id="36" dur="500" fill="hold"/>
                                            <p:tgtEl>
                                              <p:spTgt spid="3086"/>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14:presetBounceEnd="20000">
                                      <p:stCondLst>
                                        <p:cond delay="2300"/>
                                      </p:stCondLst>
                                      <p:childTnLst>
                                        <p:set>
                                          <p:cBhvr>
                                            <p:cTn id="38" dur="1" fill="hold">
                                              <p:stCondLst>
                                                <p:cond delay="0"/>
                                              </p:stCondLst>
                                            </p:cTn>
                                            <p:tgtEl>
                                              <p:spTgt spid="3092"/>
                                            </p:tgtEl>
                                            <p:attrNameLst>
                                              <p:attrName>style.visibility</p:attrName>
                                            </p:attrNameLst>
                                          </p:cBhvr>
                                          <p:to>
                                            <p:strVal val="visible"/>
                                          </p:to>
                                        </p:set>
                                        <p:anim calcmode="lin" valueType="num" p14:bounceEnd="20000">
                                          <p:cBhvr additive="base">
                                            <p:cTn id="39" dur="500" fill="hold"/>
                                            <p:tgtEl>
                                              <p:spTgt spid="3092"/>
                                            </p:tgtEl>
                                            <p:attrNameLst>
                                              <p:attrName>ppt_x</p:attrName>
                                            </p:attrNameLst>
                                          </p:cBhvr>
                                          <p:tavLst>
                                            <p:tav tm="0">
                                              <p:val>
                                                <p:strVal val="1+#ppt_w/2"/>
                                              </p:val>
                                            </p:tav>
                                            <p:tav tm="100000">
                                              <p:val>
                                                <p:strVal val="#ppt_x"/>
                                              </p:val>
                                            </p:tav>
                                          </p:tavLst>
                                        </p:anim>
                                        <p:anim calcmode="lin" valueType="num" p14:bounceEnd="20000">
                                          <p:cBhvr additive="base">
                                            <p:cTn id="40" dur="500" fill="hold"/>
                                            <p:tgtEl>
                                              <p:spTgt spid="309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081" grpId="0">
            <p:bldSub>
              <a:bldChart bld="category"/>
            </p:bldSub>
          </p:bldGraphic>
        </p:bldLst>
      </p:timing>
    </mc:Choice>
    <mc:Fallback xmlns="">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3081">
                                                <p:graphicEl>
                                                  <a:chart seriesIdx="-3" categoryIdx="-3" bldStep="gridLegend"/>
                                                </p:graphicEl>
                                              </p:spTgt>
                                            </p:tgtEl>
                                            <p:attrNameLst>
                                              <p:attrName>style.visibility</p:attrName>
                                            </p:attrNameLst>
                                          </p:cBhvr>
                                          <p:to>
                                            <p:strVal val="visible"/>
                                          </p:to>
                                        </p:set>
                                        <p:anim calcmode="lin" valueType="num">
                                          <p:cBhvr>
                                            <p:cTn id="7" dur="500" fill="hold"/>
                                            <p:tgtEl>
                                              <p:spTgt spid="3081">
                                                <p:graphicEl>
                                                  <a:chart seriesIdx="-3" categoryIdx="-3" bldStep="gridLegend"/>
                                                </p:graphicEl>
                                              </p:spTgt>
                                            </p:tgtEl>
                                            <p:attrNameLst>
                                              <p:attrName>ppt_w</p:attrName>
                                            </p:attrNameLst>
                                          </p:cBhvr>
                                          <p:tavLst>
                                            <p:tav tm="0">
                                              <p:val>
                                                <p:fltVal val="0"/>
                                              </p:val>
                                            </p:tav>
                                            <p:tav tm="100000">
                                              <p:val>
                                                <p:strVal val="#ppt_w"/>
                                              </p:val>
                                            </p:tav>
                                          </p:tavLst>
                                        </p:anim>
                                        <p:anim calcmode="lin" valueType="num">
                                          <p:cBhvr>
                                            <p:cTn id="8" dur="500" fill="hold"/>
                                            <p:tgtEl>
                                              <p:spTgt spid="3081">
                                                <p:graphicEl>
                                                  <a:chart seriesIdx="-3" categoryIdx="-3" bldStep="gridLegend"/>
                                                </p:graphicEl>
                                              </p:spTgt>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300"/>
                                      </p:stCondLst>
                                      <p:childTnLst>
                                        <p:set>
                                          <p:cBhvr>
                                            <p:cTn id="10" dur="1" fill="hold">
                                              <p:stCondLst>
                                                <p:cond delay="0"/>
                                              </p:stCondLst>
                                            </p:cTn>
                                            <p:tgtEl>
                                              <p:spTgt spid="3081">
                                                <p:graphicEl>
                                                  <a:chart seriesIdx="-4" categoryIdx="0" bldStep="category"/>
                                                </p:graphicEl>
                                              </p:spTgt>
                                            </p:tgtEl>
                                            <p:attrNameLst>
                                              <p:attrName>style.visibility</p:attrName>
                                            </p:attrNameLst>
                                          </p:cBhvr>
                                          <p:to>
                                            <p:strVal val="visible"/>
                                          </p:to>
                                        </p:set>
                                        <p:anim calcmode="lin" valueType="num">
                                          <p:cBhvr>
                                            <p:cTn id="11" dur="500" fill="hold"/>
                                            <p:tgtEl>
                                              <p:spTgt spid="3081">
                                                <p:graphicEl>
                                                  <a:chart seriesIdx="-4" categoryIdx="0" bldStep="category"/>
                                                </p:graphicEl>
                                              </p:spTgt>
                                            </p:tgtEl>
                                            <p:attrNameLst>
                                              <p:attrName>ppt_w</p:attrName>
                                            </p:attrNameLst>
                                          </p:cBhvr>
                                          <p:tavLst>
                                            <p:tav tm="0">
                                              <p:val>
                                                <p:fltVal val="0"/>
                                              </p:val>
                                            </p:tav>
                                            <p:tav tm="100000">
                                              <p:val>
                                                <p:strVal val="#ppt_w"/>
                                              </p:val>
                                            </p:tav>
                                          </p:tavLst>
                                        </p:anim>
                                        <p:anim calcmode="lin" valueType="num">
                                          <p:cBhvr>
                                            <p:cTn id="12" dur="500" fill="hold"/>
                                            <p:tgtEl>
                                              <p:spTgt spid="3081">
                                                <p:graphicEl>
                                                  <a:chart seriesIdx="-4" categoryIdx="0" bldStep="category"/>
                                                </p:graphicEl>
                                              </p:spTgt>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600"/>
                                      </p:stCondLst>
                                      <p:childTnLst>
                                        <p:set>
                                          <p:cBhvr>
                                            <p:cTn id="14" dur="1" fill="hold">
                                              <p:stCondLst>
                                                <p:cond delay="0"/>
                                              </p:stCondLst>
                                            </p:cTn>
                                            <p:tgtEl>
                                              <p:spTgt spid="3081">
                                                <p:graphicEl>
                                                  <a:chart seriesIdx="-4" categoryIdx="1" bldStep="category"/>
                                                </p:graphicEl>
                                              </p:spTgt>
                                            </p:tgtEl>
                                            <p:attrNameLst>
                                              <p:attrName>style.visibility</p:attrName>
                                            </p:attrNameLst>
                                          </p:cBhvr>
                                          <p:to>
                                            <p:strVal val="visible"/>
                                          </p:to>
                                        </p:set>
                                        <p:anim calcmode="lin" valueType="num">
                                          <p:cBhvr>
                                            <p:cTn id="15" dur="500" fill="hold"/>
                                            <p:tgtEl>
                                              <p:spTgt spid="3081">
                                                <p:graphicEl>
                                                  <a:chart seriesIdx="-4" categoryIdx="1" bldStep="category"/>
                                                </p:graphicEl>
                                              </p:spTgt>
                                            </p:tgtEl>
                                            <p:attrNameLst>
                                              <p:attrName>ppt_w</p:attrName>
                                            </p:attrNameLst>
                                          </p:cBhvr>
                                          <p:tavLst>
                                            <p:tav tm="0">
                                              <p:val>
                                                <p:fltVal val="0"/>
                                              </p:val>
                                            </p:tav>
                                            <p:tav tm="100000">
                                              <p:val>
                                                <p:strVal val="#ppt_w"/>
                                              </p:val>
                                            </p:tav>
                                          </p:tavLst>
                                        </p:anim>
                                        <p:anim calcmode="lin" valueType="num">
                                          <p:cBhvr>
                                            <p:cTn id="16" dur="500" fill="hold"/>
                                            <p:tgtEl>
                                              <p:spTgt spid="3081">
                                                <p:graphicEl>
                                                  <a:chart seriesIdx="-4" categoryIdx="1" bldStep="category"/>
                                                </p:graphicEl>
                                              </p:spTgt>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900"/>
                                      </p:stCondLst>
                                      <p:childTnLst>
                                        <p:set>
                                          <p:cBhvr>
                                            <p:cTn id="18" dur="1" fill="hold">
                                              <p:stCondLst>
                                                <p:cond delay="0"/>
                                              </p:stCondLst>
                                            </p:cTn>
                                            <p:tgtEl>
                                              <p:spTgt spid="3081">
                                                <p:graphicEl>
                                                  <a:chart seriesIdx="-4" categoryIdx="2" bldStep="category"/>
                                                </p:graphicEl>
                                              </p:spTgt>
                                            </p:tgtEl>
                                            <p:attrNameLst>
                                              <p:attrName>style.visibility</p:attrName>
                                            </p:attrNameLst>
                                          </p:cBhvr>
                                          <p:to>
                                            <p:strVal val="visible"/>
                                          </p:to>
                                        </p:set>
                                        <p:anim calcmode="lin" valueType="num">
                                          <p:cBhvr>
                                            <p:cTn id="19" dur="500" fill="hold"/>
                                            <p:tgtEl>
                                              <p:spTgt spid="3081">
                                                <p:graphicEl>
                                                  <a:chart seriesIdx="-4" categoryIdx="2" bldStep="category"/>
                                                </p:graphicEl>
                                              </p:spTgt>
                                            </p:tgtEl>
                                            <p:attrNameLst>
                                              <p:attrName>ppt_w</p:attrName>
                                            </p:attrNameLst>
                                          </p:cBhvr>
                                          <p:tavLst>
                                            <p:tav tm="0">
                                              <p:val>
                                                <p:fltVal val="0"/>
                                              </p:val>
                                            </p:tav>
                                            <p:tav tm="100000">
                                              <p:val>
                                                <p:strVal val="#ppt_w"/>
                                              </p:val>
                                            </p:tav>
                                          </p:tavLst>
                                        </p:anim>
                                        <p:anim calcmode="lin" valueType="num">
                                          <p:cBhvr>
                                            <p:cTn id="20" dur="500" fill="hold"/>
                                            <p:tgtEl>
                                              <p:spTgt spid="3081">
                                                <p:graphicEl>
                                                  <a:chart seriesIdx="-4" categoryIdx="2" bldStep="category"/>
                                                </p:graphicEl>
                                              </p:spTgt>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1200"/>
                                      </p:stCondLst>
                                      <p:childTnLst>
                                        <p:set>
                                          <p:cBhvr>
                                            <p:cTn id="22" dur="1" fill="hold">
                                              <p:stCondLst>
                                                <p:cond delay="0"/>
                                              </p:stCondLst>
                                            </p:cTn>
                                            <p:tgtEl>
                                              <p:spTgt spid="3081">
                                                <p:graphicEl>
                                                  <a:chart seriesIdx="-4" categoryIdx="3" bldStep="category"/>
                                                </p:graphicEl>
                                              </p:spTgt>
                                            </p:tgtEl>
                                            <p:attrNameLst>
                                              <p:attrName>style.visibility</p:attrName>
                                            </p:attrNameLst>
                                          </p:cBhvr>
                                          <p:to>
                                            <p:strVal val="visible"/>
                                          </p:to>
                                        </p:set>
                                        <p:anim calcmode="lin" valueType="num">
                                          <p:cBhvr>
                                            <p:cTn id="23" dur="500" fill="hold"/>
                                            <p:tgtEl>
                                              <p:spTgt spid="3081">
                                                <p:graphicEl>
                                                  <a:chart seriesIdx="-4" categoryIdx="3" bldStep="category"/>
                                                </p:graphicEl>
                                              </p:spTgt>
                                            </p:tgtEl>
                                            <p:attrNameLst>
                                              <p:attrName>ppt_w</p:attrName>
                                            </p:attrNameLst>
                                          </p:cBhvr>
                                          <p:tavLst>
                                            <p:tav tm="0">
                                              <p:val>
                                                <p:fltVal val="0"/>
                                              </p:val>
                                            </p:tav>
                                            <p:tav tm="100000">
                                              <p:val>
                                                <p:strVal val="#ppt_w"/>
                                              </p:val>
                                            </p:tav>
                                          </p:tavLst>
                                        </p:anim>
                                        <p:anim calcmode="lin" valueType="num">
                                          <p:cBhvr>
                                            <p:cTn id="24" dur="500" fill="hold"/>
                                            <p:tgtEl>
                                              <p:spTgt spid="3081">
                                                <p:graphicEl>
                                                  <a:chart seriesIdx="-4" categoryIdx="3" bldStep="category"/>
                                                </p:graphicEl>
                                              </p:spTgt>
                                            </p:tgtEl>
                                            <p:attrNameLst>
                                              <p:attrName>ppt_h</p:attrName>
                                            </p:attrNameLst>
                                          </p:cBhvr>
                                          <p:tavLst>
                                            <p:tav tm="0">
                                              <p:val>
                                                <p:fltVal val="0"/>
                                              </p:val>
                                            </p:tav>
                                            <p:tav tm="100000">
                                              <p:val>
                                                <p:strVal val="#ppt_h"/>
                                              </p:val>
                                            </p:tav>
                                          </p:tavLst>
                                        </p:anim>
                                      </p:childTnLst>
                                    </p:cTn>
                                  </p:par>
                                  <p:par>
                                    <p:cTn id="25" presetID="2" presetClass="entr" presetSubtype="2" fill="hold" nodeType="withEffect">
                                      <p:stCondLst>
                                        <p:cond delay="1500"/>
                                      </p:stCondLst>
                                      <p:childTnLst>
                                        <p:set>
                                          <p:cBhvr>
                                            <p:cTn id="26" dur="1" fill="hold">
                                              <p:stCondLst>
                                                <p:cond delay="0"/>
                                              </p:stCondLst>
                                            </p:cTn>
                                            <p:tgtEl>
                                              <p:spTgt spid="3089"/>
                                            </p:tgtEl>
                                            <p:attrNameLst>
                                              <p:attrName>style.visibility</p:attrName>
                                            </p:attrNameLst>
                                          </p:cBhvr>
                                          <p:to>
                                            <p:strVal val="visible"/>
                                          </p:to>
                                        </p:set>
                                        <p:anim calcmode="lin" valueType="num">
                                          <p:cBhvr additive="base">
                                            <p:cTn id="27" dur="500" fill="hold"/>
                                            <p:tgtEl>
                                              <p:spTgt spid="3089"/>
                                            </p:tgtEl>
                                            <p:attrNameLst>
                                              <p:attrName>ppt_x</p:attrName>
                                            </p:attrNameLst>
                                          </p:cBhvr>
                                          <p:tavLst>
                                            <p:tav tm="0">
                                              <p:val>
                                                <p:strVal val="1+#ppt_w/2"/>
                                              </p:val>
                                            </p:tav>
                                            <p:tav tm="100000">
                                              <p:val>
                                                <p:strVal val="#ppt_x"/>
                                              </p:val>
                                            </p:tav>
                                          </p:tavLst>
                                        </p:anim>
                                        <p:anim calcmode="lin" valueType="num">
                                          <p:cBhvr additive="base">
                                            <p:cTn id="28" dur="500" fill="hold"/>
                                            <p:tgtEl>
                                              <p:spTgt spid="3089"/>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1800"/>
                                      </p:stCondLst>
                                      <p:childTnLst>
                                        <p:set>
                                          <p:cBhvr>
                                            <p:cTn id="30" dur="1" fill="hold">
                                              <p:stCondLst>
                                                <p:cond delay="0"/>
                                              </p:stCondLst>
                                            </p:cTn>
                                            <p:tgtEl>
                                              <p:spTgt spid="3095"/>
                                            </p:tgtEl>
                                            <p:attrNameLst>
                                              <p:attrName>style.visibility</p:attrName>
                                            </p:attrNameLst>
                                          </p:cBhvr>
                                          <p:to>
                                            <p:strVal val="visible"/>
                                          </p:to>
                                        </p:set>
                                        <p:anim calcmode="lin" valueType="num">
                                          <p:cBhvr additive="base">
                                            <p:cTn id="31" dur="500" fill="hold"/>
                                            <p:tgtEl>
                                              <p:spTgt spid="3095"/>
                                            </p:tgtEl>
                                            <p:attrNameLst>
                                              <p:attrName>ppt_x</p:attrName>
                                            </p:attrNameLst>
                                          </p:cBhvr>
                                          <p:tavLst>
                                            <p:tav tm="0">
                                              <p:val>
                                                <p:strVal val="1+#ppt_w/2"/>
                                              </p:val>
                                            </p:tav>
                                            <p:tav tm="100000">
                                              <p:val>
                                                <p:strVal val="#ppt_x"/>
                                              </p:val>
                                            </p:tav>
                                          </p:tavLst>
                                        </p:anim>
                                        <p:anim calcmode="lin" valueType="num">
                                          <p:cBhvr additive="base">
                                            <p:cTn id="32" dur="500" fill="hold"/>
                                            <p:tgtEl>
                                              <p:spTgt spid="3095"/>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2000"/>
                                      </p:stCondLst>
                                      <p:childTnLst>
                                        <p:set>
                                          <p:cBhvr>
                                            <p:cTn id="34" dur="1" fill="hold">
                                              <p:stCondLst>
                                                <p:cond delay="0"/>
                                              </p:stCondLst>
                                            </p:cTn>
                                            <p:tgtEl>
                                              <p:spTgt spid="3086"/>
                                            </p:tgtEl>
                                            <p:attrNameLst>
                                              <p:attrName>style.visibility</p:attrName>
                                            </p:attrNameLst>
                                          </p:cBhvr>
                                          <p:to>
                                            <p:strVal val="visible"/>
                                          </p:to>
                                        </p:set>
                                        <p:anim calcmode="lin" valueType="num">
                                          <p:cBhvr additive="base">
                                            <p:cTn id="35" dur="500" fill="hold"/>
                                            <p:tgtEl>
                                              <p:spTgt spid="3086"/>
                                            </p:tgtEl>
                                            <p:attrNameLst>
                                              <p:attrName>ppt_x</p:attrName>
                                            </p:attrNameLst>
                                          </p:cBhvr>
                                          <p:tavLst>
                                            <p:tav tm="0">
                                              <p:val>
                                                <p:strVal val="1+#ppt_w/2"/>
                                              </p:val>
                                            </p:tav>
                                            <p:tav tm="100000">
                                              <p:val>
                                                <p:strVal val="#ppt_x"/>
                                              </p:val>
                                            </p:tav>
                                          </p:tavLst>
                                        </p:anim>
                                        <p:anim calcmode="lin" valueType="num">
                                          <p:cBhvr additive="base">
                                            <p:cTn id="36" dur="500" fill="hold"/>
                                            <p:tgtEl>
                                              <p:spTgt spid="3086"/>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2300"/>
                                      </p:stCondLst>
                                      <p:childTnLst>
                                        <p:set>
                                          <p:cBhvr>
                                            <p:cTn id="38" dur="1" fill="hold">
                                              <p:stCondLst>
                                                <p:cond delay="0"/>
                                              </p:stCondLst>
                                            </p:cTn>
                                            <p:tgtEl>
                                              <p:spTgt spid="3092"/>
                                            </p:tgtEl>
                                            <p:attrNameLst>
                                              <p:attrName>style.visibility</p:attrName>
                                            </p:attrNameLst>
                                          </p:cBhvr>
                                          <p:to>
                                            <p:strVal val="visible"/>
                                          </p:to>
                                        </p:set>
                                        <p:anim calcmode="lin" valueType="num">
                                          <p:cBhvr additive="base">
                                            <p:cTn id="39" dur="500" fill="hold"/>
                                            <p:tgtEl>
                                              <p:spTgt spid="3092"/>
                                            </p:tgtEl>
                                            <p:attrNameLst>
                                              <p:attrName>ppt_x</p:attrName>
                                            </p:attrNameLst>
                                          </p:cBhvr>
                                          <p:tavLst>
                                            <p:tav tm="0">
                                              <p:val>
                                                <p:strVal val="1+#ppt_w/2"/>
                                              </p:val>
                                            </p:tav>
                                            <p:tav tm="100000">
                                              <p:val>
                                                <p:strVal val="#ppt_x"/>
                                              </p:val>
                                            </p:tav>
                                          </p:tavLst>
                                        </p:anim>
                                        <p:anim calcmode="lin" valueType="num">
                                          <p:cBhvr additive="base">
                                            <p:cTn id="40" dur="500" fill="hold"/>
                                            <p:tgtEl>
                                              <p:spTgt spid="309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081" grpId="0">
            <p:bldSub>
              <a:bldChart bld="category"/>
            </p:bldSub>
          </p:bldGraphic>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E375B5F-02D4-4CCF-8194-60A9B9C34E4D}"/>
              </a:ext>
            </a:extLst>
          </p:cNvPr>
          <p:cNvSpPr txBox="1"/>
          <p:nvPr/>
        </p:nvSpPr>
        <p:spPr>
          <a:xfrm>
            <a:off x="1035242" y="345682"/>
            <a:ext cx="2969895" cy="5355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可视化数据分析图表</a:t>
            </a:r>
          </a:p>
        </p:txBody>
      </p:sp>
      <p:sp>
        <p:nvSpPr>
          <p:cNvPr id="3" name="矩形 2">
            <a:extLst>
              <a:ext uri="{FF2B5EF4-FFF2-40B4-BE49-F238E27FC236}">
                <a16:creationId xmlns:a16="http://schemas.microsoft.com/office/drawing/2014/main" id="{925294B4-CF39-4A94-BFF9-DC0106821065}"/>
              </a:ext>
            </a:extLst>
          </p:cNvPr>
          <p:cNvSpPr/>
          <p:nvPr/>
        </p:nvSpPr>
        <p:spPr>
          <a:xfrm>
            <a:off x="1" y="457200"/>
            <a:ext cx="632459" cy="598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微软雅黑"/>
              <a:cs typeface="+mn-ea"/>
              <a:sym typeface="+mn-lt"/>
            </a:endParaRPr>
          </a:p>
        </p:txBody>
      </p:sp>
      <p:sp>
        <p:nvSpPr>
          <p:cNvPr id="4" name="文本框 3">
            <a:extLst>
              <a:ext uri="{FF2B5EF4-FFF2-40B4-BE49-F238E27FC236}">
                <a16:creationId xmlns:a16="http://schemas.microsoft.com/office/drawing/2014/main" id="{B2A87E23-8816-4DD3-81F7-8D414621D879}"/>
              </a:ext>
            </a:extLst>
          </p:cNvPr>
          <p:cNvSpPr txBox="1"/>
          <p:nvPr/>
        </p:nvSpPr>
        <p:spPr>
          <a:xfrm>
            <a:off x="1035242" y="773090"/>
            <a:ext cx="2578815" cy="393954"/>
          </a:xfrm>
          <a:prstGeom prst="rect">
            <a:avLst/>
          </a:prstGeom>
          <a:noFill/>
        </p:spPr>
        <p:txBody>
          <a:bodyPr wrap="square" rtlCol="0">
            <a:spAutoFit/>
          </a:bodyPr>
          <a:lstStyle/>
          <a:p>
            <a:pPr marL="0" marR="0" lvl="0" indent="0" algn="l" defTabSz="914400" rtl="0" eaLnBrk="1" fontAlgn="auto" latinLnBrk="0" hangingPunct="1">
              <a:lnSpc>
                <a:spcPct val="14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Visual data analysis chart</a:t>
            </a:r>
            <a:endParaRPr kumimoji="0" lang="zh-CN" altLang="en-US" sz="14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endParaRPr>
          </a:p>
        </p:txBody>
      </p:sp>
      <p:sp>
        <p:nvSpPr>
          <p:cNvPr id="5" name="矩形 4">
            <a:extLst>
              <a:ext uri="{FF2B5EF4-FFF2-40B4-BE49-F238E27FC236}">
                <a16:creationId xmlns:a16="http://schemas.microsoft.com/office/drawing/2014/main" id="{925294B4-CF39-4A94-BFF9-DC0106821065}"/>
              </a:ext>
            </a:extLst>
          </p:cNvPr>
          <p:cNvSpPr/>
          <p:nvPr/>
        </p:nvSpPr>
        <p:spPr>
          <a:xfrm>
            <a:off x="765493" y="457200"/>
            <a:ext cx="136716" cy="598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微软雅黑"/>
              <a:cs typeface="+mn-ea"/>
              <a:sym typeface="+mn-lt"/>
            </a:endParaRPr>
          </a:p>
        </p:txBody>
      </p:sp>
      <p:graphicFrame>
        <p:nvGraphicFramePr>
          <p:cNvPr id="8" name="Chart 13"/>
          <p:cNvGraphicFramePr/>
          <p:nvPr>
            <p:extLst>
              <p:ext uri="{D42A27DB-BD31-4B8C-83A1-F6EECF244321}">
                <p14:modId xmlns:p14="http://schemas.microsoft.com/office/powerpoint/2010/main" val="1357522089"/>
              </p:ext>
            </p:extLst>
          </p:nvPr>
        </p:nvGraphicFramePr>
        <p:xfrm>
          <a:off x="444371" y="1423459"/>
          <a:ext cx="4527148" cy="39624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20"/>
          <p:cNvGraphicFramePr/>
          <p:nvPr>
            <p:extLst>
              <p:ext uri="{D42A27DB-BD31-4B8C-83A1-F6EECF244321}">
                <p14:modId xmlns:p14="http://schemas.microsoft.com/office/powerpoint/2010/main" val="3271086731"/>
              </p:ext>
            </p:extLst>
          </p:nvPr>
        </p:nvGraphicFramePr>
        <p:xfrm>
          <a:off x="7160591" y="1422400"/>
          <a:ext cx="4527148" cy="3962400"/>
        </p:xfrm>
        <a:graphic>
          <a:graphicData uri="http://schemas.openxmlformats.org/drawingml/2006/chart">
            <c:chart xmlns:c="http://schemas.openxmlformats.org/drawingml/2006/chart" xmlns:r="http://schemas.openxmlformats.org/officeDocument/2006/relationships" r:id="rId3"/>
          </a:graphicData>
        </a:graphic>
      </p:graphicFrame>
      <p:cxnSp>
        <p:nvCxnSpPr>
          <p:cNvPr id="10" name="Straight Connector 22"/>
          <p:cNvCxnSpPr/>
          <p:nvPr/>
        </p:nvCxnSpPr>
        <p:spPr>
          <a:xfrm rot="5400000">
            <a:off x="4318000" y="3606800"/>
            <a:ext cx="3556000" cy="2117"/>
          </a:xfrm>
          <a:prstGeom prst="line">
            <a:avLst/>
          </a:prstGeom>
          <a:ln w="12700">
            <a:solidFill>
              <a:schemeClr val="bg1">
                <a:lumMod val="7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Oval 23"/>
          <p:cNvSpPr/>
          <p:nvPr/>
        </p:nvSpPr>
        <p:spPr>
          <a:xfrm>
            <a:off x="5334000" y="2844800"/>
            <a:ext cx="1524000" cy="1524000"/>
          </a:xfrm>
          <a:prstGeom prst="ellipse">
            <a:avLst/>
          </a:prstGeom>
          <a:solidFill>
            <a:schemeClr val="accent2"/>
          </a:solidFill>
          <a:ln>
            <a:noFill/>
          </a:ln>
          <a:effectLst/>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标题</a:t>
            </a:r>
            <a:endParaRPr kumimoji="0" lang="en-US" sz="2400" b="1" i="0" u="none" strike="noStrike" kern="1200" cap="none" spc="0" normalizeH="0" baseline="0" noProof="0" dirty="0">
              <a:ln>
                <a:noFill/>
              </a:ln>
              <a:solidFill>
                <a:prstClr val="white"/>
              </a:solidFill>
              <a:effectLst/>
              <a:uLnTx/>
              <a:uFillTx/>
              <a:latin typeface="Arial" panose="020F0502020204030204"/>
              <a:ea typeface="微软雅黑"/>
              <a:cs typeface="+mn-ea"/>
              <a:sym typeface="+mn-lt"/>
            </a:endParaRPr>
          </a:p>
        </p:txBody>
      </p:sp>
      <p:grpSp>
        <p:nvGrpSpPr>
          <p:cNvPr id="16" name="组合 15"/>
          <p:cNvGrpSpPr/>
          <p:nvPr/>
        </p:nvGrpSpPr>
        <p:grpSpPr>
          <a:xfrm>
            <a:off x="1478428" y="5512606"/>
            <a:ext cx="2819960" cy="830997"/>
            <a:chOff x="1759686" y="2349127"/>
            <a:chExt cx="2819960" cy="830997"/>
          </a:xfrm>
        </p:grpSpPr>
        <p:sp>
          <p:nvSpPr>
            <p:cNvPr id="17" name="文本框 16"/>
            <p:cNvSpPr txBox="1"/>
            <p:nvPr/>
          </p:nvSpPr>
          <p:spPr>
            <a:xfrm>
              <a:off x="2102775" y="2349127"/>
              <a:ext cx="2133781" cy="369332"/>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添加标题内容</a:t>
              </a:r>
            </a:p>
          </p:txBody>
        </p:sp>
        <p:sp>
          <p:nvSpPr>
            <p:cNvPr id="18" name="文本框 17"/>
            <p:cNvSpPr txBox="1"/>
            <p:nvPr/>
          </p:nvSpPr>
          <p:spPr>
            <a:xfrm>
              <a:off x="1759686" y="2687681"/>
              <a:ext cx="2819960" cy="492443"/>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您的内容打在这里，或者通过复制您的文本后，在此框中选择粘贴，并选择只保留文字。</a:t>
              </a:r>
            </a:p>
          </p:txBody>
        </p:sp>
      </p:grpSp>
      <p:grpSp>
        <p:nvGrpSpPr>
          <p:cNvPr id="19" name="组合 18"/>
          <p:cNvGrpSpPr/>
          <p:nvPr/>
        </p:nvGrpSpPr>
        <p:grpSpPr>
          <a:xfrm>
            <a:off x="7879228" y="5512606"/>
            <a:ext cx="2819960" cy="830997"/>
            <a:chOff x="1759686" y="2349127"/>
            <a:chExt cx="2819960" cy="830997"/>
          </a:xfrm>
        </p:grpSpPr>
        <p:sp>
          <p:nvSpPr>
            <p:cNvPr id="20" name="文本框 19"/>
            <p:cNvSpPr txBox="1"/>
            <p:nvPr/>
          </p:nvSpPr>
          <p:spPr>
            <a:xfrm>
              <a:off x="2102775" y="2349127"/>
              <a:ext cx="2133781" cy="369332"/>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添加标题内容</a:t>
              </a:r>
            </a:p>
          </p:txBody>
        </p:sp>
        <p:sp>
          <p:nvSpPr>
            <p:cNvPr id="21" name="文本框 20"/>
            <p:cNvSpPr txBox="1"/>
            <p:nvPr/>
          </p:nvSpPr>
          <p:spPr>
            <a:xfrm>
              <a:off x="1759686" y="2687681"/>
              <a:ext cx="2819960" cy="492443"/>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您的内容打在这里，或者通过复制您的文本后，在此框中选择粘贴，并选择只保留文字。</a:t>
              </a:r>
            </a:p>
          </p:txBody>
        </p:sp>
      </p:grpSp>
    </p:spTree>
    <p:extLst>
      <p:ext uri="{BB962C8B-B14F-4D97-AF65-F5344CB8AC3E}">
        <p14:creationId xmlns:p14="http://schemas.microsoft.com/office/powerpoint/2010/main" val="160542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ppt_w</p:attrName>
                                        </p:attrNameLst>
                                      </p:cBhvr>
                                      <p:tavLst>
                                        <p:tav tm="0">
                                          <p:val>
                                            <p:fltVal val="0"/>
                                          </p:val>
                                        </p:tav>
                                        <p:tav tm="100000">
                                          <p:val>
                                            <p:strVal val="#ppt_w"/>
                                          </p:val>
                                        </p:tav>
                                      </p:tavLst>
                                    </p:anim>
                                    <p:anim calcmode="lin" valueType="num">
                                      <p:cBhvr>
                                        <p:cTn id="12" dur="500" fill="hold"/>
                                        <p:tgtEl>
                                          <p:spTgt spid="11"/>
                                        </p:tgtEl>
                                        <p:attrNameLst>
                                          <p:attrName>ppt_h</p:attrName>
                                        </p:attrNameLst>
                                      </p:cBhvr>
                                      <p:tavLst>
                                        <p:tav tm="0">
                                          <p:val>
                                            <p:fltVal val="0"/>
                                          </p:val>
                                        </p:tav>
                                        <p:tav tm="100000">
                                          <p:val>
                                            <p:strVal val="#ppt_h"/>
                                          </p:val>
                                        </p:tav>
                                      </p:tavLst>
                                    </p:anim>
                                    <p:animEffect transition="in" filter="fade">
                                      <p:cBhvr>
                                        <p:cTn id="13" dur="500"/>
                                        <p:tgtEl>
                                          <p:spTgt spid="11"/>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left)">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Graphic spid="8" grpId="0">
        <p:bldSub>
          <a:bldChart bld="series"/>
        </p:bldSub>
      </p:bldGraphic>
      <p:bldGraphic spid="9" grpId="0">
        <p:bldSub>
          <a:bldChart bld="series"/>
        </p:bldSub>
      </p:bldGraphic>
      <p:bldP spid="11" grpId="0" bldLvl="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02" name="Chart 3102"/>
          <p:cNvGraphicFramePr/>
          <p:nvPr>
            <p:extLst>
              <p:ext uri="{D42A27DB-BD31-4B8C-83A1-F6EECF244321}">
                <p14:modId xmlns:p14="http://schemas.microsoft.com/office/powerpoint/2010/main" val="538346141"/>
              </p:ext>
            </p:extLst>
          </p:nvPr>
        </p:nvGraphicFramePr>
        <p:xfrm>
          <a:off x="1038557" y="3255818"/>
          <a:ext cx="4723429" cy="2381990"/>
        </p:xfrm>
        <a:graphic>
          <a:graphicData uri="http://schemas.openxmlformats.org/drawingml/2006/chart">
            <c:chart xmlns:c="http://schemas.openxmlformats.org/drawingml/2006/chart" xmlns:r="http://schemas.openxmlformats.org/officeDocument/2006/relationships" r:id="rId3"/>
          </a:graphicData>
        </a:graphic>
      </p:graphicFrame>
      <p:sp>
        <p:nvSpPr>
          <p:cNvPr id="3103" name="Shape 3103"/>
          <p:cNvSpPr/>
          <p:nvPr/>
        </p:nvSpPr>
        <p:spPr>
          <a:xfrm>
            <a:off x="1110528" y="1630353"/>
            <a:ext cx="2616101" cy="522322"/>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defTabSz="904483" hangingPunct="0">
              <a:defRPr sz="3500">
                <a:solidFill>
                  <a:srgbClr val="FFFFFF"/>
                </a:solidFill>
                <a:latin typeface="San Francisco Display Thin"/>
                <a:ea typeface="San Francisco Display Thin"/>
                <a:cs typeface="San Francisco Display Thin"/>
                <a:sym typeface="San Francisco Display Thin"/>
              </a:defRPr>
            </a:pPr>
            <a:r>
              <a:rPr lang="zh-CN" altLang="en-US" sz="3394" kern="0" dirty="0">
                <a:solidFill>
                  <a:srgbClr val="FFFFFF"/>
                </a:solidFill>
                <a:effectLst>
                  <a:outerShdw blurRad="38100" dist="38100" dir="2700000" algn="tl">
                    <a:srgbClr val="000000">
                      <a:alpha val="43137"/>
                    </a:srgbClr>
                  </a:outerShdw>
                </a:effectLst>
                <a:latin typeface="方正尚酷简体" panose="03000509000000000000" pitchFamily="65" charset="-122"/>
                <a:ea typeface="方正尚酷简体" panose="03000509000000000000" pitchFamily="65" charset="-122"/>
                <a:sym typeface="San Francisco Display Thin"/>
              </a:rPr>
              <a:t>动态数据图表</a:t>
            </a:r>
          </a:p>
        </p:txBody>
      </p:sp>
      <p:sp>
        <p:nvSpPr>
          <p:cNvPr id="3105" name="Shape 3105"/>
          <p:cNvSpPr/>
          <p:nvPr/>
        </p:nvSpPr>
        <p:spPr>
          <a:xfrm>
            <a:off x="1295255" y="1347525"/>
            <a:ext cx="740587" cy="13067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400">
                <a:solidFill>
                  <a:srgbClr val="DCDDDF">
                    <a:alpha val="41717"/>
                  </a:srgbClr>
                </a:solidFill>
                <a:latin typeface="San Francisco Display Light"/>
                <a:ea typeface="San Francisco Display Light"/>
                <a:cs typeface="San Francisco Display Light"/>
                <a:sym typeface="San Francisco Display Light"/>
              </a:defRPr>
            </a:lvl1pPr>
          </a:lstStyle>
          <a:p>
            <a:pPr defTabSz="904483" hangingPunct="0"/>
            <a:r>
              <a:rPr sz="849" kern="0">
                <a:latin typeface="David"/>
                <a:sym typeface="+mn-lt"/>
              </a:rPr>
              <a:t>Business Process</a:t>
            </a:r>
          </a:p>
        </p:txBody>
      </p:sp>
      <p:sp>
        <p:nvSpPr>
          <p:cNvPr id="3106" name="Shape 3106"/>
          <p:cNvSpPr/>
          <p:nvPr/>
        </p:nvSpPr>
        <p:spPr>
          <a:xfrm>
            <a:off x="1110528" y="1363735"/>
            <a:ext cx="90732" cy="90732"/>
          </a:xfrm>
          <a:prstGeom prst="ellipse">
            <a:avLst/>
          </a:prstGeom>
          <a:solidFill>
            <a:srgbClr val="00A642"/>
          </a:solidFill>
          <a:ln w="12700">
            <a:miter lim="400000"/>
          </a:ln>
        </p:spPr>
        <p:txBody>
          <a:bodyPr lIns="27708" rIns="27708" anchor="ctr"/>
          <a:lstStyle/>
          <a:p>
            <a:pPr defTabSz="904483" hangingPunct="0">
              <a:defRPr>
                <a:solidFill>
                  <a:srgbClr val="C73647"/>
                </a:solidFill>
              </a:defRPr>
            </a:pPr>
            <a:endParaRPr sz="1758" kern="0">
              <a:solidFill>
                <a:srgbClr val="C73647"/>
              </a:solidFill>
              <a:latin typeface="David"/>
              <a:ea typeface="微软雅黑"/>
              <a:cs typeface="+mj-cs"/>
              <a:sym typeface="+mn-lt"/>
            </a:endParaRPr>
          </a:p>
        </p:txBody>
      </p:sp>
      <p:sp>
        <p:nvSpPr>
          <p:cNvPr id="3116" name="Shape 3116"/>
          <p:cNvSpPr/>
          <p:nvPr/>
        </p:nvSpPr>
        <p:spPr>
          <a:xfrm>
            <a:off x="7364490" y="3990794"/>
            <a:ext cx="1677067" cy="85158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algn="ctr" defTabSz="904483" hangingPunct="0">
              <a:lnSpc>
                <a:spcPct val="150000"/>
              </a:lnSpc>
              <a:defRPr sz="2000">
                <a:solidFill>
                  <a:srgbClr val="FFFFFF"/>
                </a:solidFill>
                <a:latin typeface="San Francisco Display Bold"/>
                <a:ea typeface="San Francisco Display Bold"/>
                <a:cs typeface="San Francisco Display Bold"/>
                <a:sym typeface="San Francisco Display Bold"/>
              </a:defRPr>
            </a:pPr>
            <a:r>
              <a:rPr sz="1212" kern="0">
                <a:solidFill>
                  <a:srgbClr val="FFFFFF"/>
                </a:solidFill>
                <a:latin typeface="David"/>
                <a:sym typeface="+mn-lt"/>
              </a:rPr>
              <a:t>Development.</a:t>
            </a:r>
          </a:p>
          <a:p>
            <a:pPr algn="ctr" defTabSz="904483" hangingPunct="0">
              <a:lnSpc>
                <a:spcPct val="150000"/>
              </a:lnSpc>
              <a:defRPr sz="1400">
                <a:solidFill>
                  <a:srgbClr val="FFFFFF"/>
                </a:solidFill>
                <a:latin typeface="San Francisco Display Light"/>
                <a:ea typeface="San Francisco Display Light"/>
                <a:cs typeface="San Francisco Display Light"/>
                <a:sym typeface="San Francisco Display Light"/>
              </a:defRPr>
            </a:pPr>
            <a:r>
              <a:rPr sz="849" kern="0">
                <a:solidFill>
                  <a:srgbClr val="FFFFFF"/>
                </a:solidFill>
                <a:latin typeface="David"/>
                <a:sym typeface="+mn-lt"/>
              </a:rPr>
              <a:t>Appropriately supply web-enabled leadership through client based relationships.</a:t>
            </a:r>
          </a:p>
        </p:txBody>
      </p:sp>
    </p:spTree>
  </p:cSld>
  <p:clrMapOvr>
    <a:masterClrMapping/>
  </p:clrMapOvr>
  <p:transition spd="slow">
    <p:cover/>
  </p:transition>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102"/>
                                        </p:tgtEl>
                                        <p:attrNameLst>
                                          <p:attrName>style.visibility</p:attrName>
                                        </p:attrNameLst>
                                      </p:cBhvr>
                                      <p:to>
                                        <p:strVal val="visible"/>
                                      </p:to>
                                    </p:set>
                                    <p:animEffect transition="in" filter="wipe(down)">
                                      <p:cBhvr>
                                        <p:cTn id="7" dur="500"/>
                                        <p:tgtEl>
                                          <p:spTgt spid="3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102" grpId="0">
        <p:bldAsOne/>
      </p:bldGraphic>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19" name="Chart 3119"/>
          <p:cNvGraphicFramePr/>
          <p:nvPr>
            <p:extLst>
              <p:ext uri="{D42A27DB-BD31-4B8C-83A1-F6EECF244321}">
                <p14:modId xmlns:p14="http://schemas.microsoft.com/office/powerpoint/2010/main" val="3682668667"/>
              </p:ext>
            </p:extLst>
          </p:nvPr>
        </p:nvGraphicFramePr>
        <p:xfrm>
          <a:off x="1145052" y="3467485"/>
          <a:ext cx="5980584" cy="2171653"/>
        </p:xfrm>
        <a:graphic>
          <a:graphicData uri="http://schemas.openxmlformats.org/drawingml/2006/chart">
            <c:chart xmlns:c="http://schemas.openxmlformats.org/drawingml/2006/chart" xmlns:r="http://schemas.openxmlformats.org/officeDocument/2006/relationships" r:id="rId3"/>
          </a:graphicData>
        </a:graphic>
      </p:graphicFrame>
      <p:sp>
        <p:nvSpPr>
          <p:cNvPr id="3120" name="Shape 3120"/>
          <p:cNvSpPr/>
          <p:nvPr/>
        </p:nvSpPr>
        <p:spPr>
          <a:xfrm>
            <a:off x="1110528" y="1730414"/>
            <a:ext cx="2616101" cy="522322"/>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defTabSz="904483" hangingPunct="0">
              <a:defRPr sz="3500">
                <a:solidFill>
                  <a:srgbClr val="FFFFFF"/>
                </a:solidFill>
                <a:latin typeface="San Francisco Display Thin"/>
                <a:ea typeface="San Francisco Display Thin"/>
                <a:cs typeface="San Francisco Display Thin"/>
                <a:sym typeface="San Francisco Display Thin"/>
              </a:defRPr>
            </a:pPr>
            <a:r>
              <a:rPr lang="zh-CN" altLang="en-US" sz="3394" kern="0" dirty="0">
                <a:solidFill>
                  <a:srgbClr val="FFFFFF"/>
                </a:solidFill>
                <a:effectLst>
                  <a:outerShdw blurRad="38100" dist="38100" dir="2700000" algn="tl">
                    <a:srgbClr val="000000">
                      <a:alpha val="43137"/>
                    </a:srgbClr>
                  </a:outerShdw>
                </a:effectLst>
                <a:latin typeface="方正尚酷简体" panose="03000509000000000000" pitchFamily="65" charset="-122"/>
                <a:ea typeface="方正尚酷简体" panose="03000509000000000000" pitchFamily="65" charset="-122"/>
                <a:sym typeface="San Francisco Display Thin"/>
              </a:rPr>
              <a:t>动态数据图表</a:t>
            </a:r>
          </a:p>
        </p:txBody>
      </p:sp>
      <p:sp>
        <p:nvSpPr>
          <p:cNvPr id="3122" name="Shape 3122"/>
          <p:cNvSpPr/>
          <p:nvPr/>
        </p:nvSpPr>
        <p:spPr>
          <a:xfrm>
            <a:off x="1295255" y="1447586"/>
            <a:ext cx="740587" cy="13067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400">
                <a:solidFill>
                  <a:srgbClr val="DCDDDF">
                    <a:alpha val="41717"/>
                  </a:srgbClr>
                </a:solidFill>
                <a:latin typeface="San Francisco Display Light"/>
                <a:ea typeface="San Francisco Display Light"/>
                <a:cs typeface="San Francisco Display Light"/>
                <a:sym typeface="San Francisco Display Light"/>
              </a:defRPr>
            </a:lvl1pPr>
          </a:lstStyle>
          <a:p>
            <a:pPr defTabSz="904483" hangingPunct="0"/>
            <a:r>
              <a:rPr sz="849" kern="0">
                <a:latin typeface="David"/>
                <a:sym typeface="+mn-lt"/>
              </a:rPr>
              <a:t>Business Process</a:t>
            </a:r>
          </a:p>
        </p:txBody>
      </p:sp>
      <p:sp>
        <p:nvSpPr>
          <p:cNvPr id="3123" name="Shape 3123"/>
          <p:cNvSpPr/>
          <p:nvPr/>
        </p:nvSpPr>
        <p:spPr>
          <a:xfrm>
            <a:off x="1110528" y="1463796"/>
            <a:ext cx="90732" cy="90732"/>
          </a:xfrm>
          <a:prstGeom prst="ellipse">
            <a:avLst/>
          </a:prstGeom>
          <a:solidFill>
            <a:srgbClr val="C73647"/>
          </a:solidFill>
          <a:ln w="12700">
            <a:miter lim="400000"/>
          </a:ln>
        </p:spPr>
        <p:txBody>
          <a:bodyPr lIns="27708" rIns="27708" anchor="ctr"/>
          <a:lstStyle/>
          <a:p>
            <a:pPr defTabSz="904483" hangingPunct="0">
              <a:defRPr>
                <a:solidFill>
                  <a:srgbClr val="C73647"/>
                </a:solidFill>
              </a:defRPr>
            </a:pPr>
            <a:endParaRPr sz="1758" kern="0">
              <a:solidFill>
                <a:srgbClr val="C73647"/>
              </a:solidFill>
              <a:latin typeface="David"/>
              <a:ea typeface="微软雅黑"/>
              <a:cs typeface="+mj-cs"/>
              <a:sym typeface="+mn-lt"/>
            </a:endParaRPr>
          </a:p>
        </p:txBody>
      </p:sp>
      <p:sp>
        <p:nvSpPr>
          <p:cNvPr id="3124" name="Shape 3124"/>
          <p:cNvSpPr/>
          <p:nvPr/>
        </p:nvSpPr>
        <p:spPr>
          <a:xfrm>
            <a:off x="8135257" y="4308689"/>
            <a:ext cx="1154546" cy="1154546"/>
          </a:xfrm>
          <a:prstGeom prst="roundRect">
            <a:avLst>
              <a:gd name="adj" fmla="val 2818"/>
            </a:avLst>
          </a:prstGeom>
          <a:gradFill>
            <a:gsLst>
              <a:gs pos="0">
                <a:srgbClr val="2F3139"/>
              </a:gs>
              <a:gs pos="100000">
                <a:srgbClr val="2F3139"/>
              </a:gs>
            </a:gsLst>
            <a:lin ang="6719468"/>
          </a:gradFill>
          <a:ln w="12700">
            <a:solidFill>
              <a:srgbClr val="B9C6D1">
                <a:alpha val="20187"/>
              </a:srgbClr>
            </a:solidFill>
            <a:miter/>
          </a:ln>
          <a:effectLst>
            <a:outerShdw blurRad="50800" dist="38100" dir="2700000" rotWithShape="0">
              <a:srgbClr val="000000">
                <a:alpha val="40000"/>
              </a:srgbClr>
            </a:outerShdw>
          </a:effectLst>
        </p:spPr>
        <p:txBody>
          <a:bodyPr lIns="27708" rIns="27708" anchor="ctr"/>
          <a:lstStyle/>
          <a:p>
            <a:pPr defTabSz="904483" hangingPunct="0"/>
            <a:endParaRPr sz="1758" kern="0">
              <a:solidFill>
                <a:srgbClr val="000000"/>
              </a:solidFill>
              <a:latin typeface="David"/>
              <a:ea typeface="微软雅黑"/>
              <a:cs typeface="+mj-cs"/>
              <a:sym typeface="+mn-lt"/>
            </a:endParaRPr>
          </a:p>
        </p:txBody>
      </p:sp>
      <p:sp>
        <p:nvSpPr>
          <p:cNvPr id="3125" name="Shape 3125"/>
          <p:cNvSpPr/>
          <p:nvPr/>
        </p:nvSpPr>
        <p:spPr>
          <a:xfrm>
            <a:off x="8263763" y="4565767"/>
            <a:ext cx="897534" cy="399468"/>
          </a:xfrm>
          <a:prstGeom prst="rect">
            <a:avLst/>
          </a:prstGeom>
          <a:ln w="12700">
            <a:miter lim="400000"/>
          </a:ln>
          <a:extLst>
            <a:ext uri="{C572A759-6A51-4108-AA02-DFA0A04FC94B}">
              <ma14:wrappingTextBoxFlag xmlns="" xmlns:ma14="http://schemas.microsoft.com/office/mac/drawingml/2011/main" val="1"/>
            </a:ext>
          </a:extLst>
        </p:spPr>
        <p:txBody>
          <a:bodyPr wrap="none" lIns="27708" rIns="27708">
            <a:spAutoFit/>
          </a:bodyPr>
          <a:lstStyle/>
          <a:p>
            <a:pPr algn="ctr" defTabSz="904483" hangingPunct="0">
              <a:lnSpc>
                <a:spcPct val="120000"/>
              </a:lnSpc>
              <a:defRPr sz="1400">
                <a:solidFill>
                  <a:srgbClr val="FFFFFF"/>
                </a:solidFill>
                <a:latin typeface="San Francisco Display Light"/>
                <a:ea typeface="San Francisco Display Light"/>
                <a:cs typeface="San Francisco Display Light"/>
                <a:sym typeface="San Francisco Display Light"/>
              </a:defRPr>
            </a:pPr>
            <a:r>
              <a:rPr sz="849" kern="0" dirty="0">
                <a:solidFill>
                  <a:srgbClr val="FFFFFF"/>
                </a:solidFill>
                <a:latin typeface="David"/>
                <a:sym typeface="+mn-lt"/>
              </a:rPr>
              <a:t>Appropriately web </a:t>
            </a:r>
          </a:p>
          <a:p>
            <a:pPr algn="ctr" defTabSz="904483" hangingPunct="0">
              <a:lnSpc>
                <a:spcPct val="120000"/>
              </a:lnSpc>
              <a:defRPr sz="1400">
                <a:solidFill>
                  <a:srgbClr val="FFFFFF"/>
                </a:solidFill>
                <a:latin typeface="San Francisco Display Light"/>
                <a:ea typeface="San Francisco Display Light"/>
                <a:cs typeface="San Francisco Display Light"/>
                <a:sym typeface="San Francisco Display Light"/>
              </a:defRPr>
            </a:pPr>
            <a:r>
              <a:rPr sz="849" kern="0" dirty="0">
                <a:solidFill>
                  <a:srgbClr val="FFFFFF"/>
                </a:solidFill>
                <a:latin typeface="David"/>
                <a:sym typeface="+mn-lt"/>
              </a:rPr>
              <a:t>enable leadership</a:t>
            </a:r>
          </a:p>
        </p:txBody>
      </p:sp>
      <p:sp>
        <p:nvSpPr>
          <p:cNvPr id="3126" name="Shape 3126"/>
          <p:cNvSpPr/>
          <p:nvPr/>
        </p:nvSpPr>
        <p:spPr>
          <a:xfrm>
            <a:off x="9524086" y="4308689"/>
            <a:ext cx="1154546" cy="1154546"/>
          </a:xfrm>
          <a:prstGeom prst="roundRect">
            <a:avLst>
              <a:gd name="adj" fmla="val 2818"/>
            </a:avLst>
          </a:prstGeom>
          <a:gradFill>
            <a:gsLst>
              <a:gs pos="0">
                <a:srgbClr val="FF2841"/>
              </a:gs>
              <a:gs pos="100000">
                <a:srgbClr val="AB1942"/>
              </a:gs>
            </a:gsLst>
            <a:lin ang="6719468"/>
          </a:gradFill>
          <a:ln w="12700">
            <a:solidFill>
              <a:srgbClr val="B9C6D1">
                <a:alpha val="20187"/>
              </a:srgbClr>
            </a:solidFill>
            <a:miter/>
          </a:ln>
          <a:effectLst>
            <a:outerShdw blurRad="50800" dist="38100" dir="2700000" rotWithShape="0">
              <a:srgbClr val="000000">
                <a:alpha val="40000"/>
              </a:srgbClr>
            </a:outerShdw>
          </a:effectLst>
        </p:spPr>
        <p:txBody>
          <a:bodyPr lIns="27708" rIns="27708" anchor="ctr"/>
          <a:lstStyle/>
          <a:p>
            <a:pPr defTabSz="904483" hangingPunct="0"/>
            <a:endParaRPr sz="1758" kern="0">
              <a:solidFill>
                <a:srgbClr val="000000"/>
              </a:solidFill>
              <a:latin typeface="David"/>
              <a:ea typeface="微软雅黑"/>
              <a:cs typeface="+mj-cs"/>
              <a:sym typeface="+mn-lt"/>
            </a:endParaRPr>
          </a:p>
        </p:txBody>
      </p:sp>
      <p:sp>
        <p:nvSpPr>
          <p:cNvPr id="3127" name="Shape 3127"/>
          <p:cNvSpPr/>
          <p:nvPr/>
        </p:nvSpPr>
        <p:spPr>
          <a:xfrm>
            <a:off x="9652592" y="4565767"/>
            <a:ext cx="897534" cy="399468"/>
          </a:xfrm>
          <a:prstGeom prst="rect">
            <a:avLst/>
          </a:prstGeom>
          <a:ln w="12700">
            <a:miter lim="400000"/>
          </a:ln>
          <a:extLst>
            <a:ext uri="{C572A759-6A51-4108-AA02-DFA0A04FC94B}">
              <ma14:wrappingTextBoxFlag xmlns="" xmlns:ma14="http://schemas.microsoft.com/office/mac/drawingml/2011/main" val="1"/>
            </a:ext>
          </a:extLst>
        </p:spPr>
        <p:txBody>
          <a:bodyPr wrap="none" lIns="27708" rIns="27708">
            <a:spAutoFit/>
          </a:bodyPr>
          <a:lstStyle/>
          <a:p>
            <a:pPr algn="ctr" defTabSz="904483" hangingPunct="0">
              <a:lnSpc>
                <a:spcPct val="120000"/>
              </a:lnSpc>
              <a:defRPr sz="1400">
                <a:solidFill>
                  <a:srgbClr val="FFFFFF"/>
                </a:solidFill>
                <a:latin typeface="San Francisco Display Light"/>
                <a:ea typeface="San Francisco Display Light"/>
                <a:cs typeface="San Francisco Display Light"/>
                <a:sym typeface="San Francisco Display Light"/>
              </a:defRPr>
            </a:pPr>
            <a:r>
              <a:rPr sz="849" kern="0" dirty="0">
                <a:solidFill>
                  <a:srgbClr val="FFFFFF"/>
                </a:solidFill>
                <a:latin typeface="David"/>
                <a:sym typeface="+mn-lt"/>
              </a:rPr>
              <a:t>Appropriately web </a:t>
            </a:r>
          </a:p>
          <a:p>
            <a:pPr algn="ctr" defTabSz="904483" hangingPunct="0">
              <a:lnSpc>
                <a:spcPct val="120000"/>
              </a:lnSpc>
              <a:defRPr sz="1400">
                <a:solidFill>
                  <a:srgbClr val="FFFFFF"/>
                </a:solidFill>
                <a:latin typeface="San Francisco Display Light"/>
                <a:ea typeface="San Francisco Display Light"/>
                <a:cs typeface="San Francisco Display Light"/>
                <a:sym typeface="San Francisco Display Light"/>
              </a:defRPr>
            </a:pPr>
            <a:r>
              <a:rPr sz="849" kern="0" dirty="0">
                <a:solidFill>
                  <a:srgbClr val="FFFFFF"/>
                </a:solidFill>
                <a:latin typeface="David"/>
                <a:sym typeface="+mn-lt"/>
              </a:rPr>
              <a:t>enable leadership</a:t>
            </a: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38" name="Chart 3138"/>
          <p:cNvGraphicFramePr/>
          <p:nvPr>
            <p:extLst>
              <p:ext uri="{D42A27DB-BD31-4B8C-83A1-F6EECF244321}">
                <p14:modId xmlns:p14="http://schemas.microsoft.com/office/powerpoint/2010/main" val="3813124085"/>
              </p:ext>
            </p:extLst>
          </p:nvPr>
        </p:nvGraphicFramePr>
        <p:xfrm>
          <a:off x="930937" y="2051243"/>
          <a:ext cx="7231519" cy="3405985"/>
        </p:xfrm>
        <a:graphic>
          <a:graphicData uri="http://schemas.openxmlformats.org/drawingml/2006/chart">
            <c:chart xmlns:c="http://schemas.openxmlformats.org/drawingml/2006/chart" xmlns:r="http://schemas.openxmlformats.org/officeDocument/2006/relationships" r:id="rId3"/>
          </a:graphicData>
        </a:graphic>
      </p:graphicFrame>
      <p:sp>
        <p:nvSpPr>
          <p:cNvPr id="3139" name="Shape 3139"/>
          <p:cNvSpPr/>
          <p:nvPr/>
        </p:nvSpPr>
        <p:spPr>
          <a:xfrm>
            <a:off x="1110528" y="1730414"/>
            <a:ext cx="2616101" cy="522322"/>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defTabSz="904483" hangingPunct="0">
              <a:defRPr sz="3500">
                <a:solidFill>
                  <a:srgbClr val="FFFFFF"/>
                </a:solidFill>
                <a:latin typeface="San Francisco Display Thin"/>
                <a:ea typeface="San Francisco Display Thin"/>
                <a:cs typeface="San Francisco Display Thin"/>
                <a:sym typeface="San Francisco Display Thin"/>
              </a:defRPr>
            </a:pPr>
            <a:r>
              <a:rPr lang="zh-CN" altLang="en-US" sz="3394" kern="0" dirty="0">
                <a:solidFill>
                  <a:srgbClr val="FFFFFF"/>
                </a:solidFill>
                <a:effectLst>
                  <a:outerShdw blurRad="38100" dist="38100" dir="2700000" algn="tl">
                    <a:srgbClr val="000000">
                      <a:alpha val="43137"/>
                    </a:srgbClr>
                  </a:outerShdw>
                </a:effectLst>
                <a:latin typeface="方正尚酷简体" panose="03000509000000000000" pitchFamily="65" charset="-122"/>
                <a:ea typeface="方正尚酷简体" panose="03000509000000000000" pitchFamily="65" charset="-122"/>
                <a:sym typeface="San Francisco Display Thin"/>
              </a:rPr>
              <a:t>动态数据图表</a:t>
            </a:r>
          </a:p>
        </p:txBody>
      </p:sp>
      <p:sp>
        <p:nvSpPr>
          <p:cNvPr id="3141" name="Shape 3141"/>
          <p:cNvSpPr/>
          <p:nvPr/>
        </p:nvSpPr>
        <p:spPr>
          <a:xfrm>
            <a:off x="1295255" y="1447586"/>
            <a:ext cx="740587" cy="13067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400">
                <a:solidFill>
                  <a:srgbClr val="DCDDDF">
                    <a:alpha val="41717"/>
                  </a:srgbClr>
                </a:solidFill>
                <a:latin typeface="San Francisco Display Light"/>
                <a:ea typeface="San Francisco Display Light"/>
                <a:cs typeface="San Francisco Display Light"/>
                <a:sym typeface="San Francisco Display Light"/>
              </a:defRPr>
            </a:lvl1pPr>
          </a:lstStyle>
          <a:p>
            <a:pPr defTabSz="904483" hangingPunct="0"/>
            <a:r>
              <a:rPr sz="849" kern="0">
                <a:latin typeface="David"/>
                <a:sym typeface="+mn-lt"/>
              </a:rPr>
              <a:t>Business Process</a:t>
            </a:r>
          </a:p>
        </p:txBody>
      </p:sp>
      <p:sp>
        <p:nvSpPr>
          <p:cNvPr id="3142" name="Shape 3142"/>
          <p:cNvSpPr/>
          <p:nvPr/>
        </p:nvSpPr>
        <p:spPr>
          <a:xfrm>
            <a:off x="1110528" y="1463796"/>
            <a:ext cx="90732" cy="90732"/>
          </a:xfrm>
          <a:prstGeom prst="ellipse">
            <a:avLst/>
          </a:prstGeom>
          <a:solidFill>
            <a:srgbClr val="C73647"/>
          </a:solidFill>
          <a:ln w="12700">
            <a:miter lim="400000"/>
          </a:ln>
        </p:spPr>
        <p:txBody>
          <a:bodyPr lIns="27708" rIns="27708" anchor="ctr"/>
          <a:lstStyle/>
          <a:p>
            <a:pPr defTabSz="904483" hangingPunct="0">
              <a:defRPr>
                <a:solidFill>
                  <a:srgbClr val="C73647"/>
                </a:solidFill>
              </a:defRPr>
            </a:pPr>
            <a:endParaRPr sz="1758" kern="0">
              <a:solidFill>
                <a:srgbClr val="C73647"/>
              </a:solidFill>
              <a:latin typeface="David"/>
              <a:ea typeface="微软雅黑"/>
              <a:cs typeface="+mj-cs"/>
              <a:sym typeface="+mn-lt"/>
            </a:endParaRPr>
          </a:p>
        </p:txBody>
      </p:sp>
      <p:sp>
        <p:nvSpPr>
          <p:cNvPr id="3143" name="Shape 3143"/>
          <p:cNvSpPr/>
          <p:nvPr/>
        </p:nvSpPr>
        <p:spPr>
          <a:xfrm>
            <a:off x="8951834" y="4202434"/>
            <a:ext cx="388523" cy="388524"/>
          </a:xfrm>
          <a:prstGeom prst="roundRect">
            <a:avLst>
              <a:gd name="adj" fmla="val 15882"/>
            </a:avLst>
          </a:prstGeom>
          <a:gradFill>
            <a:gsLst>
              <a:gs pos="0">
                <a:srgbClr val="FF2841"/>
              </a:gs>
              <a:gs pos="100000">
                <a:srgbClr val="AB1942"/>
              </a:gs>
            </a:gsLst>
            <a:lin ang="6719468"/>
          </a:gradFill>
          <a:ln w="12700">
            <a:miter lim="400000"/>
          </a:ln>
        </p:spPr>
        <p:txBody>
          <a:bodyPr lIns="27708" rIns="27708" anchor="ctr"/>
          <a:lstStyle/>
          <a:p>
            <a:pPr defTabSz="904483" hangingPunct="0"/>
            <a:endParaRPr sz="1758" kern="0">
              <a:solidFill>
                <a:srgbClr val="000000"/>
              </a:solidFill>
              <a:latin typeface="David"/>
              <a:ea typeface="微软雅黑"/>
              <a:cs typeface="+mj-cs"/>
              <a:sym typeface="+mn-lt"/>
            </a:endParaRPr>
          </a:p>
        </p:txBody>
      </p:sp>
      <p:sp>
        <p:nvSpPr>
          <p:cNvPr id="3144" name="Shape 3144"/>
          <p:cNvSpPr/>
          <p:nvPr/>
        </p:nvSpPr>
        <p:spPr>
          <a:xfrm>
            <a:off x="9068233" y="4325917"/>
            <a:ext cx="155725" cy="141558"/>
          </a:xfrm>
          <a:custGeom>
            <a:avLst/>
            <a:gdLst/>
            <a:ahLst/>
            <a:cxnLst>
              <a:cxn ang="0">
                <a:pos x="wd2" y="hd2"/>
              </a:cxn>
              <a:cxn ang="5400000">
                <a:pos x="wd2" y="hd2"/>
              </a:cxn>
              <a:cxn ang="10800000">
                <a:pos x="wd2" y="hd2"/>
              </a:cxn>
              <a:cxn ang="16200000">
                <a:pos x="wd2" y="hd2"/>
              </a:cxn>
            </a:cxnLst>
            <a:rect l="0" t="0" r="r" b="b"/>
            <a:pathLst>
              <a:path w="21600" h="21600" extrusionOk="0">
                <a:moveTo>
                  <a:pt x="16691" y="20520"/>
                </a:moveTo>
                <a:lnTo>
                  <a:pt x="14727" y="20520"/>
                </a:lnTo>
                <a:lnTo>
                  <a:pt x="14727" y="18360"/>
                </a:lnTo>
                <a:cubicBezTo>
                  <a:pt x="14999" y="18360"/>
                  <a:pt x="15218" y="18119"/>
                  <a:pt x="15218" y="17820"/>
                </a:cubicBezTo>
                <a:cubicBezTo>
                  <a:pt x="15218" y="17522"/>
                  <a:pt x="14999" y="17280"/>
                  <a:pt x="14727" y="17280"/>
                </a:cubicBezTo>
                <a:lnTo>
                  <a:pt x="14727" y="7560"/>
                </a:lnTo>
                <a:lnTo>
                  <a:pt x="16691" y="7560"/>
                </a:lnTo>
                <a:cubicBezTo>
                  <a:pt x="16691" y="7560"/>
                  <a:pt x="16691" y="20520"/>
                  <a:pt x="16691" y="20520"/>
                </a:cubicBezTo>
                <a:close/>
                <a:moveTo>
                  <a:pt x="13745" y="17280"/>
                </a:moveTo>
                <a:cubicBezTo>
                  <a:pt x="13474" y="17280"/>
                  <a:pt x="13255" y="17522"/>
                  <a:pt x="13255" y="17820"/>
                </a:cubicBezTo>
                <a:cubicBezTo>
                  <a:pt x="13255" y="18119"/>
                  <a:pt x="13474" y="18360"/>
                  <a:pt x="13745" y="18360"/>
                </a:cubicBezTo>
                <a:lnTo>
                  <a:pt x="13745" y="20520"/>
                </a:lnTo>
                <a:lnTo>
                  <a:pt x="3927" y="20520"/>
                </a:lnTo>
                <a:lnTo>
                  <a:pt x="3927" y="18360"/>
                </a:lnTo>
                <a:cubicBezTo>
                  <a:pt x="4199" y="18360"/>
                  <a:pt x="4418" y="18119"/>
                  <a:pt x="4418" y="17820"/>
                </a:cubicBezTo>
                <a:cubicBezTo>
                  <a:pt x="4418" y="17522"/>
                  <a:pt x="4199" y="17280"/>
                  <a:pt x="3927" y="17280"/>
                </a:cubicBezTo>
                <a:lnTo>
                  <a:pt x="3927" y="7560"/>
                </a:lnTo>
                <a:lnTo>
                  <a:pt x="13745" y="7560"/>
                </a:lnTo>
                <a:cubicBezTo>
                  <a:pt x="13745" y="7560"/>
                  <a:pt x="13745" y="17280"/>
                  <a:pt x="13745" y="17280"/>
                </a:cubicBezTo>
                <a:close/>
                <a:moveTo>
                  <a:pt x="2945" y="17280"/>
                </a:moveTo>
                <a:cubicBezTo>
                  <a:pt x="2674" y="17280"/>
                  <a:pt x="2455" y="17522"/>
                  <a:pt x="2455" y="17820"/>
                </a:cubicBezTo>
                <a:cubicBezTo>
                  <a:pt x="2455" y="18119"/>
                  <a:pt x="2674" y="18360"/>
                  <a:pt x="2945" y="18360"/>
                </a:cubicBezTo>
                <a:lnTo>
                  <a:pt x="2945" y="20520"/>
                </a:lnTo>
                <a:lnTo>
                  <a:pt x="982" y="20520"/>
                </a:lnTo>
                <a:lnTo>
                  <a:pt x="982" y="7560"/>
                </a:lnTo>
                <a:lnTo>
                  <a:pt x="2945" y="7560"/>
                </a:lnTo>
                <a:cubicBezTo>
                  <a:pt x="2945" y="7560"/>
                  <a:pt x="2945" y="17280"/>
                  <a:pt x="2945" y="17280"/>
                </a:cubicBezTo>
                <a:close/>
                <a:moveTo>
                  <a:pt x="7855" y="5400"/>
                </a:moveTo>
                <a:lnTo>
                  <a:pt x="9818" y="5400"/>
                </a:lnTo>
                <a:cubicBezTo>
                  <a:pt x="10360" y="5400"/>
                  <a:pt x="10800" y="5884"/>
                  <a:pt x="10800" y="6481"/>
                </a:cubicBezTo>
                <a:lnTo>
                  <a:pt x="6873" y="6481"/>
                </a:lnTo>
                <a:cubicBezTo>
                  <a:pt x="6873" y="5884"/>
                  <a:pt x="7313" y="5400"/>
                  <a:pt x="7855" y="5400"/>
                </a:cubicBezTo>
                <a:moveTo>
                  <a:pt x="16691" y="6481"/>
                </a:moveTo>
                <a:lnTo>
                  <a:pt x="11782" y="6481"/>
                </a:lnTo>
                <a:cubicBezTo>
                  <a:pt x="11782" y="5287"/>
                  <a:pt x="10903" y="4321"/>
                  <a:pt x="9818" y="4321"/>
                </a:cubicBezTo>
                <a:lnTo>
                  <a:pt x="7855" y="4321"/>
                </a:lnTo>
                <a:cubicBezTo>
                  <a:pt x="6770" y="4321"/>
                  <a:pt x="5891" y="5287"/>
                  <a:pt x="5891" y="6481"/>
                </a:cubicBezTo>
                <a:lnTo>
                  <a:pt x="982" y="6481"/>
                </a:lnTo>
                <a:cubicBezTo>
                  <a:pt x="440" y="6481"/>
                  <a:pt x="0" y="6964"/>
                  <a:pt x="0" y="7560"/>
                </a:cubicBezTo>
                <a:lnTo>
                  <a:pt x="0" y="20520"/>
                </a:lnTo>
                <a:cubicBezTo>
                  <a:pt x="0" y="21116"/>
                  <a:pt x="440" y="21600"/>
                  <a:pt x="982" y="21600"/>
                </a:cubicBezTo>
                <a:lnTo>
                  <a:pt x="16691" y="21600"/>
                </a:lnTo>
                <a:cubicBezTo>
                  <a:pt x="17233" y="21600"/>
                  <a:pt x="17673" y="21116"/>
                  <a:pt x="17673" y="20520"/>
                </a:cubicBezTo>
                <a:lnTo>
                  <a:pt x="17673" y="7560"/>
                </a:lnTo>
                <a:cubicBezTo>
                  <a:pt x="17673" y="6964"/>
                  <a:pt x="17233" y="6481"/>
                  <a:pt x="16691" y="6481"/>
                </a:cubicBezTo>
                <a:moveTo>
                  <a:pt x="10800" y="2161"/>
                </a:moveTo>
                <a:cubicBezTo>
                  <a:pt x="10800" y="1564"/>
                  <a:pt x="11240" y="1080"/>
                  <a:pt x="11782" y="1080"/>
                </a:cubicBezTo>
                <a:lnTo>
                  <a:pt x="13745" y="1080"/>
                </a:lnTo>
                <a:cubicBezTo>
                  <a:pt x="14287" y="1080"/>
                  <a:pt x="14727" y="1564"/>
                  <a:pt x="14727" y="2161"/>
                </a:cubicBezTo>
                <a:cubicBezTo>
                  <a:pt x="14727" y="2161"/>
                  <a:pt x="10800" y="2161"/>
                  <a:pt x="10800" y="2161"/>
                </a:cubicBezTo>
                <a:close/>
                <a:moveTo>
                  <a:pt x="20618" y="2161"/>
                </a:moveTo>
                <a:lnTo>
                  <a:pt x="15709" y="2161"/>
                </a:lnTo>
                <a:cubicBezTo>
                  <a:pt x="15709" y="967"/>
                  <a:pt x="14830" y="0"/>
                  <a:pt x="13745" y="0"/>
                </a:cubicBezTo>
                <a:lnTo>
                  <a:pt x="11782" y="0"/>
                </a:lnTo>
                <a:cubicBezTo>
                  <a:pt x="10697" y="0"/>
                  <a:pt x="9818" y="967"/>
                  <a:pt x="9818" y="2161"/>
                </a:cubicBezTo>
                <a:lnTo>
                  <a:pt x="4909" y="2161"/>
                </a:lnTo>
                <a:cubicBezTo>
                  <a:pt x="4367" y="2161"/>
                  <a:pt x="3927" y="2644"/>
                  <a:pt x="3927" y="3240"/>
                </a:cubicBezTo>
                <a:lnTo>
                  <a:pt x="3927" y="4860"/>
                </a:lnTo>
                <a:cubicBezTo>
                  <a:pt x="3927" y="5159"/>
                  <a:pt x="4147" y="5400"/>
                  <a:pt x="4418" y="5400"/>
                </a:cubicBezTo>
                <a:cubicBezTo>
                  <a:pt x="4690" y="5400"/>
                  <a:pt x="4909" y="5159"/>
                  <a:pt x="4909" y="4860"/>
                </a:cubicBezTo>
                <a:lnTo>
                  <a:pt x="4909" y="3240"/>
                </a:lnTo>
                <a:lnTo>
                  <a:pt x="20618" y="3240"/>
                </a:lnTo>
                <a:lnTo>
                  <a:pt x="20618" y="16201"/>
                </a:lnTo>
                <a:lnTo>
                  <a:pt x="19145" y="16201"/>
                </a:lnTo>
                <a:cubicBezTo>
                  <a:pt x="18874" y="16201"/>
                  <a:pt x="18655" y="16442"/>
                  <a:pt x="18655" y="16740"/>
                </a:cubicBezTo>
                <a:cubicBezTo>
                  <a:pt x="18655" y="17039"/>
                  <a:pt x="18874" y="17280"/>
                  <a:pt x="19145" y="17280"/>
                </a:cubicBezTo>
                <a:lnTo>
                  <a:pt x="20618" y="17280"/>
                </a:lnTo>
                <a:cubicBezTo>
                  <a:pt x="21160" y="17280"/>
                  <a:pt x="21600" y="16796"/>
                  <a:pt x="21600" y="16201"/>
                </a:cubicBezTo>
                <a:lnTo>
                  <a:pt x="21600" y="3240"/>
                </a:lnTo>
                <a:cubicBezTo>
                  <a:pt x="21600" y="2644"/>
                  <a:pt x="21160" y="2161"/>
                  <a:pt x="20618" y="2161"/>
                </a:cubicBezTo>
                <a:moveTo>
                  <a:pt x="5400" y="11881"/>
                </a:moveTo>
                <a:lnTo>
                  <a:pt x="6382" y="11881"/>
                </a:lnTo>
                <a:cubicBezTo>
                  <a:pt x="6653" y="11881"/>
                  <a:pt x="6873" y="11639"/>
                  <a:pt x="6873" y="11341"/>
                </a:cubicBezTo>
                <a:cubicBezTo>
                  <a:pt x="6873" y="11042"/>
                  <a:pt x="6653" y="10800"/>
                  <a:pt x="6382" y="10800"/>
                </a:cubicBezTo>
                <a:lnTo>
                  <a:pt x="5400" y="10800"/>
                </a:lnTo>
                <a:cubicBezTo>
                  <a:pt x="5129" y="10800"/>
                  <a:pt x="4909" y="11042"/>
                  <a:pt x="4909" y="11341"/>
                </a:cubicBezTo>
                <a:cubicBezTo>
                  <a:pt x="4909" y="11639"/>
                  <a:pt x="5129" y="11881"/>
                  <a:pt x="5400" y="11881"/>
                </a:cubicBezTo>
                <a:moveTo>
                  <a:pt x="5400" y="9720"/>
                </a:moveTo>
                <a:lnTo>
                  <a:pt x="8345" y="9720"/>
                </a:lnTo>
                <a:cubicBezTo>
                  <a:pt x="8617" y="9720"/>
                  <a:pt x="8836" y="9479"/>
                  <a:pt x="8836" y="9181"/>
                </a:cubicBezTo>
                <a:cubicBezTo>
                  <a:pt x="8836" y="8882"/>
                  <a:pt x="8617" y="8640"/>
                  <a:pt x="8345" y="8640"/>
                </a:cubicBezTo>
                <a:lnTo>
                  <a:pt x="5400" y="8640"/>
                </a:lnTo>
                <a:cubicBezTo>
                  <a:pt x="5129" y="8640"/>
                  <a:pt x="4909" y="8882"/>
                  <a:pt x="4909" y="9181"/>
                </a:cubicBezTo>
                <a:cubicBezTo>
                  <a:pt x="4909" y="9479"/>
                  <a:pt x="5129" y="9720"/>
                  <a:pt x="5400" y="9720"/>
                </a:cubicBezTo>
              </a:path>
            </a:pathLst>
          </a:custGeom>
          <a:solidFill>
            <a:srgbClr val="FFFFFF"/>
          </a:solidFill>
          <a:ln w="12700">
            <a:miter lim="400000"/>
          </a:ln>
        </p:spPr>
        <p:txBody>
          <a:bodyPr lIns="27708" rIns="27708" anchor="ctr"/>
          <a:lstStyle/>
          <a:p>
            <a:pPr algn="ctr" defTabSz="266018" hangingPunct="0">
              <a:defRPr sz="3000">
                <a:solidFill>
                  <a:srgbClr val="FFFFFF"/>
                </a:solidFill>
                <a:effectLst>
                  <a:outerShdw blurRad="38100" dist="12700" dir="5400000" rotWithShape="0">
                    <a:srgbClr val="000000">
                      <a:alpha val="50000"/>
                    </a:srgbClr>
                  </a:outerShdw>
                </a:effectLst>
                <a:latin typeface="Arial"/>
                <a:ea typeface="Arial"/>
                <a:cs typeface="Arial"/>
                <a:sym typeface="Arial"/>
              </a:defRPr>
            </a:pPr>
            <a:endParaRPr sz="1818" kern="0">
              <a:solidFill>
                <a:srgbClr val="FFFFFF"/>
              </a:solidFill>
              <a:effectLst>
                <a:outerShdw blurRad="38100" dist="12700" dir="5400000" rotWithShape="0">
                  <a:srgbClr val="000000">
                    <a:alpha val="50000"/>
                  </a:srgbClr>
                </a:outerShdw>
              </a:effectLst>
              <a:latin typeface="David"/>
              <a:cs typeface="Arial"/>
              <a:sym typeface="+mn-lt"/>
            </a:endParaRPr>
          </a:p>
        </p:txBody>
      </p:sp>
      <p:sp>
        <p:nvSpPr>
          <p:cNvPr id="3145" name="Shape 3145"/>
          <p:cNvSpPr/>
          <p:nvPr/>
        </p:nvSpPr>
        <p:spPr>
          <a:xfrm>
            <a:off x="9543290" y="4242756"/>
            <a:ext cx="740587" cy="179729"/>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defTabSz="904483" hangingPunct="0">
              <a:lnSpc>
                <a:spcPct val="150000"/>
              </a:lnSpc>
              <a:defRPr sz="1400">
                <a:solidFill>
                  <a:srgbClr val="FFFFFF"/>
                </a:solidFill>
                <a:latin typeface="San Francisco Display Bold"/>
                <a:ea typeface="San Francisco Display Bold"/>
                <a:cs typeface="San Francisco Display Bold"/>
                <a:sym typeface="San Francisco Display Bold"/>
              </a:defRPr>
            </a:pPr>
            <a:r>
              <a:rPr sz="849" kern="0" dirty="0">
                <a:solidFill>
                  <a:srgbClr val="FFFFFF"/>
                </a:solidFill>
                <a:latin typeface="David"/>
                <a:sym typeface="+mn-lt"/>
              </a:rPr>
              <a:t>Business Process</a:t>
            </a:r>
          </a:p>
        </p:txBody>
      </p:sp>
      <p:sp>
        <p:nvSpPr>
          <p:cNvPr id="3146" name="Shape 3146"/>
          <p:cNvSpPr/>
          <p:nvPr/>
        </p:nvSpPr>
        <p:spPr>
          <a:xfrm>
            <a:off x="8951834" y="4896649"/>
            <a:ext cx="388523" cy="388524"/>
          </a:xfrm>
          <a:prstGeom prst="roundRect">
            <a:avLst>
              <a:gd name="adj" fmla="val 15882"/>
            </a:avLst>
          </a:prstGeom>
          <a:gradFill>
            <a:gsLst>
              <a:gs pos="0">
                <a:srgbClr val="353740"/>
              </a:gs>
              <a:gs pos="100000">
                <a:srgbClr val="414A57"/>
              </a:gs>
            </a:gsLst>
            <a:lin ang="6719468"/>
          </a:gradFill>
          <a:ln w="12700">
            <a:miter lim="400000"/>
          </a:ln>
        </p:spPr>
        <p:txBody>
          <a:bodyPr lIns="27708" rIns="27708" anchor="ctr"/>
          <a:lstStyle/>
          <a:p>
            <a:pPr defTabSz="904483" hangingPunct="0"/>
            <a:endParaRPr sz="1758" kern="0">
              <a:solidFill>
                <a:srgbClr val="000000"/>
              </a:solidFill>
              <a:latin typeface="David"/>
              <a:ea typeface="微软雅黑"/>
              <a:cs typeface="+mj-cs"/>
              <a:sym typeface="+mn-lt"/>
            </a:endParaRPr>
          </a:p>
        </p:txBody>
      </p:sp>
      <p:sp>
        <p:nvSpPr>
          <p:cNvPr id="3147" name="Shape 3147"/>
          <p:cNvSpPr/>
          <p:nvPr/>
        </p:nvSpPr>
        <p:spPr>
          <a:xfrm>
            <a:off x="9543290" y="4936971"/>
            <a:ext cx="740587" cy="179729"/>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defTabSz="904483" hangingPunct="0">
              <a:lnSpc>
                <a:spcPct val="150000"/>
              </a:lnSpc>
              <a:defRPr sz="1400">
                <a:solidFill>
                  <a:srgbClr val="FFFFFF"/>
                </a:solidFill>
                <a:latin typeface="San Francisco Display Bold"/>
                <a:ea typeface="San Francisco Display Bold"/>
                <a:cs typeface="San Francisco Display Bold"/>
                <a:sym typeface="San Francisco Display Bold"/>
              </a:defRPr>
            </a:pPr>
            <a:r>
              <a:rPr sz="849" kern="0" dirty="0">
                <a:solidFill>
                  <a:srgbClr val="FFFFFF"/>
                </a:solidFill>
                <a:latin typeface="David"/>
                <a:sym typeface="+mn-lt"/>
              </a:rPr>
              <a:t>Business Process</a:t>
            </a:r>
          </a:p>
        </p:txBody>
      </p:sp>
      <p:sp>
        <p:nvSpPr>
          <p:cNvPr id="3148" name="Shape 3148"/>
          <p:cNvSpPr/>
          <p:nvPr/>
        </p:nvSpPr>
        <p:spPr>
          <a:xfrm>
            <a:off x="9082390" y="5013055"/>
            <a:ext cx="127412" cy="155713"/>
          </a:xfrm>
          <a:custGeom>
            <a:avLst/>
            <a:gdLst/>
            <a:ahLst/>
            <a:cxnLst>
              <a:cxn ang="0">
                <a:pos x="wd2" y="hd2"/>
              </a:cxn>
              <a:cxn ang="5400000">
                <a:pos x="wd2" y="hd2"/>
              </a:cxn>
              <a:cxn ang="10800000">
                <a:pos x="wd2" y="hd2"/>
              </a:cxn>
              <a:cxn ang="16200000">
                <a:pos x="wd2" y="hd2"/>
              </a:cxn>
            </a:cxnLst>
            <a:rect l="0" t="0" r="r" b="b"/>
            <a:pathLst>
              <a:path w="21600" h="21600" extrusionOk="0">
                <a:moveTo>
                  <a:pt x="10800" y="17673"/>
                </a:moveTo>
                <a:cubicBezTo>
                  <a:pt x="4588" y="17673"/>
                  <a:pt x="1200" y="16051"/>
                  <a:pt x="1200" y="15218"/>
                </a:cubicBezTo>
                <a:cubicBezTo>
                  <a:pt x="1200" y="14690"/>
                  <a:pt x="1355" y="14275"/>
                  <a:pt x="1611" y="13896"/>
                </a:cubicBezTo>
                <a:cubicBezTo>
                  <a:pt x="3255" y="14967"/>
                  <a:pt x="6746" y="15709"/>
                  <a:pt x="10800" y="15709"/>
                </a:cubicBezTo>
                <a:cubicBezTo>
                  <a:pt x="14856" y="15709"/>
                  <a:pt x="18345" y="14966"/>
                  <a:pt x="19987" y="13894"/>
                </a:cubicBezTo>
                <a:cubicBezTo>
                  <a:pt x="20244" y="14273"/>
                  <a:pt x="20400" y="14689"/>
                  <a:pt x="20400" y="15218"/>
                </a:cubicBezTo>
                <a:cubicBezTo>
                  <a:pt x="20400" y="16051"/>
                  <a:pt x="17011" y="17673"/>
                  <a:pt x="10800" y="17673"/>
                </a:cubicBezTo>
                <a:moveTo>
                  <a:pt x="10800" y="20618"/>
                </a:moveTo>
                <a:cubicBezTo>
                  <a:pt x="9475" y="20618"/>
                  <a:pt x="8400" y="19739"/>
                  <a:pt x="8400" y="18655"/>
                </a:cubicBezTo>
                <a:cubicBezTo>
                  <a:pt x="8400" y="18625"/>
                  <a:pt x="8408" y="18597"/>
                  <a:pt x="8409" y="18567"/>
                </a:cubicBezTo>
                <a:cubicBezTo>
                  <a:pt x="9179" y="18623"/>
                  <a:pt x="9977" y="18655"/>
                  <a:pt x="10800" y="18655"/>
                </a:cubicBezTo>
                <a:cubicBezTo>
                  <a:pt x="11623" y="18655"/>
                  <a:pt x="12421" y="18623"/>
                  <a:pt x="13191" y="18567"/>
                </a:cubicBezTo>
                <a:cubicBezTo>
                  <a:pt x="13192" y="18597"/>
                  <a:pt x="13200" y="18625"/>
                  <a:pt x="13200" y="18655"/>
                </a:cubicBezTo>
                <a:cubicBezTo>
                  <a:pt x="13200" y="19739"/>
                  <a:pt x="12125" y="20618"/>
                  <a:pt x="10800" y="20618"/>
                </a:cubicBezTo>
                <a:moveTo>
                  <a:pt x="2948" y="12551"/>
                </a:moveTo>
                <a:cubicBezTo>
                  <a:pt x="4308" y="11388"/>
                  <a:pt x="6000" y="9939"/>
                  <a:pt x="6000" y="6873"/>
                </a:cubicBezTo>
                <a:cubicBezTo>
                  <a:pt x="6000" y="5232"/>
                  <a:pt x="7238" y="3825"/>
                  <a:pt x="8988" y="3239"/>
                </a:cubicBezTo>
                <a:cubicBezTo>
                  <a:pt x="9428" y="3657"/>
                  <a:pt x="10072" y="3927"/>
                  <a:pt x="10800" y="3927"/>
                </a:cubicBezTo>
                <a:cubicBezTo>
                  <a:pt x="11528" y="3927"/>
                  <a:pt x="12172" y="3657"/>
                  <a:pt x="12611" y="3239"/>
                </a:cubicBezTo>
                <a:cubicBezTo>
                  <a:pt x="14362" y="3825"/>
                  <a:pt x="15600" y="5232"/>
                  <a:pt x="15600" y="6873"/>
                </a:cubicBezTo>
                <a:cubicBezTo>
                  <a:pt x="15600" y="9939"/>
                  <a:pt x="17292" y="11388"/>
                  <a:pt x="18652" y="12551"/>
                </a:cubicBezTo>
                <a:cubicBezTo>
                  <a:pt x="18911" y="12773"/>
                  <a:pt x="19152" y="12979"/>
                  <a:pt x="19366" y="13183"/>
                </a:cubicBezTo>
                <a:cubicBezTo>
                  <a:pt x="18217" y="14077"/>
                  <a:pt x="14825" y="14727"/>
                  <a:pt x="10800" y="14727"/>
                </a:cubicBezTo>
                <a:cubicBezTo>
                  <a:pt x="6779" y="14727"/>
                  <a:pt x="3383" y="14079"/>
                  <a:pt x="2230" y="13186"/>
                </a:cubicBezTo>
                <a:cubicBezTo>
                  <a:pt x="2446" y="12981"/>
                  <a:pt x="2687" y="12774"/>
                  <a:pt x="2948" y="12551"/>
                </a:cubicBezTo>
                <a:moveTo>
                  <a:pt x="10800" y="982"/>
                </a:moveTo>
                <a:cubicBezTo>
                  <a:pt x="11462" y="982"/>
                  <a:pt x="12000" y="1422"/>
                  <a:pt x="12000" y="1964"/>
                </a:cubicBezTo>
                <a:cubicBezTo>
                  <a:pt x="12000" y="2506"/>
                  <a:pt x="11462" y="2945"/>
                  <a:pt x="10800" y="2945"/>
                </a:cubicBezTo>
                <a:cubicBezTo>
                  <a:pt x="10138" y="2945"/>
                  <a:pt x="9600" y="2506"/>
                  <a:pt x="9600" y="1964"/>
                </a:cubicBezTo>
                <a:cubicBezTo>
                  <a:pt x="9600" y="1422"/>
                  <a:pt x="10138" y="982"/>
                  <a:pt x="10800" y="982"/>
                </a:cubicBezTo>
                <a:moveTo>
                  <a:pt x="21600" y="15218"/>
                </a:moveTo>
                <a:cubicBezTo>
                  <a:pt x="21600" y="11782"/>
                  <a:pt x="16800" y="11782"/>
                  <a:pt x="16800" y="6873"/>
                </a:cubicBezTo>
                <a:cubicBezTo>
                  <a:pt x="16800" y="4845"/>
                  <a:pt x="15296" y="3105"/>
                  <a:pt x="13152" y="2356"/>
                </a:cubicBezTo>
                <a:cubicBezTo>
                  <a:pt x="13183" y="2229"/>
                  <a:pt x="13200" y="2098"/>
                  <a:pt x="13200" y="1964"/>
                </a:cubicBezTo>
                <a:cubicBezTo>
                  <a:pt x="13200" y="879"/>
                  <a:pt x="12125" y="0"/>
                  <a:pt x="10800" y="0"/>
                </a:cubicBezTo>
                <a:cubicBezTo>
                  <a:pt x="9475" y="0"/>
                  <a:pt x="8400" y="879"/>
                  <a:pt x="8400" y="1964"/>
                </a:cubicBezTo>
                <a:cubicBezTo>
                  <a:pt x="8400" y="2098"/>
                  <a:pt x="8417" y="2229"/>
                  <a:pt x="8448" y="2356"/>
                </a:cubicBezTo>
                <a:cubicBezTo>
                  <a:pt x="6304" y="3105"/>
                  <a:pt x="4800" y="4845"/>
                  <a:pt x="4800" y="6873"/>
                </a:cubicBezTo>
                <a:cubicBezTo>
                  <a:pt x="4800" y="11782"/>
                  <a:pt x="0" y="11782"/>
                  <a:pt x="0" y="15218"/>
                </a:cubicBezTo>
                <a:cubicBezTo>
                  <a:pt x="0" y="16716"/>
                  <a:pt x="3016" y="17986"/>
                  <a:pt x="7217" y="18457"/>
                </a:cubicBezTo>
                <a:cubicBezTo>
                  <a:pt x="7211" y="18523"/>
                  <a:pt x="7200" y="18587"/>
                  <a:pt x="7200" y="18655"/>
                </a:cubicBezTo>
                <a:cubicBezTo>
                  <a:pt x="7200" y="20282"/>
                  <a:pt x="8812" y="21600"/>
                  <a:pt x="10800" y="21600"/>
                </a:cubicBezTo>
                <a:cubicBezTo>
                  <a:pt x="12788" y="21600"/>
                  <a:pt x="14400" y="20282"/>
                  <a:pt x="14400" y="18655"/>
                </a:cubicBezTo>
                <a:cubicBezTo>
                  <a:pt x="14400" y="18587"/>
                  <a:pt x="14389" y="18523"/>
                  <a:pt x="14383" y="18457"/>
                </a:cubicBezTo>
                <a:cubicBezTo>
                  <a:pt x="18584" y="17986"/>
                  <a:pt x="21600" y="16716"/>
                  <a:pt x="21600" y="15218"/>
                </a:cubicBezTo>
              </a:path>
            </a:pathLst>
          </a:custGeom>
          <a:solidFill>
            <a:srgbClr val="FFFFFF"/>
          </a:solidFill>
          <a:ln w="12700">
            <a:miter lim="400000"/>
          </a:ln>
        </p:spPr>
        <p:txBody>
          <a:bodyPr lIns="27708" rIns="27708" anchor="ctr"/>
          <a:lstStyle/>
          <a:p>
            <a:pPr algn="ctr" defTabSz="266018" hangingPunct="0">
              <a:defRPr sz="3000">
                <a:solidFill>
                  <a:srgbClr val="FFFFFF"/>
                </a:solidFill>
                <a:effectLst>
                  <a:outerShdw blurRad="38100" dist="12700" dir="5400000" rotWithShape="0">
                    <a:srgbClr val="000000">
                      <a:alpha val="50000"/>
                    </a:srgbClr>
                  </a:outerShdw>
                </a:effectLst>
                <a:latin typeface="Arial"/>
                <a:ea typeface="Arial"/>
                <a:cs typeface="Arial"/>
                <a:sym typeface="Arial"/>
              </a:defRPr>
            </a:pPr>
            <a:endParaRPr sz="1818" kern="0">
              <a:solidFill>
                <a:srgbClr val="FFFFFF"/>
              </a:solidFill>
              <a:effectLst>
                <a:outerShdw blurRad="38100" dist="12700" dir="5400000" rotWithShape="0">
                  <a:srgbClr val="000000">
                    <a:alpha val="50000"/>
                  </a:srgbClr>
                </a:outerShdw>
              </a:effectLst>
              <a:latin typeface="David"/>
              <a:cs typeface="Arial"/>
              <a:sym typeface="+mn-lt"/>
            </a:endParaRPr>
          </a:p>
        </p:txBody>
      </p:sp>
    </p:spTree>
  </p:cSld>
  <p:clrMapOvr>
    <a:masterClrMapping/>
  </p:clrMapOvr>
  <p:transition spd="slow">
    <p:push dir="u"/>
  </p:transition>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138">
                                            <p:graphicEl>
                                              <a:chart seriesIdx="-3" categoryIdx="-3" bldStep="gridLegend"/>
                                            </p:graphicEl>
                                          </p:spTgt>
                                        </p:tgtEl>
                                        <p:attrNameLst>
                                          <p:attrName>style.visibility</p:attrName>
                                        </p:attrNameLst>
                                      </p:cBhvr>
                                      <p:to>
                                        <p:strVal val="visible"/>
                                      </p:to>
                                    </p:set>
                                    <p:animEffect transition="in" filter="wipe(down)">
                                      <p:cBhvr>
                                        <p:cTn id="7" dur="500"/>
                                        <p:tgtEl>
                                          <p:spTgt spid="3138">
                                            <p:graphicEl>
                                              <a:chart seriesIdx="-3" categoryIdx="-3" bldStep="gridLegend"/>
                                            </p:graphicEl>
                                          </p:spTgt>
                                        </p:tgtEl>
                                      </p:cBhvr>
                                    </p:animEffect>
                                  </p:childTnLst>
                                </p:cTn>
                              </p:par>
                              <p:par>
                                <p:cTn id="8" presetID="22" presetClass="entr" presetSubtype="4" fill="hold" grpId="0" nodeType="withEffect">
                                  <p:stCondLst>
                                    <p:cond delay="200"/>
                                  </p:stCondLst>
                                  <p:childTnLst>
                                    <p:set>
                                      <p:cBhvr>
                                        <p:cTn id="9" dur="1" fill="hold">
                                          <p:stCondLst>
                                            <p:cond delay="0"/>
                                          </p:stCondLst>
                                        </p:cTn>
                                        <p:tgtEl>
                                          <p:spTgt spid="3138">
                                            <p:graphicEl>
                                              <a:chart seriesIdx="-4" categoryIdx="0" bldStep="category"/>
                                            </p:graphicEl>
                                          </p:spTgt>
                                        </p:tgtEl>
                                        <p:attrNameLst>
                                          <p:attrName>style.visibility</p:attrName>
                                        </p:attrNameLst>
                                      </p:cBhvr>
                                      <p:to>
                                        <p:strVal val="visible"/>
                                      </p:to>
                                    </p:set>
                                    <p:animEffect transition="in" filter="wipe(down)">
                                      <p:cBhvr>
                                        <p:cTn id="10" dur="500"/>
                                        <p:tgtEl>
                                          <p:spTgt spid="3138">
                                            <p:graphicEl>
                                              <a:chart seriesIdx="-4" categoryIdx="0" bldStep="category"/>
                                            </p:graphicEl>
                                          </p:spTgt>
                                        </p:tgtEl>
                                      </p:cBhvr>
                                    </p:animEffect>
                                  </p:childTnLst>
                                </p:cTn>
                              </p:par>
                              <p:par>
                                <p:cTn id="11" presetID="22" presetClass="entr" presetSubtype="4" fill="hold" grpId="0" nodeType="withEffect">
                                  <p:stCondLst>
                                    <p:cond delay="500"/>
                                  </p:stCondLst>
                                  <p:childTnLst>
                                    <p:set>
                                      <p:cBhvr>
                                        <p:cTn id="12" dur="1" fill="hold">
                                          <p:stCondLst>
                                            <p:cond delay="0"/>
                                          </p:stCondLst>
                                        </p:cTn>
                                        <p:tgtEl>
                                          <p:spTgt spid="3138">
                                            <p:graphicEl>
                                              <a:chart seriesIdx="-4" categoryIdx="1" bldStep="category"/>
                                            </p:graphicEl>
                                          </p:spTgt>
                                        </p:tgtEl>
                                        <p:attrNameLst>
                                          <p:attrName>style.visibility</p:attrName>
                                        </p:attrNameLst>
                                      </p:cBhvr>
                                      <p:to>
                                        <p:strVal val="visible"/>
                                      </p:to>
                                    </p:set>
                                    <p:animEffect transition="in" filter="wipe(down)">
                                      <p:cBhvr>
                                        <p:cTn id="13" dur="500"/>
                                        <p:tgtEl>
                                          <p:spTgt spid="3138">
                                            <p:graphicEl>
                                              <a:chart seriesIdx="-4" categoryIdx="1" bldStep="category"/>
                                            </p:graphicEl>
                                          </p:spTgt>
                                        </p:tgtEl>
                                      </p:cBhvr>
                                    </p:animEffect>
                                  </p:childTnLst>
                                </p:cTn>
                              </p:par>
                              <p:par>
                                <p:cTn id="14" presetID="22" presetClass="entr" presetSubtype="4" fill="hold" grpId="0" nodeType="withEffect">
                                  <p:stCondLst>
                                    <p:cond delay="800"/>
                                  </p:stCondLst>
                                  <p:childTnLst>
                                    <p:set>
                                      <p:cBhvr>
                                        <p:cTn id="15" dur="1" fill="hold">
                                          <p:stCondLst>
                                            <p:cond delay="0"/>
                                          </p:stCondLst>
                                        </p:cTn>
                                        <p:tgtEl>
                                          <p:spTgt spid="3138">
                                            <p:graphicEl>
                                              <a:chart seriesIdx="-4" categoryIdx="2" bldStep="category"/>
                                            </p:graphicEl>
                                          </p:spTgt>
                                        </p:tgtEl>
                                        <p:attrNameLst>
                                          <p:attrName>style.visibility</p:attrName>
                                        </p:attrNameLst>
                                      </p:cBhvr>
                                      <p:to>
                                        <p:strVal val="visible"/>
                                      </p:to>
                                    </p:set>
                                    <p:animEffect transition="in" filter="wipe(down)">
                                      <p:cBhvr>
                                        <p:cTn id="16" dur="500"/>
                                        <p:tgtEl>
                                          <p:spTgt spid="3138">
                                            <p:graphicEl>
                                              <a:chart seriesIdx="-4" categoryIdx="2" bldStep="category"/>
                                            </p:graphicEl>
                                          </p:spTgt>
                                        </p:tgtEl>
                                      </p:cBhvr>
                                    </p:animEffect>
                                  </p:childTnLst>
                                </p:cTn>
                              </p:par>
                              <p:par>
                                <p:cTn id="17" presetID="22" presetClass="entr" presetSubtype="4" fill="hold" grpId="0" nodeType="withEffect">
                                  <p:stCondLst>
                                    <p:cond delay="1100"/>
                                  </p:stCondLst>
                                  <p:childTnLst>
                                    <p:set>
                                      <p:cBhvr>
                                        <p:cTn id="18" dur="1" fill="hold">
                                          <p:stCondLst>
                                            <p:cond delay="0"/>
                                          </p:stCondLst>
                                        </p:cTn>
                                        <p:tgtEl>
                                          <p:spTgt spid="3138">
                                            <p:graphicEl>
                                              <a:chart seriesIdx="-4" categoryIdx="3" bldStep="category"/>
                                            </p:graphicEl>
                                          </p:spTgt>
                                        </p:tgtEl>
                                        <p:attrNameLst>
                                          <p:attrName>style.visibility</p:attrName>
                                        </p:attrNameLst>
                                      </p:cBhvr>
                                      <p:to>
                                        <p:strVal val="visible"/>
                                      </p:to>
                                    </p:set>
                                    <p:animEffect transition="in" filter="wipe(down)">
                                      <p:cBhvr>
                                        <p:cTn id="19" dur="500"/>
                                        <p:tgtEl>
                                          <p:spTgt spid="3138">
                                            <p:graphicEl>
                                              <a:chart seriesIdx="-4" categoryIdx="3" bldStep="category"/>
                                            </p:graphicEl>
                                          </p:spTgt>
                                        </p:tgtEl>
                                      </p:cBhvr>
                                    </p:animEffect>
                                  </p:childTnLst>
                                </p:cTn>
                              </p:par>
                              <p:par>
                                <p:cTn id="20" presetID="22" presetClass="entr" presetSubtype="4" fill="hold" grpId="0" nodeType="withEffect">
                                  <p:stCondLst>
                                    <p:cond delay="1400"/>
                                  </p:stCondLst>
                                  <p:childTnLst>
                                    <p:set>
                                      <p:cBhvr>
                                        <p:cTn id="21" dur="1" fill="hold">
                                          <p:stCondLst>
                                            <p:cond delay="0"/>
                                          </p:stCondLst>
                                        </p:cTn>
                                        <p:tgtEl>
                                          <p:spTgt spid="3138">
                                            <p:graphicEl>
                                              <a:chart seriesIdx="-4" categoryIdx="4" bldStep="category"/>
                                            </p:graphicEl>
                                          </p:spTgt>
                                        </p:tgtEl>
                                        <p:attrNameLst>
                                          <p:attrName>style.visibility</p:attrName>
                                        </p:attrNameLst>
                                      </p:cBhvr>
                                      <p:to>
                                        <p:strVal val="visible"/>
                                      </p:to>
                                    </p:set>
                                    <p:animEffect transition="in" filter="wipe(down)">
                                      <p:cBhvr>
                                        <p:cTn id="22" dur="500"/>
                                        <p:tgtEl>
                                          <p:spTgt spid="3138">
                                            <p:graphicEl>
                                              <a:chart seriesIdx="-4" categoryIdx="4" bldStep="category"/>
                                            </p:graphicEl>
                                          </p:spTgt>
                                        </p:tgtEl>
                                      </p:cBhvr>
                                    </p:animEffect>
                                  </p:childTnLst>
                                </p:cTn>
                              </p:par>
                              <p:par>
                                <p:cTn id="23" presetID="22" presetClass="entr" presetSubtype="4" fill="hold" grpId="0" nodeType="withEffect">
                                  <p:stCondLst>
                                    <p:cond delay="1700"/>
                                  </p:stCondLst>
                                  <p:childTnLst>
                                    <p:set>
                                      <p:cBhvr>
                                        <p:cTn id="24" dur="1" fill="hold">
                                          <p:stCondLst>
                                            <p:cond delay="0"/>
                                          </p:stCondLst>
                                        </p:cTn>
                                        <p:tgtEl>
                                          <p:spTgt spid="3138">
                                            <p:graphicEl>
                                              <a:chart seriesIdx="-4" categoryIdx="5" bldStep="category"/>
                                            </p:graphicEl>
                                          </p:spTgt>
                                        </p:tgtEl>
                                        <p:attrNameLst>
                                          <p:attrName>style.visibility</p:attrName>
                                        </p:attrNameLst>
                                      </p:cBhvr>
                                      <p:to>
                                        <p:strVal val="visible"/>
                                      </p:to>
                                    </p:set>
                                    <p:animEffect transition="in" filter="wipe(down)">
                                      <p:cBhvr>
                                        <p:cTn id="25" dur="500"/>
                                        <p:tgtEl>
                                          <p:spTgt spid="3138">
                                            <p:graphicEl>
                                              <a:chart seriesIdx="-4" categoryIdx="5" bldStep="category"/>
                                            </p:graphicEl>
                                          </p:spTgt>
                                        </p:tgtEl>
                                      </p:cBhvr>
                                    </p:animEffect>
                                  </p:childTnLst>
                                </p:cTn>
                              </p:par>
                              <p:par>
                                <p:cTn id="26" presetID="22" presetClass="entr" presetSubtype="4" fill="hold" grpId="0" nodeType="withEffect">
                                  <p:stCondLst>
                                    <p:cond delay="1900"/>
                                  </p:stCondLst>
                                  <p:childTnLst>
                                    <p:set>
                                      <p:cBhvr>
                                        <p:cTn id="27" dur="1" fill="hold">
                                          <p:stCondLst>
                                            <p:cond delay="0"/>
                                          </p:stCondLst>
                                        </p:cTn>
                                        <p:tgtEl>
                                          <p:spTgt spid="3138">
                                            <p:graphicEl>
                                              <a:chart seriesIdx="-4" categoryIdx="6" bldStep="category"/>
                                            </p:graphicEl>
                                          </p:spTgt>
                                        </p:tgtEl>
                                        <p:attrNameLst>
                                          <p:attrName>style.visibility</p:attrName>
                                        </p:attrNameLst>
                                      </p:cBhvr>
                                      <p:to>
                                        <p:strVal val="visible"/>
                                      </p:to>
                                    </p:set>
                                    <p:animEffect transition="in" filter="wipe(down)">
                                      <p:cBhvr>
                                        <p:cTn id="28" dur="500"/>
                                        <p:tgtEl>
                                          <p:spTgt spid="3138">
                                            <p:graphicEl>
                                              <a:chart seriesIdx="-4" categoryIdx="6" bldStep="category"/>
                                            </p:graphicEl>
                                          </p:spTgt>
                                        </p:tgtEl>
                                      </p:cBhvr>
                                    </p:animEffect>
                                  </p:childTnLst>
                                </p:cTn>
                              </p:par>
                              <p:par>
                                <p:cTn id="29" presetID="22" presetClass="entr" presetSubtype="4" fill="hold" grpId="0" nodeType="withEffect">
                                  <p:stCondLst>
                                    <p:cond delay="1700"/>
                                  </p:stCondLst>
                                  <p:childTnLst>
                                    <p:set>
                                      <p:cBhvr>
                                        <p:cTn id="30" dur="1" fill="hold">
                                          <p:stCondLst>
                                            <p:cond delay="0"/>
                                          </p:stCondLst>
                                        </p:cTn>
                                        <p:tgtEl>
                                          <p:spTgt spid="3138">
                                            <p:graphicEl>
                                              <a:chart seriesIdx="-4" categoryIdx="7" bldStep="category"/>
                                            </p:graphicEl>
                                          </p:spTgt>
                                        </p:tgtEl>
                                        <p:attrNameLst>
                                          <p:attrName>style.visibility</p:attrName>
                                        </p:attrNameLst>
                                      </p:cBhvr>
                                      <p:to>
                                        <p:strVal val="visible"/>
                                      </p:to>
                                    </p:set>
                                    <p:animEffect transition="in" filter="wipe(down)">
                                      <p:cBhvr>
                                        <p:cTn id="31" dur="500"/>
                                        <p:tgtEl>
                                          <p:spTgt spid="3138">
                                            <p:graphicEl>
                                              <a:chart seriesIdx="-4" categoryIdx="7" bldStep="category"/>
                                            </p:graphicEl>
                                          </p:spTgt>
                                        </p:tgtEl>
                                      </p:cBhvr>
                                    </p:animEffect>
                                  </p:childTnLst>
                                </p:cTn>
                              </p:par>
                              <p:par>
                                <p:cTn id="32" presetID="22" presetClass="entr" presetSubtype="4" fill="hold" grpId="0" nodeType="withEffect">
                                  <p:stCondLst>
                                    <p:cond delay="2100"/>
                                  </p:stCondLst>
                                  <p:childTnLst>
                                    <p:set>
                                      <p:cBhvr>
                                        <p:cTn id="33" dur="1" fill="hold">
                                          <p:stCondLst>
                                            <p:cond delay="0"/>
                                          </p:stCondLst>
                                        </p:cTn>
                                        <p:tgtEl>
                                          <p:spTgt spid="3138">
                                            <p:graphicEl>
                                              <a:chart seriesIdx="-4" categoryIdx="8" bldStep="category"/>
                                            </p:graphicEl>
                                          </p:spTgt>
                                        </p:tgtEl>
                                        <p:attrNameLst>
                                          <p:attrName>style.visibility</p:attrName>
                                        </p:attrNameLst>
                                      </p:cBhvr>
                                      <p:to>
                                        <p:strVal val="visible"/>
                                      </p:to>
                                    </p:set>
                                    <p:animEffect transition="in" filter="wipe(down)">
                                      <p:cBhvr>
                                        <p:cTn id="34" dur="500"/>
                                        <p:tgtEl>
                                          <p:spTgt spid="3138">
                                            <p:graphicEl>
                                              <a:chart seriesIdx="-4" categoryIdx="8" bldStep="category"/>
                                            </p:graphicEl>
                                          </p:spTgt>
                                        </p:tgtEl>
                                      </p:cBhvr>
                                    </p:animEffect>
                                  </p:childTnLst>
                                </p:cTn>
                              </p:par>
                              <p:par>
                                <p:cTn id="35" presetID="22" presetClass="entr" presetSubtype="4" fill="hold" grpId="0" nodeType="withEffect">
                                  <p:stCondLst>
                                    <p:cond delay="2200"/>
                                  </p:stCondLst>
                                  <p:childTnLst>
                                    <p:set>
                                      <p:cBhvr>
                                        <p:cTn id="36" dur="1" fill="hold">
                                          <p:stCondLst>
                                            <p:cond delay="0"/>
                                          </p:stCondLst>
                                        </p:cTn>
                                        <p:tgtEl>
                                          <p:spTgt spid="3138">
                                            <p:graphicEl>
                                              <a:chart seriesIdx="-4" categoryIdx="9" bldStep="category"/>
                                            </p:graphicEl>
                                          </p:spTgt>
                                        </p:tgtEl>
                                        <p:attrNameLst>
                                          <p:attrName>style.visibility</p:attrName>
                                        </p:attrNameLst>
                                      </p:cBhvr>
                                      <p:to>
                                        <p:strVal val="visible"/>
                                      </p:to>
                                    </p:set>
                                    <p:animEffect transition="in" filter="wipe(down)">
                                      <p:cBhvr>
                                        <p:cTn id="37" dur="500"/>
                                        <p:tgtEl>
                                          <p:spTgt spid="3138">
                                            <p:graphicEl>
                                              <a:chart seriesIdx="-4" categoryIdx="9" bldStep="category"/>
                                            </p:graphicEl>
                                          </p:spTgt>
                                        </p:tgtEl>
                                      </p:cBhvr>
                                    </p:animEffect>
                                  </p:childTnLst>
                                </p:cTn>
                              </p:par>
                              <p:par>
                                <p:cTn id="38" presetID="22" presetClass="entr" presetSubtype="4" fill="hold" grpId="0" nodeType="withEffect">
                                  <p:stCondLst>
                                    <p:cond delay="2500"/>
                                  </p:stCondLst>
                                  <p:childTnLst>
                                    <p:set>
                                      <p:cBhvr>
                                        <p:cTn id="39" dur="1" fill="hold">
                                          <p:stCondLst>
                                            <p:cond delay="0"/>
                                          </p:stCondLst>
                                        </p:cTn>
                                        <p:tgtEl>
                                          <p:spTgt spid="3138">
                                            <p:graphicEl>
                                              <a:chart seriesIdx="-4" categoryIdx="10" bldStep="category"/>
                                            </p:graphicEl>
                                          </p:spTgt>
                                        </p:tgtEl>
                                        <p:attrNameLst>
                                          <p:attrName>style.visibility</p:attrName>
                                        </p:attrNameLst>
                                      </p:cBhvr>
                                      <p:to>
                                        <p:strVal val="visible"/>
                                      </p:to>
                                    </p:set>
                                    <p:animEffect transition="in" filter="wipe(down)">
                                      <p:cBhvr>
                                        <p:cTn id="40" dur="500"/>
                                        <p:tgtEl>
                                          <p:spTgt spid="3138">
                                            <p:graphicEl>
                                              <a:chart seriesIdx="-4" categoryIdx="10" bldStep="category"/>
                                            </p:graphicEl>
                                          </p:spTgt>
                                        </p:tgtEl>
                                      </p:cBhvr>
                                    </p:animEffect>
                                  </p:childTnLst>
                                </p:cTn>
                              </p:par>
                              <p:par>
                                <p:cTn id="41" presetID="22" presetClass="entr" presetSubtype="4" fill="hold" grpId="0" nodeType="withEffect">
                                  <p:stCondLst>
                                    <p:cond delay="2500"/>
                                  </p:stCondLst>
                                  <p:childTnLst>
                                    <p:set>
                                      <p:cBhvr>
                                        <p:cTn id="42" dur="1" fill="hold">
                                          <p:stCondLst>
                                            <p:cond delay="0"/>
                                          </p:stCondLst>
                                        </p:cTn>
                                        <p:tgtEl>
                                          <p:spTgt spid="3138">
                                            <p:graphicEl>
                                              <a:chart seriesIdx="-4" categoryIdx="11" bldStep="category"/>
                                            </p:graphicEl>
                                          </p:spTgt>
                                        </p:tgtEl>
                                        <p:attrNameLst>
                                          <p:attrName>style.visibility</p:attrName>
                                        </p:attrNameLst>
                                      </p:cBhvr>
                                      <p:to>
                                        <p:strVal val="visible"/>
                                      </p:to>
                                    </p:set>
                                    <p:animEffect transition="in" filter="wipe(down)">
                                      <p:cBhvr>
                                        <p:cTn id="43" dur="500"/>
                                        <p:tgtEl>
                                          <p:spTgt spid="3138">
                                            <p:graphicEl>
                                              <a:chart seriesIdx="-4" categoryIdx="11"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138" grpId="0">
        <p:bldSub>
          <a:bldChart bld="category"/>
        </p:bldSub>
      </p:bldGraphic>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51" name="Chart 3151"/>
          <p:cNvGraphicFramePr/>
          <p:nvPr>
            <p:extLst>
              <p:ext uri="{D42A27DB-BD31-4B8C-83A1-F6EECF244321}">
                <p14:modId xmlns:p14="http://schemas.microsoft.com/office/powerpoint/2010/main" val="881595312"/>
              </p:ext>
            </p:extLst>
          </p:nvPr>
        </p:nvGraphicFramePr>
        <p:xfrm>
          <a:off x="8993201" y="2456186"/>
          <a:ext cx="2135790" cy="2135790"/>
        </p:xfrm>
        <a:graphic>
          <a:graphicData uri="http://schemas.openxmlformats.org/drawingml/2006/chart">
            <c:chart xmlns:c="http://schemas.openxmlformats.org/drawingml/2006/chart" xmlns:r="http://schemas.openxmlformats.org/officeDocument/2006/relationships" r:id="rId3"/>
          </a:graphicData>
        </a:graphic>
      </p:graphicFrame>
      <p:sp>
        <p:nvSpPr>
          <p:cNvPr id="3152" name="Shape 3152"/>
          <p:cNvSpPr/>
          <p:nvPr/>
        </p:nvSpPr>
        <p:spPr>
          <a:xfrm>
            <a:off x="9072431" y="2535418"/>
            <a:ext cx="1977327" cy="1977327"/>
          </a:xfrm>
          <a:prstGeom prst="ellipse">
            <a:avLst/>
          </a:prstGeom>
          <a:solidFill>
            <a:srgbClr val="1E1F28"/>
          </a:solidFill>
          <a:ln w="12700">
            <a:miter lim="400000"/>
          </a:ln>
        </p:spPr>
        <p:txBody>
          <a:bodyPr lIns="27708" rIns="27708" anchor="ctr"/>
          <a:lstStyle/>
          <a:p>
            <a:pPr defTabSz="904483" hangingPunct="0"/>
            <a:endParaRPr sz="1758" kern="0">
              <a:solidFill>
                <a:srgbClr val="000000"/>
              </a:solidFill>
              <a:latin typeface="David"/>
              <a:ea typeface="微软雅黑"/>
              <a:cs typeface="+mj-cs"/>
              <a:sym typeface="+mn-lt"/>
            </a:endParaRPr>
          </a:p>
        </p:txBody>
      </p:sp>
      <p:graphicFrame>
        <p:nvGraphicFramePr>
          <p:cNvPr id="3153" name="Chart 3153"/>
          <p:cNvGraphicFramePr/>
          <p:nvPr>
            <p:extLst>
              <p:ext uri="{D42A27DB-BD31-4B8C-83A1-F6EECF244321}">
                <p14:modId xmlns:p14="http://schemas.microsoft.com/office/powerpoint/2010/main" val="2986160642"/>
              </p:ext>
            </p:extLst>
          </p:nvPr>
        </p:nvGraphicFramePr>
        <p:xfrm>
          <a:off x="6349803" y="2456186"/>
          <a:ext cx="2135790" cy="2135790"/>
        </p:xfrm>
        <a:graphic>
          <a:graphicData uri="http://schemas.openxmlformats.org/drawingml/2006/chart">
            <c:chart xmlns:c="http://schemas.openxmlformats.org/drawingml/2006/chart" xmlns:r="http://schemas.openxmlformats.org/officeDocument/2006/relationships" r:id="rId4"/>
          </a:graphicData>
        </a:graphic>
      </p:graphicFrame>
      <p:sp>
        <p:nvSpPr>
          <p:cNvPr id="3154" name="Shape 3154"/>
          <p:cNvSpPr/>
          <p:nvPr/>
        </p:nvSpPr>
        <p:spPr>
          <a:xfrm>
            <a:off x="6429035" y="2535418"/>
            <a:ext cx="1977327" cy="1977327"/>
          </a:xfrm>
          <a:prstGeom prst="ellipse">
            <a:avLst/>
          </a:prstGeom>
          <a:solidFill>
            <a:srgbClr val="1E1F28"/>
          </a:solidFill>
          <a:ln w="12700">
            <a:miter lim="400000"/>
          </a:ln>
        </p:spPr>
        <p:txBody>
          <a:bodyPr lIns="27708" rIns="27708" anchor="ctr"/>
          <a:lstStyle/>
          <a:p>
            <a:pPr defTabSz="904483" hangingPunct="0"/>
            <a:endParaRPr sz="1758" kern="0">
              <a:solidFill>
                <a:srgbClr val="000000"/>
              </a:solidFill>
              <a:latin typeface="David"/>
              <a:ea typeface="微软雅黑"/>
              <a:cs typeface="+mj-cs"/>
              <a:sym typeface="+mn-lt"/>
            </a:endParaRPr>
          </a:p>
        </p:txBody>
      </p:sp>
      <p:graphicFrame>
        <p:nvGraphicFramePr>
          <p:cNvPr id="3155" name="Chart 3155"/>
          <p:cNvGraphicFramePr/>
          <p:nvPr>
            <p:extLst>
              <p:ext uri="{D42A27DB-BD31-4B8C-83A1-F6EECF244321}">
                <p14:modId xmlns:p14="http://schemas.microsoft.com/office/powerpoint/2010/main" val="134337100"/>
              </p:ext>
            </p:extLst>
          </p:nvPr>
        </p:nvGraphicFramePr>
        <p:xfrm>
          <a:off x="3706407" y="2456186"/>
          <a:ext cx="2135790" cy="2135790"/>
        </p:xfrm>
        <a:graphic>
          <a:graphicData uri="http://schemas.openxmlformats.org/drawingml/2006/chart">
            <c:chart xmlns:c="http://schemas.openxmlformats.org/drawingml/2006/chart" xmlns:r="http://schemas.openxmlformats.org/officeDocument/2006/relationships" r:id="rId5"/>
          </a:graphicData>
        </a:graphic>
      </p:graphicFrame>
      <p:sp>
        <p:nvSpPr>
          <p:cNvPr id="3156" name="Shape 3156"/>
          <p:cNvSpPr/>
          <p:nvPr/>
        </p:nvSpPr>
        <p:spPr>
          <a:xfrm>
            <a:off x="3785638" y="2535418"/>
            <a:ext cx="1977327" cy="1977327"/>
          </a:xfrm>
          <a:prstGeom prst="ellipse">
            <a:avLst/>
          </a:prstGeom>
          <a:solidFill>
            <a:srgbClr val="1E1F28"/>
          </a:solidFill>
          <a:ln w="12700">
            <a:miter lim="400000"/>
          </a:ln>
        </p:spPr>
        <p:txBody>
          <a:bodyPr lIns="27708" rIns="27708" anchor="ctr"/>
          <a:lstStyle/>
          <a:p>
            <a:pPr defTabSz="904483" hangingPunct="0"/>
            <a:endParaRPr sz="1758" kern="0">
              <a:solidFill>
                <a:srgbClr val="000000"/>
              </a:solidFill>
              <a:latin typeface="David"/>
              <a:ea typeface="微软雅黑"/>
              <a:cs typeface="+mj-cs"/>
              <a:sym typeface="+mn-lt"/>
            </a:endParaRPr>
          </a:p>
        </p:txBody>
      </p:sp>
      <p:graphicFrame>
        <p:nvGraphicFramePr>
          <p:cNvPr id="3158" name="Chart 3158"/>
          <p:cNvGraphicFramePr/>
          <p:nvPr>
            <p:extLst>
              <p:ext uri="{D42A27DB-BD31-4B8C-83A1-F6EECF244321}">
                <p14:modId xmlns:p14="http://schemas.microsoft.com/office/powerpoint/2010/main" val="1238597035"/>
              </p:ext>
            </p:extLst>
          </p:nvPr>
        </p:nvGraphicFramePr>
        <p:xfrm>
          <a:off x="1063010" y="2456186"/>
          <a:ext cx="2135790" cy="2135790"/>
        </p:xfrm>
        <a:graphic>
          <a:graphicData uri="http://schemas.openxmlformats.org/drawingml/2006/chart">
            <c:chart xmlns:c="http://schemas.openxmlformats.org/drawingml/2006/chart" xmlns:r="http://schemas.openxmlformats.org/officeDocument/2006/relationships" r:id="rId6"/>
          </a:graphicData>
        </a:graphic>
      </p:graphicFrame>
      <p:sp>
        <p:nvSpPr>
          <p:cNvPr id="3159" name="Shape 3159"/>
          <p:cNvSpPr/>
          <p:nvPr/>
        </p:nvSpPr>
        <p:spPr>
          <a:xfrm>
            <a:off x="1142242" y="2535418"/>
            <a:ext cx="1977327" cy="1977327"/>
          </a:xfrm>
          <a:prstGeom prst="ellipse">
            <a:avLst/>
          </a:prstGeom>
          <a:solidFill>
            <a:srgbClr val="1E1F28"/>
          </a:solidFill>
          <a:ln w="12700">
            <a:miter lim="400000"/>
          </a:ln>
        </p:spPr>
        <p:txBody>
          <a:bodyPr lIns="27708" rIns="27708" anchor="ctr"/>
          <a:lstStyle/>
          <a:p>
            <a:pPr defTabSz="904483" hangingPunct="0"/>
            <a:endParaRPr sz="1758" kern="0">
              <a:solidFill>
                <a:srgbClr val="000000"/>
              </a:solidFill>
              <a:latin typeface="David"/>
              <a:ea typeface="微软雅黑"/>
              <a:cs typeface="+mj-cs"/>
              <a:sym typeface="+mn-lt"/>
            </a:endParaRPr>
          </a:p>
        </p:txBody>
      </p:sp>
      <p:sp>
        <p:nvSpPr>
          <p:cNvPr id="3160" name="Shape 3160"/>
          <p:cNvSpPr/>
          <p:nvPr/>
        </p:nvSpPr>
        <p:spPr>
          <a:xfrm>
            <a:off x="1707785" y="3161554"/>
            <a:ext cx="846238" cy="223010"/>
          </a:xfrm>
          <a:prstGeom prst="rect">
            <a:avLst/>
          </a:prstGeom>
          <a:ln w="12700">
            <a:miter lim="400000"/>
          </a:ln>
          <a:extLst>
            <a:ext uri="{C572A759-6A51-4108-AA02-DFA0A04FC94B}">
              <ma14:wrappingTextBoxFlag xmlns="" xmlns:ma14="http://schemas.microsoft.com/office/mac/drawingml/2011/main" val="1"/>
            </a:ext>
          </a:extLst>
        </p:spPr>
        <p:txBody>
          <a:bodyPr wrap="none" lIns="27708" rIns="27708">
            <a:spAutoFit/>
          </a:bodyPr>
          <a:lstStyle/>
          <a:p>
            <a:pPr algn="ctr" defTabSz="904483" hangingPunct="0">
              <a:defRPr sz="1400">
                <a:solidFill>
                  <a:srgbClr val="FFFFFF"/>
                </a:solidFill>
                <a:latin typeface="San Francisco Display Light"/>
                <a:ea typeface="San Francisco Display Light"/>
                <a:cs typeface="San Francisco Display Light"/>
                <a:sym typeface="San Francisco Display Light"/>
              </a:defRPr>
            </a:pPr>
            <a:r>
              <a:rPr sz="849" kern="0" dirty="0">
                <a:solidFill>
                  <a:srgbClr val="FFFFFF"/>
                </a:solidFill>
                <a:latin typeface="David"/>
                <a:sym typeface="+mn-lt"/>
              </a:rPr>
              <a:t>Total Names Here</a:t>
            </a:r>
          </a:p>
        </p:txBody>
      </p:sp>
      <p:sp>
        <p:nvSpPr>
          <p:cNvPr id="3161" name="Shape 3161"/>
          <p:cNvSpPr/>
          <p:nvPr/>
        </p:nvSpPr>
        <p:spPr>
          <a:xfrm>
            <a:off x="4351183" y="3161554"/>
            <a:ext cx="846238" cy="223010"/>
          </a:xfrm>
          <a:prstGeom prst="rect">
            <a:avLst/>
          </a:prstGeom>
          <a:ln w="12700">
            <a:miter lim="400000"/>
          </a:ln>
          <a:extLst>
            <a:ext uri="{C572A759-6A51-4108-AA02-DFA0A04FC94B}">
              <ma14:wrappingTextBoxFlag xmlns="" xmlns:ma14="http://schemas.microsoft.com/office/mac/drawingml/2011/main" val="1"/>
            </a:ext>
          </a:extLst>
        </p:spPr>
        <p:txBody>
          <a:bodyPr wrap="none" lIns="27708" rIns="27708">
            <a:spAutoFit/>
          </a:bodyPr>
          <a:lstStyle/>
          <a:p>
            <a:pPr algn="ctr" defTabSz="904483" hangingPunct="0">
              <a:defRPr sz="1400">
                <a:solidFill>
                  <a:srgbClr val="FFFFFF"/>
                </a:solidFill>
                <a:latin typeface="San Francisco Display Light"/>
                <a:ea typeface="San Francisco Display Light"/>
                <a:cs typeface="San Francisco Display Light"/>
                <a:sym typeface="San Francisco Display Light"/>
              </a:defRPr>
            </a:pPr>
            <a:r>
              <a:rPr sz="849" kern="0" dirty="0">
                <a:solidFill>
                  <a:srgbClr val="FFFFFF"/>
                </a:solidFill>
                <a:latin typeface="David"/>
                <a:sym typeface="+mn-lt"/>
              </a:rPr>
              <a:t>Total Names Here</a:t>
            </a:r>
          </a:p>
        </p:txBody>
      </p:sp>
      <p:sp>
        <p:nvSpPr>
          <p:cNvPr id="3162" name="Shape 3162"/>
          <p:cNvSpPr/>
          <p:nvPr/>
        </p:nvSpPr>
        <p:spPr>
          <a:xfrm>
            <a:off x="6994578" y="3161554"/>
            <a:ext cx="846238" cy="223010"/>
          </a:xfrm>
          <a:prstGeom prst="rect">
            <a:avLst/>
          </a:prstGeom>
          <a:ln w="12700">
            <a:miter lim="400000"/>
          </a:ln>
          <a:extLst>
            <a:ext uri="{C572A759-6A51-4108-AA02-DFA0A04FC94B}">
              <ma14:wrappingTextBoxFlag xmlns="" xmlns:ma14="http://schemas.microsoft.com/office/mac/drawingml/2011/main" val="1"/>
            </a:ext>
          </a:extLst>
        </p:spPr>
        <p:txBody>
          <a:bodyPr wrap="none" lIns="27708" rIns="27708">
            <a:spAutoFit/>
          </a:bodyPr>
          <a:lstStyle/>
          <a:p>
            <a:pPr algn="ctr" defTabSz="904483" hangingPunct="0">
              <a:defRPr sz="1400">
                <a:solidFill>
                  <a:srgbClr val="FFFFFF"/>
                </a:solidFill>
                <a:latin typeface="San Francisco Display Light"/>
                <a:ea typeface="San Francisco Display Light"/>
                <a:cs typeface="San Francisco Display Light"/>
                <a:sym typeface="San Francisco Display Light"/>
              </a:defRPr>
            </a:pPr>
            <a:r>
              <a:rPr sz="849" kern="0" dirty="0">
                <a:solidFill>
                  <a:srgbClr val="FFFFFF"/>
                </a:solidFill>
                <a:latin typeface="David"/>
                <a:sym typeface="+mn-lt"/>
              </a:rPr>
              <a:t>Total Names Here</a:t>
            </a:r>
          </a:p>
        </p:txBody>
      </p:sp>
      <p:sp>
        <p:nvSpPr>
          <p:cNvPr id="3163" name="Shape 3163"/>
          <p:cNvSpPr/>
          <p:nvPr/>
        </p:nvSpPr>
        <p:spPr>
          <a:xfrm>
            <a:off x="4887433" y="1081196"/>
            <a:ext cx="2616101" cy="522322"/>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defTabSz="904483" hangingPunct="0">
              <a:defRPr sz="3500">
                <a:solidFill>
                  <a:srgbClr val="FFFFFF"/>
                </a:solidFill>
                <a:latin typeface="San Francisco Display Thin"/>
                <a:ea typeface="San Francisco Display Thin"/>
                <a:cs typeface="San Francisco Display Thin"/>
                <a:sym typeface="San Francisco Display Thin"/>
              </a:defRPr>
            </a:pPr>
            <a:r>
              <a:rPr lang="zh-CN" altLang="en-US" sz="3394" kern="0" dirty="0">
                <a:solidFill>
                  <a:srgbClr val="FFFFFF"/>
                </a:solidFill>
                <a:effectLst>
                  <a:outerShdw blurRad="38100" dist="38100" dir="2700000" algn="tl">
                    <a:srgbClr val="000000">
                      <a:alpha val="43137"/>
                    </a:srgbClr>
                  </a:outerShdw>
                </a:effectLst>
                <a:latin typeface="方正尚酷简体" panose="03000509000000000000" pitchFamily="65" charset="-122"/>
                <a:ea typeface="方正尚酷简体" panose="03000509000000000000" pitchFamily="65" charset="-122"/>
                <a:sym typeface="San Francisco Display Thin"/>
              </a:rPr>
              <a:t>动态数据图表</a:t>
            </a:r>
          </a:p>
        </p:txBody>
      </p:sp>
      <p:sp>
        <p:nvSpPr>
          <p:cNvPr id="3164" name="Shape 3164"/>
          <p:cNvSpPr/>
          <p:nvPr/>
        </p:nvSpPr>
        <p:spPr>
          <a:xfrm>
            <a:off x="5781634" y="806065"/>
            <a:ext cx="740587" cy="13067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400">
                <a:solidFill>
                  <a:srgbClr val="DCDDDF">
                    <a:alpha val="41717"/>
                  </a:srgbClr>
                </a:solidFill>
                <a:latin typeface="San Francisco Display Light"/>
                <a:ea typeface="San Francisco Display Light"/>
                <a:cs typeface="San Francisco Display Light"/>
                <a:sym typeface="San Francisco Display Light"/>
              </a:defRPr>
            </a:lvl1pPr>
          </a:lstStyle>
          <a:p>
            <a:pPr defTabSz="904483" hangingPunct="0"/>
            <a:r>
              <a:rPr sz="849" kern="0">
                <a:latin typeface="David"/>
                <a:sym typeface="+mn-lt"/>
              </a:rPr>
              <a:t>Business Process</a:t>
            </a:r>
          </a:p>
        </p:txBody>
      </p:sp>
      <p:sp>
        <p:nvSpPr>
          <p:cNvPr id="3165" name="Shape 3165"/>
          <p:cNvSpPr/>
          <p:nvPr/>
        </p:nvSpPr>
        <p:spPr>
          <a:xfrm>
            <a:off x="5596907" y="822275"/>
            <a:ext cx="90732" cy="90732"/>
          </a:xfrm>
          <a:prstGeom prst="ellipse">
            <a:avLst/>
          </a:prstGeom>
          <a:solidFill>
            <a:srgbClr val="FF4C00"/>
          </a:solidFill>
          <a:ln w="12700">
            <a:miter lim="400000"/>
          </a:ln>
        </p:spPr>
        <p:txBody>
          <a:bodyPr lIns="27708" rIns="27708" anchor="ctr"/>
          <a:lstStyle/>
          <a:p>
            <a:pPr defTabSz="904483" hangingPunct="0">
              <a:defRPr>
                <a:solidFill>
                  <a:srgbClr val="FF4C00"/>
                </a:solidFill>
              </a:defRPr>
            </a:pPr>
            <a:endParaRPr sz="1758" kern="0">
              <a:solidFill>
                <a:srgbClr val="FF4C00"/>
              </a:solidFill>
              <a:latin typeface="David"/>
              <a:ea typeface="微软雅黑"/>
              <a:cs typeface="+mj-cs"/>
              <a:sym typeface="+mn-lt"/>
            </a:endParaRPr>
          </a:p>
        </p:txBody>
      </p:sp>
      <p:sp>
        <p:nvSpPr>
          <p:cNvPr id="3166" name="Shape 3166"/>
          <p:cNvSpPr/>
          <p:nvPr/>
        </p:nvSpPr>
        <p:spPr>
          <a:xfrm>
            <a:off x="4504338" y="5335813"/>
            <a:ext cx="90732" cy="90732"/>
          </a:xfrm>
          <a:prstGeom prst="ellipse">
            <a:avLst/>
          </a:prstGeom>
          <a:solidFill>
            <a:srgbClr val="FF4C00"/>
          </a:solidFill>
          <a:ln w="12700">
            <a:miter lim="400000"/>
          </a:ln>
        </p:spPr>
        <p:txBody>
          <a:bodyPr lIns="27708" rIns="27708" anchor="ctr"/>
          <a:lstStyle/>
          <a:p>
            <a:pPr defTabSz="904483" hangingPunct="0">
              <a:defRPr>
                <a:solidFill>
                  <a:srgbClr val="FF4C00"/>
                </a:solidFill>
              </a:defRPr>
            </a:pPr>
            <a:endParaRPr sz="1758" kern="0">
              <a:solidFill>
                <a:srgbClr val="FF4C00"/>
              </a:solidFill>
              <a:latin typeface="David"/>
              <a:ea typeface="微软雅黑"/>
              <a:cs typeface="+mj-cs"/>
              <a:sym typeface="+mn-lt"/>
            </a:endParaRPr>
          </a:p>
        </p:txBody>
      </p:sp>
      <p:sp>
        <p:nvSpPr>
          <p:cNvPr id="3167" name="Shape 3167"/>
          <p:cNvSpPr/>
          <p:nvPr/>
        </p:nvSpPr>
        <p:spPr>
          <a:xfrm>
            <a:off x="4662484" y="5291894"/>
            <a:ext cx="527240" cy="223010"/>
          </a:xfrm>
          <a:prstGeom prst="rect">
            <a:avLst/>
          </a:prstGeom>
          <a:ln w="12700">
            <a:miter lim="400000"/>
          </a:ln>
          <a:extLst>
            <a:ext uri="{C572A759-6A51-4108-AA02-DFA0A04FC94B}">
              <ma14:wrappingTextBoxFlag xmlns="" xmlns:ma14="http://schemas.microsoft.com/office/mac/drawingml/2011/main" val="1"/>
            </a:ext>
          </a:extLst>
        </p:spPr>
        <p:txBody>
          <a:bodyPr wrap="none" lIns="27708" rIns="27708">
            <a:spAutoFit/>
          </a:bodyPr>
          <a:lstStyle>
            <a:lvl1pPr>
              <a:defRPr sz="1400">
                <a:solidFill>
                  <a:srgbClr val="FFFFFF"/>
                </a:solidFill>
                <a:latin typeface="San Francisco Display Light"/>
                <a:ea typeface="San Francisco Display Light"/>
                <a:cs typeface="San Francisco Display Light"/>
                <a:sym typeface="San Francisco Display Light"/>
              </a:defRPr>
            </a:lvl1pPr>
          </a:lstStyle>
          <a:p>
            <a:pPr defTabSz="904483" hangingPunct="0"/>
            <a:r>
              <a:rPr sz="849" kern="0">
                <a:latin typeface="David"/>
                <a:sym typeface="+mn-lt"/>
              </a:rPr>
              <a:t>Tittle Here</a:t>
            </a:r>
          </a:p>
        </p:txBody>
      </p:sp>
      <p:sp>
        <p:nvSpPr>
          <p:cNvPr id="3168" name="Shape 3168"/>
          <p:cNvSpPr/>
          <p:nvPr/>
        </p:nvSpPr>
        <p:spPr>
          <a:xfrm>
            <a:off x="5396385" y="5335813"/>
            <a:ext cx="90732" cy="90732"/>
          </a:xfrm>
          <a:prstGeom prst="ellipse">
            <a:avLst/>
          </a:prstGeom>
          <a:solidFill>
            <a:srgbClr val="5BC444"/>
          </a:solidFill>
          <a:ln w="12700">
            <a:miter lim="400000"/>
          </a:ln>
        </p:spPr>
        <p:txBody>
          <a:bodyPr lIns="27708" rIns="27708" anchor="ctr"/>
          <a:lstStyle/>
          <a:p>
            <a:pPr defTabSz="904483" hangingPunct="0">
              <a:defRPr>
                <a:solidFill>
                  <a:srgbClr val="FF4C00"/>
                </a:solidFill>
              </a:defRPr>
            </a:pPr>
            <a:endParaRPr sz="1758" kern="0">
              <a:solidFill>
                <a:srgbClr val="FF4C00"/>
              </a:solidFill>
              <a:latin typeface="David"/>
              <a:ea typeface="微软雅黑"/>
              <a:cs typeface="+mj-cs"/>
              <a:sym typeface="+mn-lt"/>
            </a:endParaRPr>
          </a:p>
        </p:txBody>
      </p:sp>
      <p:sp>
        <p:nvSpPr>
          <p:cNvPr id="3169" name="Shape 3169"/>
          <p:cNvSpPr/>
          <p:nvPr/>
        </p:nvSpPr>
        <p:spPr>
          <a:xfrm>
            <a:off x="5554531" y="5291894"/>
            <a:ext cx="527240" cy="223010"/>
          </a:xfrm>
          <a:prstGeom prst="rect">
            <a:avLst/>
          </a:prstGeom>
          <a:ln w="12700">
            <a:miter lim="400000"/>
          </a:ln>
          <a:extLst>
            <a:ext uri="{C572A759-6A51-4108-AA02-DFA0A04FC94B}">
              <ma14:wrappingTextBoxFlag xmlns="" xmlns:ma14="http://schemas.microsoft.com/office/mac/drawingml/2011/main" val="1"/>
            </a:ext>
          </a:extLst>
        </p:spPr>
        <p:txBody>
          <a:bodyPr wrap="none" lIns="27708" rIns="27708">
            <a:spAutoFit/>
          </a:bodyPr>
          <a:lstStyle>
            <a:lvl1pPr>
              <a:defRPr sz="1400">
                <a:solidFill>
                  <a:srgbClr val="FFFFFF"/>
                </a:solidFill>
                <a:latin typeface="San Francisco Display Light"/>
                <a:ea typeface="San Francisco Display Light"/>
                <a:cs typeface="San Francisco Display Light"/>
                <a:sym typeface="San Francisco Display Light"/>
              </a:defRPr>
            </a:lvl1pPr>
          </a:lstStyle>
          <a:p>
            <a:pPr defTabSz="904483" hangingPunct="0"/>
            <a:r>
              <a:rPr sz="849" kern="0">
                <a:latin typeface="David"/>
                <a:sym typeface="+mn-lt"/>
              </a:rPr>
              <a:t>Tittle Here</a:t>
            </a:r>
          </a:p>
        </p:txBody>
      </p:sp>
      <p:sp>
        <p:nvSpPr>
          <p:cNvPr id="3170" name="Shape 3170"/>
          <p:cNvSpPr/>
          <p:nvPr/>
        </p:nvSpPr>
        <p:spPr>
          <a:xfrm>
            <a:off x="6288431" y="5335813"/>
            <a:ext cx="90732" cy="90732"/>
          </a:xfrm>
          <a:prstGeom prst="ellipse">
            <a:avLst/>
          </a:prstGeom>
          <a:solidFill>
            <a:srgbClr val="414A57"/>
          </a:solidFill>
          <a:ln w="12700">
            <a:miter lim="400000"/>
          </a:ln>
        </p:spPr>
        <p:txBody>
          <a:bodyPr lIns="27708" rIns="27708" anchor="ctr"/>
          <a:lstStyle/>
          <a:p>
            <a:pPr defTabSz="904483" hangingPunct="0">
              <a:defRPr>
                <a:solidFill>
                  <a:srgbClr val="FF4C00"/>
                </a:solidFill>
              </a:defRPr>
            </a:pPr>
            <a:endParaRPr sz="1758" kern="0">
              <a:solidFill>
                <a:srgbClr val="FF4C00"/>
              </a:solidFill>
              <a:latin typeface="David"/>
              <a:ea typeface="微软雅黑"/>
              <a:cs typeface="+mj-cs"/>
              <a:sym typeface="+mn-lt"/>
            </a:endParaRPr>
          </a:p>
        </p:txBody>
      </p:sp>
      <p:sp>
        <p:nvSpPr>
          <p:cNvPr id="3171" name="Shape 3171"/>
          <p:cNvSpPr/>
          <p:nvPr/>
        </p:nvSpPr>
        <p:spPr>
          <a:xfrm>
            <a:off x="6446577" y="5291894"/>
            <a:ext cx="527240" cy="223010"/>
          </a:xfrm>
          <a:prstGeom prst="rect">
            <a:avLst/>
          </a:prstGeom>
          <a:ln w="12700">
            <a:miter lim="400000"/>
          </a:ln>
          <a:extLst>
            <a:ext uri="{C572A759-6A51-4108-AA02-DFA0A04FC94B}">
              <ma14:wrappingTextBoxFlag xmlns="" xmlns:ma14="http://schemas.microsoft.com/office/mac/drawingml/2011/main" val="1"/>
            </a:ext>
          </a:extLst>
        </p:spPr>
        <p:txBody>
          <a:bodyPr wrap="none" lIns="27708" rIns="27708">
            <a:spAutoFit/>
          </a:bodyPr>
          <a:lstStyle>
            <a:lvl1pPr>
              <a:defRPr sz="1400">
                <a:solidFill>
                  <a:srgbClr val="FFFFFF"/>
                </a:solidFill>
                <a:latin typeface="San Francisco Display Light"/>
                <a:ea typeface="San Francisco Display Light"/>
                <a:cs typeface="San Francisco Display Light"/>
                <a:sym typeface="San Francisco Display Light"/>
              </a:defRPr>
            </a:lvl1pPr>
          </a:lstStyle>
          <a:p>
            <a:pPr defTabSz="904483" hangingPunct="0"/>
            <a:r>
              <a:rPr sz="849" kern="0">
                <a:latin typeface="David"/>
                <a:sym typeface="+mn-lt"/>
              </a:rPr>
              <a:t>Tittle Here</a:t>
            </a:r>
          </a:p>
        </p:txBody>
      </p:sp>
      <p:sp>
        <p:nvSpPr>
          <p:cNvPr id="3172" name="Shape 3172"/>
          <p:cNvSpPr/>
          <p:nvPr/>
        </p:nvSpPr>
        <p:spPr>
          <a:xfrm>
            <a:off x="7180478" y="5335813"/>
            <a:ext cx="90732" cy="90732"/>
          </a:xfrm>
          <a:prstGeom prst="ellipse">
            <a:avLst/>
          </a:prstGeom>
          <a:solidFill>
            <a:srgbClr val="353740"/>
          </a:solidFill>
          <a:ln w="12700">
            <a:miter lim="400000"/>
          </a:ln>
        </p:spPr>
        <p:txBody>
          <a:bodyPr lIns="27708" rIns="27708" anchor="ctr"/>
          <a:lstStyle/>
          <a:p>
            <a:pPr defTabSz="904483" hangingPunct="0">
              <a:defRPr>
                <a:solidFill>
                  <a:srgbClr val="FF4C00"/>
                </a:solidFill>
              </a:defRPr>
            </a:pPr>
            <a:endParaRPr sz="1758" kern="0">
              <a:solidFill>
                <a:srgbClr val="FF4C00"/>
              </a:solidFill>
              <a:latin typeface="David"/>
              <a:ea typeface="微软雅黑"/>
              <a:cs typeface="+mj-cs"/>
              <a:sym typeface="+mn-lt"/>
            </a:endParaRPr>
          </a:p>
        </p:txBody>
      </p:sp>
      <p:sp>
        <p:nvSpPr>
          <p:cNvPr id="3173" name="Shape 3173"/>
          <p:cNvSpPr/>
          <p:nvPr/>
        </p:nvSpPr>
        <p:spPr>
          <a:xfrm>
            <a:off x="7338624" y="5291894"/>
            <a:ext cx="527240" cy="223010"/>
          </a:xfrm>
          <a:prstGeom prst="rect">
            <a:avLst/>
          </a:prstGeom>
          <a:ln w="12700">
            <a:miter lim="400000"/>
          </a:ln>
          <a:extLst>
            <a:ext uri="{C572A759-6A51-4108-AA02-DFA0A04FC94B}">
              <ma14:wrappingTextBoxFlag xmlns="" xmlns:ma14="http://schemas.microsoft.com/office/mac/drawingml/2011/main" val="1"/>
            </a:ext>
          </a:extLst>
        </p:spPr>
        <p:txBody>
          <a:bodyPr wrap="none" lIns="27708" rIns="27708">
            <a:spAutoFit/>
          </a:bodyPr>
          <a:lstStyle>
            <a:lvl1pPr>
              <a:defRPr sz="1400">
                <a:solidFill>
                  <a:srgbClr val="FFFFFF"/>
                </a:solidFill>
                <a:latin typeface="San Francisco Display Light"/>
                <a:ea typeface="San Francisco Display Light"/>
                <a:cs typeface="San Francisco Display Light"/>
                <a:sym typeface="San Francisco Display Light"/>
              </a:defRPr>
            </a:lvl1pPr>
          </a:lstStyle>
          <a:p>
            <a:pPr defTabSz="904483" hangingPunct="0"/>
            <a:r>
              <a:rPr sz="849" kern="0" dirty="0">
                <a:latin typeface="David"/>
                <a:sym typeface="+mn-lt"/>
              </a:rPr>
              <a:t>Tittle Here</a:t>
            </a:r>
          </a:p>
        </p:txBody>
      </p:sp>
      <p:sp>
        <p:nvSpPr>
          <p:cNvPr id="3174" name="Shape 3174"/>
          <p:cNvSpPr/>
          <p:nvPr/>
        </p:nvSpPr>
        <p:spPr>
          <a:xfrm>
            <a:off x="9637976" y="3161554"/>
            <a:ext cx="846238" cy="223010"/>
          </a:xfrm>
          <a:prstGeom prst="rect">
            <a:avLst/>
          </a:prstGeom>
          <a:ln w="12700">
            <a:miter lim="400000"/>
          </a:ln>
          <a:extLst>
            <a:ext uri="{C572A759-6A51-4108-AA02-DFA0A04FC94B}">
              <ma14:wrappingTextBoxFlag xmlns="" xmlns:ma14="http://schemas.microsoft.com/office/mac/drawingml/2011/main" val="1"/>
            </a:ext>
          </a:extLst>
        </p:spPr>
        <p:txBody>
          <a:bodyPr wrap="none" lIns="27708" rIns="27708">
            <a:spAutoFit/>
          </a:bodyPr>
          <a:lstStyle/>
          <a:p>
            <a:pPr algn="ctr" defTabSz="904483" hangingPunct="0">
              <a:defRPr sz="1400">
                <a:solidFill>
                  <a:srgbClr val="FFFFFF"/>
                </a:solidFill>
                <a:latin typeface="San Francisco Display Light"/>
                <a:ea typeface="San Francisco Display Light"/>
                <a:cs typeface="San Francisco Display Light"/>
                <a:sym typeface="San Francisco Display Light"/>
              </a:defRPr>
            </a:pPr>
            <a:r>
              <a:rPr sz="849" kern="0" dirty="0">
                <a:solidFill>
                  <a:srgbClr val="FFFFFF"/>
                </a:solidFill>
                <a:latin typeface="David"/>
                <a:sym typeface="+mn-lt"/>
              </a:rPr>
              <a:t>Total Names Here</a:t>
            </a:r>
          </a:p>
        </p:txBody>
      </p:sp>
    </p:spTree>
  </p:cSld>
  <p:clrMapOvr>
    <a:masterClrMapping/>
  </p:clrMapOvr>
  <p:transition spd="slow">
    <p:push dir="u"/>
  </p:transition>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3158"/>
                                        </p:tgtEl>
                                        <p:attrNameLst>
                                          <p:attrName>style.visibility</p:attrName>
                                        </p:attrNameLst>
                                      </p:cBhvr>
                                      <p:to>
                                        <p:strVal val="visible"/>
                                      </p:to>
                                    </p:set>
                                    <p:anim calcmode="lin" valueType="num">
                                      <p:cBhvr>
                                        <p:cTn id="7" dur="1000" fill="hold"/>
                                        <p:tgtEl>
                                          <p:spTgt spid="3158"/>
                                        </p:tgtEl>
                                        <p:attrNameLst>
                                          <p:attrName>ppt_w</p:attrName>
                                        </p:attrNameLst>
                                      </p:cBhvr>
                                      <p:tavLst>
                                        <p:tav tm="0">
                                          <p:val>
                                            <p:fltVal val="0"/>
                                          </p:val>
                                        </p:tav>
                                        <p:tav tm="100000">
                                          <p:val>
                                            <p:strVal val="#ppt_w"/>
                                          </p:val>
                                        </p:tav>
                                      </p:tavLst>
                                    </p:anim>
                                    <p:anim calcmode="lin" valueType="num">
                                      <p:cBhvr>
                                        <p:cTn id="8" dur="1000" fill="hold"/>
                                        <p:tgtEl>
                                          <p:spTgt spid="3158"/>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300"/>
                                  </p:stCondLst>
                                  <p:childTnLst>
                                    <p:set>
                                      <p:cBhvr>
                                        <p:cTn id="10" dur="1" fill="hold">
                                          <p:stCondLst>
                                            <p:cond delay="0"/>
                                          </p:stCondLst>
                                        </p:cTn>
                                        <p:tgtEl>
                                          <p:spTgt spid="3155"/>
                                        </p:tgtEl>
                                        <p:attrNameLst>
                                          <p:attrName>style.visibility</p:attrName>
                                        </p:attrNameLst>
                                      </p:cBhvr>
                                      <p:to>
                                        <p:strVal val="visible"/>
                                      </p:to>
                                    </p:set>
                                    <p:anim calcmode="lin" valueType="num">
                                      <p:cBhvr>
                                        <p:cTn id="11" dur="1000" fill="hold"/>
                                        <p:tgtEl>
                                          <p:spTgt spid="3155"/>
                                        </p:tgtEl>
                                        <p:attrNameLst>
                                          <p:attrName>ppt_w</p:attrName>
                                        </p:attrNameLst>
                                      </p:cBhvr>
                                      <p:tavLst>
                                        <p:tav tm="0">
                                          <p:val>
                                            <p:fltVal val="0"/>
                                          </p:val>
                                        </p:tav>
                                        <p:tav tm="100000">
                                          <p:val>
                                            <p:strVal val="#ppt_w"/>
                                          </p:val>
                                        </p:tav>
                                      </p:tavLst>
                                    </p:anim>
                                    <p:anim calcmode="lin" valueType="num">
                                      <p:cBhvr>
                                        <p:cTn id="12" dur="1000" fill="hold"/>
                                        <p:tgtEl>
                                          <p:spTgt spid="3155"/>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600"/>
                                  </p:stCondLst>
                                  <p:childTnLst>
                                    <p:set>
                                      <p:cBhvr>
                                        <p:cTn id="14" dur="1" fill="hold">
                                          <p:stCondLst>
                                            <p:cond delay="0"/>
                                          </p:stCondLst>
                                        </p:cTn>
                                        <p:tgtEl>
                                          <p:spTgt spid="3153"/>
                                        </p:tgtEl>
                                        <p:attrNameLst>
                                          <p:attrName>style.visibility</p:attrName>
                                        </p:attrNameLst>
                                      </p:cBhvr>
                                      <p:to>
                                        <p:strVal val="visible"/>
                                      </p:to>
                                    </p:set>
                                    <p:anim calcmode="lin" valueType="num">
                                      <p:cBhvr>
                                        <p:cTn id="15" dur="1000" fill="hold"/>
                                        <p:tgtEl>
                                          <p:spTgt spid="3153"/>
                                        </p:tgtEl>
                                        <p:attrNameLst>
                                          <p:attrName>ppt_w</p:attrName>
                                        </p:attrNameLst>
                                      </p:cBhvr>
                                      <p:tavLst>
                                        <p:tav tm="0">
                                          <p:val>
                                            <p:fltVal val="0"/>
                                          </p:val>
                                        </p:tav>
                                        <p:tav tm="100000">
                                          <p:val>
                                            <p:strVal val="#ppt_w"/>
                                          </p:val>
                                        </p:tav>
                                      </p:tavLst>
                                    </p:anim>
                                    <p:anim calcmode="lin" valueType="num">
                                      <p:cBhvr>
                                        <p:cTn id="16" dur="1000" fill="hold"/>
                                        <p:tgtEl>
                                          <p:spTgt spid="3153"/>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1000"/>
                                  </p:stCondLst>
                                  <p:childTnLst>
                                    <p:set>
                                      <p:cBhvr>
                                        <p:cTn id="18" dur="1" fill="hold">
                                          <p:stCondLst>
                                            <p:cond delay="0"/>
                                          </p:stCondLst>
                                        </p:cTn>
                                        <p:tgtEl>
                                          <p:spTgt spid="3151"/>
                                        </p:tgtEl>
                                        <p:attrNameLst>
                                          <p:attrName>style.visibility</p:attrName>
                                        </p:attrNameLst>
                                      </p:cBhvr>
                                      <p:to>
                                        <p:strVal val="visible"/>
                                      </p:to>
                                    </p:set>
                                    <p:anim calcmode="lin" valueType="num">
                                      <p:cBhvr>
                                        <p:cTn id="19" dur="1000" fill="hold"/>
                                        <p:tgtEl>
                                          <p:spTgt spid="3151"/>
                                        </p:tgtEl>
                                        <p:attrNameLst>
                                          <p:attrName>ppt_w</p:attrName>
                                        </p:attrNameLst>
                                      </p:cBhvr>
                                      <p:tavLst>
                                        <p:tav tm="0">
                                          <p:val>
                                            <p:fltVal val="0"/>
                                          </p:val>
                                        </p:tav>
                                        <p:tav tm="100000">
                                          <p:val>
                                            <p:strVal val="#ppt_w"/>
                                          </p:val>
                                        </p:tav>
                                      </p:tavLst>
                                    </p:anim>
                                    <p:anim calcmode="lin" valueType="num">
                                      <p:cBhvr>
                                        <p:cTn id="20" dur="1000" fill="hold"/>
                                        <p:tgtEl>
                                          <p:spTgt spid="31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151" grpId="0">
        <p:bldAsOne/>
      </p:bldGraphic>
      <p:bldGraphic spid="3153" grpId="0">
        <p:bldAsOne/>
      </p:bldGraphic>
      <p:bldGraphic spid="3155" grpId="0">
        <p:bldAsOne/>
      </p:bldGraphic>
      <p:bldGraphic spid="3158" grpId="0">
        <p:bldAsOne/>
      </p:bldGraphic>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191A2C"/>
        </a:solidFill>
        <a:effectLst/>
      </p:bgPr>
    </p:bg>
    <p:spTree>
      <p:nvGrpSpPr>
        <p:cNvPr id="1" name=""/>
        <p:cNvGrpSpPr/>
        <p:nvPr/>
      </p:nvGrpSpPr>
      <p:grpSpPr>
        <a:xfrm>
          <a:off x="0" y="0"/>
          <a:ext cx="0" cy="0"/>
          <a:chOff x="0" y="0"/>
          <a:chExt cx="0" cy="0"/>
        </a:xfrm>
      </p:grpSpPr>
      <p:sp>
        <p:nvSpPr>
          <p:cNvPr id="49" name="文本框 48"/>
          <p:cNvSpPr txBox="1"/>
          <p:nvPr/>
        </p:nvSpPr>
        <p:spPr>
          <a:xfrm>
            <a:off x="4885266" y="358046"/>
            <a:ext cx="2673400" cy="523220"/>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lt"/>
              </a:rPr>
              <a:t>销售渠道占比</a:t>
            </a:r>
            <a:endParaRPr kumimoji="0" lang="zh-CN" altLang="en-US" sz="2800" b="0" i="0" u="none" strike="noStrike" kern="1200" cap="none" spc="0" normalizeH="0" baseline="0" noProof="0" dirty="0">
              <a:ln>
                <a:noFill/>
              </a:ln>
              <a:solidFill>
                <a:srgbClr val="FFC929"/>
              </a:solidFill>
              <a:effectLst/>
              <a:uLnTx/>
              <a:uFillTx/>
              <a:latin typeface="Microsoft YaHei"/>
              <a:ea typeface="Microsoft YaHei"/>
              <a:cs typeface="+mn-ea"/>
              <a:sym typeface="+mn-lt"/>
            </a:endParaRPr>
          </a:p>
        </p:txBody>
      </p:sp>
      <p:graphicFrame>
        <p:nvGraphicFramePr>
          <p:cNvPr id="52" name="Chart 5"/>
          <p:cNvGraphicFramePr/>
          <p:nvPr>
            <p:extLst>
              <p:ext uri="{D42A27DB-BD31-4B8C-83A1-F6EECF244321}">
                <p14:modId xmlns:p14="http://schemas.microsoft.com/office/powerpoint/2010/main" val="320321795"/>
              </p:ext>
            </p:extLst>
          </p:nvPr>
        </p:nvGraphicFramePr>
        <p:xfrm>
          <a:off x="2700867" y="1701801"/>
          <a:ext cx="6587066" cy="433493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3465437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191A2C"/>
        </a:solidFill>
        <a:effectLst/>
      </p:bgPr>
    </p:bg>
    <p:spTree>
      <p:nvGrpSpPr>
        <p:cNvPr id="1" name=""/>
        <p:cNvGrpSpPr/>
        <p:nvPr/>
      </p:nvGrpSpPr>
      <p:grpSpPr>
        <a:xfrm>
          <a:off x="0" y="0"/>
          <a:ext cx="0" cy="0"/>
          <a:chOff x="0" y="0"/>
          <a:chExt cx="0" cy="0"/>
        </a:xfrm>
      </p:grpSpPr>
      <p:sp>
        <p:nvSpPr>
          <p:cNvPr id="51" name="文本框 50"/>
          <p:cNvSpPr txBox="1"/>
          <p:nvPr/>
        </p:nvSpPr>
        <p:spPr>
          <a:xfrm>
            <a:off x="4943872" y="477816"/>
            <a:ext cx="2304256" cy="523220"/>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lt"/>
              </a:rPr>
              <a:t>近</a:t>
            </a:r>
            <a:r>
              <a:rPr kumimoji="0" lang="en-US" altLang="zh-CN"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lt"/>
              </a:rPr>
              <a:t>7</a:t>
            </a:r>
            <a:r>
              <a:rPr kumimoji="0" lang="zh-CN" altLang="en-US"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lt"/>
              </a:rPr>
              <a:t>日销售额</a:t>
            </a:r>
            <a:endParaRPr kumimoji="0" lang="zh-CN" altLang="en-US" sz="2800" b="0" i="0" u="none" strike="noStrike" kern="1200" cap="none" spc="0" normalizeH="0" baseline="0" noProof="0" dirty="0">
              <a:ln>
                <a:noFill/>
              </a:ln>
              <a:solidFill>
                <a:srgbClr val="FFC929"/>
              </a:solidFill>
              <a:effectLst/>
              <a:uLnTx/>
              <a:uFillTx/>
              <a:latin typeface="Microsoft YaHei"/>
              <a:ea typeface="Microsoft YaHei"/>
              <a:cs typeface="+mn-ea"/>
              <a:sym typeface="+mn-lt"/>
            </a:endParaRPr>
          </a:p>
        </p:txBody>
      </p:sp>
      <p:graphicFrame>
        <p:nvGraphicFramePr>
          <p:cNvPr id="53" name="Chart 26"/>
          <p:cNvGraphicFramePr/>
          <p:nvPr>
            <p:extLst>
              <p:ext uri="{D42A27DB-BD31-4B8C-83A1-F6EECF244321}">
                <p14:modId xmlns:p14="http://schemas.microsoft.com/office/powerpoint/2010/main" val="2064750219"/>
              </p:ext>
            </p:extLst>
          </p:nvPr>
        </p:nvGraphicFramePr>
        <p:xfrm>
          <a:off x="1896533" y="1566333"/>
          <a:ext cx="8238067" cy="41740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6536639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down)">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3" grpId="0">
        <p:bldAsOne/>
      </p:bldGraphic>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 name="矩形 780"/>
          <p:cNvSpPr/>
          <p:nvPr/>
        </p:nvSpPr>
        <p:spPr>
          <a:xfrm>
            <a:off x="4739566" y="837427"/>
            <a:ext cx="2806535"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solidFill>
                <a:effectLst/>
                <a:uLnTx/>
                <a:uFillTx/>
                <a:latin typeface="Microsoft YaHei"/>
                <a:ea typeface="Microsoft YaHei"/>
                <a:cs typeface="+mn-ea"/>
                <a:sym typeface="+mn-lt"/>
              </a:rPr>
              <a:t>Platform Traffic Analysis</a:t>
            </a:r>
          </a:p>
        </p:txBody>
      </p:sp>
      <p:sp>
        <p:nvSpPr>
          <p:cNvPr id="782" name="文本框 781"/>
          <p:cNvSpPr txBox="1"/>
          <p:nvPr/>
        </p:nvSpPr>
        <p:spPr>
          <a:xfrm>
            <a:off x="4093912" y="326128"/>
            <a:ext cx="4097842" cy="584775"/>
          </a:xfrm>
          <a:prstGeom prst="rect">
            <a:avLst/>
          </a:prstGeom>
          <a:noFill/>
        </p:spPr>
        <p:txBody>
          <a:bodyPr wrap="square">
            <a:spAutoFit/>
          </a:bodyPr>
          <a:lstStyle>
            <a:defPPr>
              <a:defRPr lang="zh-CN"/>
            </a:defPPr>
            <a:lvl1pPr algn="ctr">
              <a:lnSpc>
                <a:spcPct val="100000"/>
              </a:lnSpc>
              <a:defRPr sz="2399" b="1">
                <a:solidFill>
                  <a:schemeClr val="bg1">
                    <a:lumMod val="95000"/>
                  </a:schemeClr>
                </a:solidFill>
                <a:cs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uLnTx/>
                <a:uFillTx/>
                <a:latin typeface="Microsoft YaHei"/>
                <a:ea typeface="Microsoft YaHei"/>
                <a:sym typeface="+mn-lt"/>
              </a:rPr>
              <a:t>流量分析</a:t>
            </a:r>
          </a:p>
        </p:txBody>
      </p:sp>
      <p:grpSp>
        <p:nvGrpSpPr>
          <p:cNvPr id="6" name="组合 5" hidden="1"/>
          <p:cNvGrpSpPr/>
          <p:nvPr/>
        </p:nvGrpSpPr>
        <p:grpSpPr>
          <a:xfrm>
            <a:off x="4041642" y="1787593"/>
            <a:ext cx="3227576" cy="4415165"/>
            <a:chOff x="4041642" y="1787593"/>
            <a:chExt cx="3227576" cy="4415165"/>
          </a:xfrm>
        </p:grpSpPr>
        <p:sp>
          <p:nvSpPr>
            <p:cNvPr id="833" name="文本框 832"/>
            <p:cNvSpPr txBox="1"/>
            <p:nvPr/>
          </p:nvSpPr>
          <p:spPr>
            <a:xfrm>
              <a:off x="6238290" y="5550352"/>
              <a:ext cx="467511"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black">
                      <a:lumMod val="65000"/>
                      <a:lumOff val="35000"/>
                    </a:prstClr>
                  </a:solidFill>
                  <a:effectLst/>
                  <a:uLnTx/>
                  <a:uFillTx/>
                  <a:latin typeface="Microsoft YaHei"/>
                  <a:ea typeface="Microsoft YaHei"/>
                  <a:cs typeface="+mn-ea"/>
                  <a:sym typeface="+mn-lt"/>
                </a:rPr>
                <a:t>厦门</a:t>
              </a:r>
              <a:endParaRPr kumimoji="0" lang="en-US" altLang="zh-CN" sz="700" b="0" i="0" u="none" strike="noStrike" kern="1200" cap="none" spc="0" normalizeH="0" baseline="0" noProof="0" dirty="0">
                <a:ln>
                  <a:noFill/>
                </a:ln>
                <a:solidFill>
                  <a:prstClr val="black">
                    <a:lumMod val="65000"/>
                    <a:lumOff val="35000"/>
                  </a:prstClr>
                </a:solidFill>
                <a:effectLst/>
                <a:uLnTx/>
                <a:uFillTx/>
                <a:latin typeface="Microsoft YaHei"/>
                <a:ea typeface="Microsoft YaHei"/>
                <a:cs typeface="+mn-ea"/>
                <a:sym typeface="+mn-lt"/>
              </a:endParaRPr>
            </a:p>
          </p:txBody>
        </p:sp>
        <p:sp>
          <p:nvSpPr>
            <p:cNvPr id="839" name="文本框 838"/>
            <p:cNvSpPr txBox="1"/>
            <p:nvPr/>
          </p:nvSpPr>
          <p:spPr>
            <a:xfrm>
              <a:off x="6567952" y="3038249"/>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black">
                      <a:lumMod val="65000"/>
                      <a:lumOff val="35000"/>
                    </a:prstClr>
                  </a:solidFill>
                  <a:effectLst/>
                  <a:uLnTx/>
                  <a:uFillTx/>
                  <a:latin typeface="Microsoft YaHei"/>
                  <a:ea typeface="Microsoft YaHei"/>
                  <a:cs typeface="+mn-ea"/>
                  <a:sym typeface="+mn-lt"/>
                </a:rPr>
                <a:t>大连</a:t>
              </a:r>
              <a:endParaRPr kumimoji="0" lang="en-US" altLang="zh-CN" sz="700" b="0" i="0" u="none" strike="noStrike" kern="1200" cap="none" spc="0" normalizeH="0" baseline="0" noProof="0" dirty="0">
                <a:ln>
                  <a:noFill/>
                </a:ln>
                <a:solidFill>
                  <a:prstClr val="black">
                    <a:lumMod val="65000"/>
                    <a:lumOff val="35000"/>
                  </a:prstClr>
                </a:solidFill>
                <a:effectLst/>
                <a:uLnTx/>
                <a:uFillTx/>
                <a:latin typeface="Microsoft YaHei"/>
                <a:ea typeface="Microsoft YaHei"/>
                <a:cs typeface="+mn-ea"/>
                <a:sym typeface="+mn-lt"/>
              </a:endParaRPr>
            </a:p>
          </p:txBody>
        </p:sp>
        <p:sp>
          <p:nvSpPr>
            <p:cNvPr id="840" name="文本框 839"/>
            <p:cNvSpPr txBox="1"/>
            <p:nvPr/>
          </p:nvSpPr>
          <p:spPr>
            <a:xfrm>
              <a:off x="6560207" y="2721047"/>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white"/>
                  </a:solidFill>
                  <a:effectLst/>
                  <a:uLnTx/>
                  <a:uFillTx/>
                  <a:latin typeface="Microsoft YaHei"/>
                  <a:ea typeface="Microsoft YaHei"/>
                  <a:cs typeface="+mn-ea"/>
                  <a:sym typeface="+mn-lt"/>
                </a:rPr>
                <a:t>沈阳</a:t>
              </a:r>
              <a:endParaRPr kumimoji="0" lang="en-US" altLang="zh-CN" sz="7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841" name="文本框 840"/>
            <p:cNvSpPr txBox="1"/>
            <p:nvPr/>
          </p:nvSpPr>
          <p:spPr>
            <a:xfrm>
              <a:off x="5988529" y="3185177"/>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black">
                      <a:lumMod val="65000"/>
                      <a:lumOff val="35000"/>
                    </a:prstClr>
                  </a:solidFill>
                  <a:effectLst/>
                  <a:uLnTx/>
                  <a:uFillTx/>
                  <a:latin typeface="Microsoft YaHei"/>
                  <a:ea typeface="Microsoft YaHei"/>
                  <a:cs typeface="+mn-ea"/>
                  <a:sym typeface="+mn-lt"/>
                </a:rPr>
                <a:t>天津</a:t>
              </a:r>
              <a:endParaRPr kumimoji="0" lang="en-US" altLang="zh-CN" sz="700" b="0" i="0" u="none" strike="noStrike" kern="1200" cap="none" spc="0" normalizeH="0" baseline="0" noProof="0" dirty="0">
                <a:ln>
                  <a:noFill/>
                </a:ln>
                <a:solidFill>
                  <a:prstClr val="black">
                    <a:lumMod val="65000"/>
                    <a:lumOff val="35000"/>
                  </a:prstClr>
                </a:solidFill>
                <a:effectLst/>
                <a:uLnTx/>
                <a:uFillTx/>
                <a:latin typeface="Microsoft YaHei"/>
                <a:ea typeface="Microsoft YaHei"/>
                <a:cs typeface="+mn-ea"/>
                <a:sym typeface="+mn-lt"/>
              </a:endParaRPr>
            </a:p>
          </p:txBody>
        </p:sp>
        <p:sp>
          <p:nvSpPr>
            <p:cNvPr id="842" name="文本框 841"/>
            <p:cNvSpPr txBox="1"/>
            <p:nvPr/>
          </p:nvSpPr>
          <p:spPr>
            <a:xfrm>
              <a:off x="6801707" y="1787593"/>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white"/>
                  </a:solidFill>
                  <a:effectLst/>
                  <a:uLnTx/>
                  <a:uFillTx/>
                  <a:latin typeface="Microsoft YaHei"/>
                  <a:ea typeface="Microsoft YaHei"/>
                  <a:cs typeface="+mn-ea"/>
                  <a:sym typeface="+mn-lt"/>
                </a:rPr>
                <a:t>哈尔滨</a:t>
              </a:r>
              <a:endParaRPr kumimoji="0" lang="en-US" altLang="zh-CN" sz="7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843" name="文本框 842"/>
            <p:cNvSpPr txBox="1"/>
            <p:nvPr/>
          </p:nvSpPr>
          <p:spPr>
            <a:xfrm>
              <a:off x="4655992" y="3217057"/>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white"/>
                  </a:solidFill>
                  <a:effectLst/>
                  <a:uLnTx/>
                  <a:uFillTx/>
                  <a:latin typeface="Microsoft YaHei"/>
                  <a:ea typeface="Microsoft YaHei"/>
                  <a:cs typeface="+mn-ea"/>
                  <a:sym typeface="+mn-lt"/>
                </a:rPr>
                <a:t>包头</a:t>
              </a:r>
              <a:endParaRPr kumimoji="0" lang="en-US" altLang="zh-CN" sz="7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844" name="文本框 843"/>
            <p:cNvSpPr txBox="1"/>
            <p:nvPr/>
          </p:nvSpPr>
          <p:spPr>
            <a:xfrm>
              <a:off x="5569457" y="3295206"/>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white"/>
                  </a:solidFill>
                  <a:effectLst/>
                  <a:uLnTx/>
                  <a:uFillTx/>
                  <a:latin typeface="Microsoft YaHei"/>
                  <a:ea typeface="Microsoft YaHei"/>
                  <a:cs typeface="+mn-ea"/>
                  <a:sym typeface="+mn-lt"/>
                </a:rPr>
                <a:t>保定</a:t>
              </a:r>
              <a:endParaRPr kumimoji="0" lang="en-US" altLang="zh-CN" sz="7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845" name="文本框 844"/>
            <p:cNvSpPr txBox="1"/>
            <p:nvPr/>
          </p:nvSpPr>
          <p:spPr>
            <a:xfrm>
              <a:off x="4703597" y="2894533"/>
              <a:ext cx="648072"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white"/>
                  </a:solidFill>
                  <a:effectLst/>
                  <a:uLnTx/>
                  <a:uFillTx/>
                  <a:latin typeface="Microsoft YaHei"/>
                  <a:ea typeface="Microsoft YaHei"/>
                  <a:cs typeface="+mn-ea"/>
                  <a:sym typeface="+mn-lt"/>
                </a:rPr>
                <a:t>呼和浩特</a:t>
              </a:r>
              <a:endParaRPr kumimoji="0" lang="en-US" altLang="zh-CN" sz="7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846" name="文本框 845"/>
            <p:cNvSpPr txBox="1"/>
            <p:nvPr/>
          </p:nvSpPr>
          <p:spPr>
            <a:xfrm>
              <a:off x="5971924" y="3039872"/>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white"/>
                  </a:solidFill>
                  <a:effectLst/>
                  <a:uLnTx/>
                  <a:uFillTx/>
                  <a:latin typeface="Microsoft YaHei"/>
                  <a:ea typeface="Microsoft YaHei"/>
                  <a:cs typeface="+mn-ea"/>
                  <a:sym typeface="+mn-lt"/>
                </a:rPr>
                <a:t>滨海</a:t>
              </a:r>
              <a:endParaRPr kumimoji="0" lang="en-US" altLang="zh-CN" sz="7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847" name="文本框 846"/>
            <p:cNvSpPr txBox="1"/>
            <p:nvPr/>
          </p:nvSpPr>
          <p:spPr>
            <a:xfrm>
              <a:off x="5712665" y="3133919"/>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white"/>
                  </a:solidFill>
                  <a:effectLst/>
                  <a:uLnTx/>
                  <a:uFillTx/>
                  <a:latin typeface="Microsoft YaHei"/>
                  <a:ea typeface="Microsoft YaHei"/>
                  <a:cs typeface="+mn-ea"/>
                  <a:sym typeface="+mn-lt"/>
                </a:rPr>
                <a:t>武清</a:t>
              </a:r>
              <a:endParaRPr kumimoji="0" lang="en-US" altLang="zh-CN" sz="7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848" name="文本框 847"/>
            <p:cNvSpPr txBox="1"/>
            <p:nvPr/>
          </p:nvSpPr>
          <p:spPr>
            <a:xfrm>
              <a:off x="5849630" y="4224384"/>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white"/>
                  </a:solidFill>
                  <a:effectLst/>
                  <a:uLnTx/>
                  <a:uFillTx/>
                  <a:latin typeface="Microsoft YaHei"/>
                  <a:ea typeface="Microsoft YaHei"/>
                  <a:cs typeface="+mn-ea"/>
                  <a:sym typeface="+mn-lt"/>
                </a:rPr>
                <a:t>滁州</a:t>
              </a:r>
              <a:endParaRPr kumimoji="0" lang="en-US" altLang="zh-CN" sz="7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849" name="文本框 848"/>
            <p:cNvSpPr txBox="1"/>
            <p:nvPr/>
          </p:nvSpPr>
          <p:spPr>
            <a:xfrm>
              <a:off x="6560206" y="4514279"/>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black">
                      <a:lumMod val="65000"/>
                      <a:lumOff val="35000"/>
                    </a:prstClr>
                  </a:solidFill>
                  <a:effectLst/>
                  <a:uLnTx/>
                  <a:uFillTx/>
                  <a:latin typeface="Microsoft YaHei"/>
                  <a:ea typeface="Microsoft YaHei"/>
                  <a:cs typeface="+mn-ea"/>
                  <a:sym typeface="+mn-lt"/>
                </a:rPr>
                <a:t>海宁</a:t>
              </a:r>
              <a:endParaRPr kumimoji="0" lang="en-US" altLang="zh-CN" sz="700" b="0" i="0" u="none" strike="noStrike" kern="1200" cap="none" spc="0" normalizeH="0" baseline="0" noProof="0" dirty="0">
                <a:ln>
                  <a:noFill/>
                </a:ln>
                <a:solidFill>
                  <a:prstClr val="black">
                    <a:lumMod val="65000"/>
                    <a:lumOff val="35000"/>
                  </a:prstClr>
                </a:solidFill>
                <a:effectLst/>
                <a:uLnTx/>
                <a:uFillTx/>
                <a:latin typeface="Microsoft YaHei"/>
                <a:ea typeface="Microsoft YaHei"/>
                <a:cs typeface="+mn-ea"/>
                <a:sym typeface="+mn-lt"/>
              </a:endParaRPr>
            </a:p>
          </p:txBody>
        </p:sp>
        <p:sp>
          <p:nvSpPr>
            <p:cNvPr id="850" name="文本框 849"/>
            <p:cNvSpPr txBox="1"/>
            <p:nvPr/>
          </p:nvSpPr>
          <p:spPr>
            <a:xfrm>
              <a:off x="5988529" y="4542821"/>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white"/>
                  </a:solidFill>
                  <a:effectLst/>
                  <a:uLnTx/>
                  <a:uFillTx/>
                  <a:latin typeface="Microsoft YaHei"/>
                  <a:ea typeface="Microsoft YaHei"/>
                  <a:cs typeface="+mn-ea"/>
                  <a:sym typeface="+mn-lt"/>
                </a:rPr>
                <a:t>合肥</a:t>
              </a:r>
              <a:endParaRPr kumimoji="0" lang="en-US" altLang="zh-CN" sz="7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851" name="文本框 850"/>
            <p:cNvSpPr txBox="1"/>
            <p:nvPr/>
          </p:nvSpPr>
          <p:spPr>
            <a:xfrm>
              <a:off x="5997185" y="3698034"/>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white"/>
                  </a:solidFill>
                  <a:effectLst/>
                  <a:uLnTx/>
                  <a:uFillTx/>
                  <a:latin typeface="Microsoft YaHei"/>
                  <a:ea typeface="Microsoft YaHei"/>
                  <a:cs typeface="+mn-ea"/>
                  <a:sym typeface="+mn-lt"/>
                </a:rPr>
                <a:t>胶州</a:t>
              </a:r>
              <a:endParaRPr kumimoji="0" lang="en-US" altLang="zh-CN" sz="7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852" name="文本框 851"/>
            <p:cNvSpPr txBox="1"/>
            <p:nvPr/>
          </p:nvSpPr>
          <p:spPr>
            <a:xfrm>
              <a:off x="6433864" y="3548997"/>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black">
                      <a:lumMod val="65000"/>
                      <a:lumOff val="35000"/>
                    </a:prstClr>
                  </a:solidFill>
                  <a:effectLst/>
                  <a:uLnTx/>
                  <a:uFillTx/>
                  <a:latin typeface="Microsoft YaHei"/>
                  <a:ea typeface="Microsoft YaHei"/>
                  <a:cs typeface="+mn-ea"/>
                  <a:sym typeface="+mn-lt"/>
                </a:rPr>
                <a:t>青岛</a:t>
              </a:r>
              <a:endParaRPr kumimoji="0" lang="en-US" altLang="zh-CN" sz="700" b="0" i="0" u="none" strike="noStrike" kern="1200" cap="none" spc="0" normalizeH="0" baseline="0" noProof="0" dirty="0">
                <a:ln>
                  <a:noFill/>
                </a:ln>
                <a:solidFill>
                  <a:prstClr val="black">
                    <a:lumMod val="65000"/>
                    <a:lumOff val="35000"/>
                  </a:prstClr>
                </a:solidFill>
                <a:effectLst/>
                <a:uLnTx/>
                <a:uFillTx/>
                <a:latin typeface="Microsoft YaHei"/>
                <a:ea typeface="Microsoft YaHei"/>
                <a:cs typeface="+mn-ea"/>
                <a:sym typeface="+mn-lt"/>
              </a:endParaRPr>
            </a:p>
          </p:txBody>
        </p:sp>
        <p:sp>
          <p:nvSpPr>
            <p:cNvPr id="853" name="文本框 852"/>
            <p:cNvSpPr txBox="1"/>
            <p:nvPr/>
          </p:nvSpPr>
          <p:spPr>
            <a:xfrm>
              <a:off x="6718250" y="4392444"/>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black">
                      <a:lumMod val="65000"/>
                      <a:lumOff val="35000"/>
                    </a:prstClr>
                  </a:solidFill>
                  <a:effectLst/>
                  <a:uLnTx/>
                  <a:uFillTx/>
                  <a:latin typeface="Microsoft YaHei"/>
                  <a:ea typeface="Microsoft YaHei"/>
                  <a:cs typeface="+mn-ea"/>
                  <a:sym typeface="+mn-lt"/>
                </a:rPr>
                <a:t>上海</a:t>
              </a:r>
              <a:endParaRPr kumimoji="0" lang="en-US" altLang="zh-CN" sz="700" b="0" i="0" u="none" strike="noStrike" kern="1200" cap="none" spc="0" normalizeH="0" baseline="0" noProof="0" dirty="0">
                <a:ln>
                  <a:noFill/>
                </a:ln>
                <a:solidFill>
                  <a:prstClr val="black">
                    <a:lumMod val="65000"/>
                    <a:lumOff val="35000"/>
                  </a:prstClr>
                </a:solidFill>
                <a:effectLst/>
                <a:uLnTx/>
                <a:uFillTx/>
                <a:latin typeface="Microsoft YaHei"/>
                <a:ea typeface="Microsoft YaHei"/>
                <a:cs typeface="+mn-ea"/>
                <a:sym typeface="+mn-lt"/>
              </a:endParaRPr>
            </a:p>
          </p:txBody>
        </p:sp>
        <p:sp>
          <p:nvSpPr>
            <p:cNvPr id="854" name="文本框 853"/>
            <p:cNvSpPr txBox="1"/>
            <p:nvPr/>
          </p:nvSpPr>
          <p:spPr>
            <a:xfrm>
              <a:off x="6381029" y="4234009"/>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white"/>
                  </a:solidFill>
                  <a:effectLst/>
                  <a:uLnTx/>
                  <a:uFillTx/>
                  <a:latin typeface="Microsoft YaHei"/>
                  <a:ea typeface="Microsoft YaHei"/>
                  <a:cs typeface="+mn-ea"/>
                  <a:sym typeface="+mn-lt"/>
                </a:rPr>
                <a:t>苏州</a:t>
              </a:r>
              <a:endParaRPr kumimoji="0" lang="en-US" altLang="zh-CN" sz="7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855" name="文本框 854"/>
            <p:cNvSpPr txBox="1"/>
            <p:nvPr/>
          </p:nvSpPr>
          <p:spPr>
            <a:xfrm>
              <a:off x="6169062" y="4229338"/>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white"/>
                  </a:solidFill>
                  <a:effectLst/>
                  <a:uLnTx/>
                  <a:uFillTx/>
                  <a:latin typeface="Microsoft YaHei"/>
                  <a:ea typeface="Microsoft YaHei"/>
                  <a:cs typeface="+mn-ea"/>
                  <a:sym typeface="+mn-lt"/>
                </a:rPr>
                <a:t>南京</a:t>
              </a:r>
              <a:endParaRPr kumimoji="0" lang="en-US" altLang="zh-CN" sz="7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856" name="文本框 855"/>
            <p:cNvSpPr txBox="1"/>
            <p:nvPr/>
          </p:nvSpPr>
          <p:spPr>
            <a:xfrm>
              <a:off x="5245154" y="5876376"/>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white"/>
                  </a:solidFill>
                  <a:effectLst/>
                  <a:uLnTx/>
                  <a:uFillTx/>
                  <a:latin typeface="Microsoft YaHei"/>
                  <a:ea typeface="Microsoft YaHei"/>
                  <a:cs typeface="+mn-ea"/>
                  <a:sym typeface="+mn-lt"/>
                </a:rPr>
                <a:t>佛山</a:t>
              </a:r>
              <a:endParaRPr kumimoji="0" lang="en-US" altLang="zh-CN" sz="7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857" name="文本框 856"/>
            <p:cNvSpPr txBox="1"/>
            <p:nvPr/>
          </p:nvSpPr>
          <p:spPr>
            <a:xfrm>
              <a:off x="5980626" y="5357567"/>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white"/>
                  </a:solidFill>
                  <a:effectLst/>
                  <a:uLnTx/>
                  <a:uFillTx/>
                  <a:latin typeface="Microsoft YaHei"/>
                  <a:ea typeface="Microsoft YaHei"/>
                  <a:cs typeface="+mn-ea"/>
                  <a:sym typeface="+mn-lt"/>
                </a:rPr>
                <a:t>漳州</a:t>
              </a:r>
              <a:endParaRPr kumimoji="0" lang="en-US" altLang="zh-CN" sz="7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858" name="文本框 857"/>
            <p:cNvSpPr txBox="1"/>
            <p:nvPr/>
          </p:nvSpPr>
          <p:spPr>
            <a:xfrm>
              <a:off x="6452234" y="5243616"/>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black">
                      <a:lumMod val="65000"/>
                      <a:lumOff val="35000"/>
                    </a:prstClr>
                  </a:solidFill>
                  <a:effectLst/>
                  <a:uLnTx/>
                  <a:uFillTx/>
                  <a:latin typeface="Microsoft YaHei"/>
                  <a:ea typeface="Microsoft YaHei"/>
                  <a:cs typeface="+mn-ea"/>
                  <a:sym typeface="+mn-lt"/>
                </a:rPr>
                <a:t>福州</a:t>
              </a:r>
              <a:endParaRPr kumimoji="0" lang="en-US" altLang="zh-CN" sz="700" b="0" i="0" u="none" strike="noStrike" kern="1200" cap="none" spc="0" normalizeH="0" baseline="0" noProof="0" dirty="0">
                <a:ln>
                  <a:noFill/>
                </a:ln>
                <a:solidFill>
                  <a:prstClr val="black">
                    <a:lumMod val="65000"/>
                    <a:lumOff val="35000"/>
                  </a:prstClr>
                </a:solidFill>
                <a:effectLst/>
                <a:uLnTx/>
                <a:uFillTx/>
                <a:latin typeface="Microsoft YaHei"/>
                <a:ea typeface="Microsoft YaHei"/>
                <a:cs typeface="+mn-ea"/>
                <a:sym typeface="+mn-lt"/>
              </a:endParaRPr>
            </a:p>
          </p:txBody>
        </p:sp>
        <p:sp>
          <p:nvSpPr>
            <p:cNvPr id="860" name="文本框 859"/>
            <p:cNvSpPr txBox="1"/>
            <p:nvPr/>
          </p:nvSpPr>
          <p:spPr>
            <a:xfrm>
              <a:off x="5569457" y="6002703"/>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black">
                      <a:lumMod val="65000"/>
                      <a:lumOff val="35000"/>
                    </a:prstClr>
                  </a:solidFill>
                  <a:effectLst/>
                  <a:uLnTx/>
                  <a:uFillTx/>
                  <a:latin typeface="Microsoft YaHei"/>
                  <a:ea typeface="Microsoft YaHei"/>
                  <a:cs typeface="+mn-ea"/>
                  <a:sym typeface="+mn-lt"/>
                </a:rPr>
                <a:t>珠海</a:t>
              </a:r>
              <a:endParaRPr kumimoji="0" lang="en-US" altLang="zh-CN" sz="700" b="0" i="0" u="none" strike="noStrike" kern="1200" cap="none" spc="0" normalizeH="0" baseline="0" noProof="0" dirty="0">
                <a:ln>
                  <a:noFill/>
                </a:ln>
                <a:solidFill>
                  <a:prstClr val="black">
                    <a:lumMod val="65000"/>
                    <a:lumOff val="35000"/>
                  </a:prstClr>
                </a:solidFill>
                <a:effectLst/>
                <a:uLnTx/>
                <a:uFillTx/>
                <a:latin typeface="Microsoft YaHei"/>
                <a:ea typeface="Microsoft YaHei"/>
                <a:cs typeface="+mn-ea"/>
                <a:sym typeface="+mn-lt"/>
              </a:endParaRPr>
            </a:p>
          </p:txBody>
        </p:sp>
        <p:sp>
          <p:nvSpPr>
            <p:cNvPr id="861" name="文本框 860"/>
            <p:cNvSpPr txBox="1"/>
            <p:nvPr/>
          </p:nvSpPr>
          <p:spPr>
            <a:xfrm>
              <a:off x="5637743" y="5696261"/>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white"/>
                  </a:solidFill>
                  <a:effectLst/>
                  <a:uLnTx/>
                  <a:uFillTx/>
                  <a:latin typeface="Microsoft YaHei"/>
                  <a:ea typeface="Microsoft YaHei"/>
                  <a:cs typeface="+mn-ea"/>
                  <a:sym typeface="+mn-lt"/>
                </a:rPr>
                <a:t>广州</a:t>
              </a:r>
              <a:endParaRPr kumimoji="0" lang="en-US" altLang="zh-CN" sz="7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862" name="文本框 861"/>
            <p:cNvSpPr txBox="1"/>
            <p:nvPr/>
          </p:nvSpPr>
          <p:spPr>
            <a:xfrm>
              <a:off x="5209576" y="4514919"/>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white"/>
                  </a:solidFill>
                  <a:effectLst/>
                  <a:uLnTx/>
                  <a:uFillTx/>
                  <a:latin typeface="Microsoft YaHei"/>
                  <a:ea typeface="Microsoft YaHei"/>
                  <a:cs typeface="+mn-ea"/>
                  <a:sym typeface="+mn-lt"/>
                </a:rPr>
                <a:t>汉川</a:t>
              </a:r>
              <a:endParaRPr kumimoji="0" lang="en-US" altLang="zh-CN" sz="7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863" name="文本框 862"/>
            <p:cNvSpPr txBox="1"/>
            <p:nvPr/>
          </p:nvSpPr>
          <p:spPr>
            <a:xfrm>
              <a:off x="5376105" y="3983390"/>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white"/>
                  </a:solidFill>
                  <a:effectLst/>
                  <a:uLnTx/>
                  <a:uFillTx/>
                  <a:latin typeface="Microsoft YaHei"/>
                  <a:ea typeface="Microsoft YaHei"/>
                  <a:cs typeface="+mn-ea"/>
                  <a:sym typeface="+mn-lt"/>
                </a:rPr>
                <a:t>新乡</a:t>
              </a:r>
              <a:endParaRPr kumimoji="0" lang="en-US" altLang="zh-CN" sz="7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864" name="文本框 863"/>
            <p:cNvSpPr txBox="1"/>
            <p:nvPr/>
          </p:nvSpPr>
          <p:spPr>
            <a:xfrm>
              <a:off x="6341562" y="4752904"/>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white"/>
                  </a:solidFill>
                  <a:effectLst/>
                  <a:uLnTx/>
                  <a:uFillTx/>
                  <a:latin typeface="Microsoft YaHei"/>
                  <a:ea typeface="Microsoft YaHei"/>
                  <a:cs typeface="+mn-ea"/>
                  <a:sym typeface="+mn-lt"/>
                </a:rPr>
                <a:t>绍兴</a:t>
              </a:r>
              <a:endParaRPr kumimoji="0" lang="en-US" altLang="zh-CN" sz="7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865" name="文本框 864"/>
            <p:cNvSpPr txBox="1"/>
            <p:nvPr/>
          </p:nvSpPr>
          <p:spPr>
            <a:xfrm>
              <a:off x="5519446" y="4648273"/>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white"/>
                  </a:solidFill>
                  <a:effectLst/>
                  <a:uLnTx/>
                  <a:uFillTx/>
                  <a:latin typeface="Microsoft YaHei"/>
                  <a:ea typeface="Microsoft YaHei"/>
                  <a:cs typeface="+mn-ea"/>
                  <a:sym typeface="+mn-lt"/>
                </a:rPr>
                <a:t>武汉</a:t>
              </a:r>
              <a:endParaRPr kumimoji="0" lang="en-US" altLang="zh-CN" sz="7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866" name="文本框 865"/>
            <p:cNvSpPr txBox="1"/>
            <p:nvPr/>
          </p:nvSpPr>
          <p:spPr>
            <a:xfrm>
              <a:off x="4041642" y="4717237"/>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white"/>
                  </a:solidFill>
                  <a:effectLst/>
                  <a:uLnTx/>
                  <a:uFillTx/>
                  <a:latin typeface="Microsoft YaHei"/>
                  <a:ea typeface="Microsoft YaHei"/>
                  <a:cs typeface="+mn-ea"/>
                  <a:sym typeface="+mn-lt"/>
                </a:rPr>
                <a:t>成都</a:t>
              </a:r>
              <a:endParaRPr kumimoji="0" lang="en-US" altLang="zh-CN" sz="7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867" name="文本框 866"/>
            <p:cNvSpPr txBox="1"/>
            <p:nvPr/>
          </p:nvSpPr>
          <p:spPr>
            <a:xfrm>
              <a:off x="4665253" y="4736983"/>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white"/>
                  </a:solidFill>
                  <a:effectLst/>
                  <a:uLnTx/>
                  <a:uFillTx/>
                  <a:latin typeface="Microsoft YaHei"/>
                  <a:ea typeface="Microsoft YaHei"/>
                  <a:cs typeface="+mn-ea"/>
                  <a:sym typeface="+mn-lt"/>
                </a:rPr>
                <a:t>重庆</a:t>
              </a:r>
              <a:endParaRPr kumimoji="0" lang="en-US" altLang="zh-CN" sz="7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grpSp>
      <p:grpSp>
        <p:nvGrpSpPr>
          <p:cNvPr id="7" name="组合 6" hidden="1"/>
          <p:cNvGrpSpPr/>
          <p:nvPr/>
        </p:nvGrpSpPr>
        <p:grpSpPr>
          <a:xfrm>
            <a:off x="4170806" y="1835697"/>
            <a:ext cx="2668475" cy="4210695"/>
            <a:chOff x="4170806" y="1835697"/>
            <a:chExt cx="2668475" cy="4210695"/>
          </a:xfrm>
        </p:grpSpPr>
        <p:sp>
          <p:nvSpPr>
            <p:cNvPr id="4" name="椭圆 3"/>
            <p:cNvSpPr/>
            <p:nvPr/>
          </p:nvSpPr>
          <p:spPr>
            <a:xfrm>
              <a:off x="6291930" y="5516112"/>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783" name="椭圆 782"/>
            <p:cNvSpPr/>
            <p:nvPr/>
          </p:nvSpPr>
          <p:spPr>
            <a:xfrm>
              <a:off x="6678524" y="4462813"/>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784" name="椭圆 783"/>
            <p:cNvSpPr/>
            <p:nvPr/>
          </p:nvSpPr>
          <p:spPr>
            <a:xfrm>
              <a:off x="5997185" y="3199146"/>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789" name="椭圆 788"/>
            <p:cNvSpPr/>
            <p:nvPr/>
          </p:nvSpPr>
          <p:spPr>
            <a:xfrm>
              <a:off x="6588054" y="2955540"/>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790" name="椭圆 789"/>
            <p:cNvSpPr/>
            <p:nvPr/>
          </p:nvSpPr>
          <p:spPr>
            <a:xfrm>
              <a:off x="6653078" y="2618853"/>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794" name="椭圆 793"/>
            <p:cNvSpPr/>
            <p:nvPr/>
          </p:nvSpPr>
          <p:spPr>
            <a:xfrm>
              <a:off x="6759715" y="1835697"/>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798" name="椭圆 797"/>
            <p:cNvSpPr/>
            <p:nvPr/>
          </p:nvSpPr>
          <p:spPr>
            <a:xfrm>
              <a:off x="4914912" y="3098494"/>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804" name="椭圆 803"/>
            <p:cNvSpPr/>
            <p:nvPr/>
          </p:nvSpPr>
          <p:spPr>
            <a:xfrm>
              <a:off x="6341246" y="4367142"/>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808" name="椭圆 807"/>
            <p:cNvSpPr/>
            <p:nvPr/>
          </p:nvSpPr>
          <p:spPr>
            <a:xfrm>
              <a:off x="6475331" y="4396610"/>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814" name="椭圆 813"/>
            <p:cNvSpPr/>
            <p:nvPr/>
          </p:nvSpPr>
          <p:spPr>
            <a:xfrm>
              <a:off x="6353037" y="3575143"/>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815" name="椭圆 814"/>
            <p:cNvSpPr/>
            <p:nvPr/>
          </p:nvSpPr>
          <p:spPr>
            <a:xfrm>
              <a:off x="5572802" y="5966826"/>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816" name="椭圆 815"/>
            <p:cNvSpPr/>
            <p:nvPr/>
          </p:nvSpPr>
          <p:spPr>
            <a:xfrm>
              <a:off x="5585528" y="5776528"/>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817" name="椭圆 816"/>
            <p:cNvSpPr/>
            <p:nvPr/>
          </p:nvSpPr>
          <p:spPr>
            <a:xfrm>
              <a:off x="5513149" y="5843049"/>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818" name="椭圆 817"/>
            <p:cNvSpPr/>
            <p:nvPr/>
          </p:nvSpPr>
          <p:spPr>
            <a:xfrm>
              <a:off x="6146917" y="5536061"/>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819" name="椭圆 818"/>
            <p:cNvSpPr/>
            <p:nvPr/>
          </p:nvSpPr>
          <p:spPr>
            <a:xfrm>
              <a:off x="6367769" y="5283649"/>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820" name="椭圆 819"/>
            <p:cNvSpPr/>
            <p:nvPr/>
          </p:nvSpPr>
          <p:spPr>
            <a:xfrm>
              <a:off x="5644757" y="4571907"/>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821" name="椭圆 820"/>
            <p:cNvSpPr/>
            <p:nvPr/>
          </p:nvSpPr>
          <p:spPr>
            <a:xfrm>
              <a:off x="6520424" y="4678044"/>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822" name="椭圆 821"/>
            <p:cNvSpPr/>
            <p:nvPr/>
          </p:nvSpPr>
          <p:spPr>
            <a:xfrm>
              <a:off x="4660000" y="4750245"/>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823" name="椭圆 822"/>
            <p:cNvSpPr/>
            <p:nvPr/>
          </p:nvSpPr>
          <p:spPr>
            <a:xfrm>
              <a:off x="4170806" y="4626471"/>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824" name="椭圆 823"/>
            <p:cNvSpPr/>
            <p:nvPr/>
          </p:nvSpPr>
          <p:spPr>
            <a:xfrm>
              <a:off x="6126853" y="4457024"/>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825" name="椭圆 824"/>
            <p:cNvSpPr/>
            <p:nvPr/>
          </p:nvSpPr>
          <p:spPr>
            <a:xfrm>
              <a:off x="5539716" y="4570742"/>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826" name="椭圆 825"/>
            <p:cNvSpPr/>
            <p:nvPr/>
          </p:nvSpPr>
          <p:spPr>
            <a:xfrm>
              <a:off x="5519777" y="3902257"/>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828" name="椭圆 827"/>
            <p:cNvSpPr/>
            <p:nvPr/>
          </p:nvSpPr>
          <p:spPr>
            <a:xfrm>
              <a:off x="6185793" y="3609597"/>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829" name="椭圆 828"/>
            <p:cNvSpPr/>
            <p:nvPr/>
          </p:nvSpPr>
          <p:spPr>
            <a:xfrm>
              <a:off x="6590403" y="4473958"/>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830" name="椭圆 829"/>
            <p:cNvSpPr/>
            <p:nvPr/>
          </p:nvSpPr>
          <p:spPr>
            <a:xfrm>
              <a:off x="5942665" y="3119579"/>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831" name="椭圆 830"/>
            <p:cNvSpPr/>
            <p:nvPr/>
          </p:nvSpPr>
          <p:spPr>
            <a:xfrm>
              <a:off x="5733429" y="3198665"/>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832" name="椭圆 831"/>
            <p:cNvSpPr/>
            <p:nvPr/>
          </p:nvSpPr>
          <p:spPr>
            <a:xfrm>
              <a:off x="4794090" y="3139925"/>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868" name="椭圆 867"/>
            <p:cNvSpPr/>
            <p:nvPr/>
          </p:nvSpPr>
          <p:spPr>
            <a:xfrm>
              <a:off x="6146917" y="4277595"/>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grpSp>
      <p:graphicFrame>
        <p:nvGraphicFramePr>
          <p:cNvPr id="74" name="Chart 5"/>
          <p:cNvGraphicFramePr/>
          <p:nvPr>
            <p:extLst>
              <p:ext uri="{D42A27DB-BD31-4B8C-83A1-F6EECF244321}">
                <p14:modId xmlns:p14="http://schemas.microsoft.com/office/powerpoint/2010/main" val="2932698261"/>
              </p:ext>
            </p:extLst>
          </p:nvPr>
        </p:nvGraphicFramePr>
        <p:xfrm>
          <a:off x="7878991" y="2837250"/>
          <a:ext cx="3548380" cy="2516430"/>
        </p:xfrm>
        <a:graphic>
          <a:graphicData uri="http://schemas.openxmlformats.org/drawingml/2006/chart">
            <c:chart xmlns:c="http://schemas.openxmlformats.org/drawingml/2006/chart" xmlns:r="http://schemas.openxmlformats.org/officeDocument/2006/relationships" r:id="rId2"/>
          </a:graphicData>
        </a:graphic>
      </p:graphicFrame>
      <p:sp>
        <p:nvSpPr>
          <p:cNvPr id="5" name="椭圆 4"/>
          <p:cNvSpPr/>
          <p:nvPr/>
        </p:nvSpPr>
        <p:spPr>
          <a:xfrm>
            <a:off x="7384720" y="1873201"/>
            <a:ext cx="100921" cy="100921"/>
          </a:xfrm>
          <a:prstGeom prst="ellipse">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cs"/>
            </a:endParaRPr>
          </a:p>
        </p:txBody>
      </p:sp>
      <p:sp>
        <p:nvSpPr>
          <p:cNvPr id="131" name="椭圆 130"/>
          <p:cNvSpPr/>
          <p:nvPr/>
        </p:nvSpPr>
        <p:spPr>
          <a:xfrm>
            <a:off x="8736539" y="1873201"/>
            <a:ext cx="100921" cy="10092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cs"/>
            </a:endParaRPr>
          </a:p>
        </p:txBody>
      </p:sp>
      <p:cxnSp>
        <p:nvCxnSpPr>
          <p:cNvPr id="9" name="直接连接符 8"/>
          <p:cNvCxnSpPr/>
          <p:nvPr/>
        </p:nvCxnSpPr>
        <p:spPr>
          <a:xfrm>
            <a:off x="6901375" y="1149604"/>
            <a:ext cx="0" cy="4645966"/>
          </a:xfrm>
          <a:prstGeom prst="line">
            <a:avLst/>
          </a:prstGeom>
          <a:ln>
            <a:solidFill>
              <a:srgbClr val="424F6A"/>
            </a:solidFill>
          </a:ln>
        </p:spPr>
        <p:style>
          <a:lnRef idx="1">
            <a:schemeClr val="accent1"/>
          </a:lnRef>
          <a:fillRef idx="0">
            <a:schemeClr val="accent1"/>
          </a:fillRef>
          <a:effectRef idx="0">
            <a:schemeClr val="accent1"/>
          </a:effectRef>
          <a:fontRef idx="minor">
            <a:schemeClr val="tx1"/>
          </a:fontRef>
        </p:style>
      </p:cxnSp>
      <p:sp>
        <p:nvSpPr>
          <p:cNvPr id="135" name="文本框 134"/>
          <p:cNvSpPr txBox="1"/>
          <p:nvPr/>
        </p:nvSpPr>
        <p:spPr>
          <a:xfrm>
            <a:off x="9576395" y="1693188"/>
            <a:ext cx="1850976" cy="369332"/>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lumMod val="95000"/>
                  </a:prstClr>
                </a:solidFill>
                <a:effectLst/>
                <a:uLnTx/>
                <a:uFillTx/>
                <a:latin typeface="Microsoft YaHei"/>
                <a:ea typeface="Microsoft YaHei"/>
                <a:cs typeface="+mn-ea"/>
                <a:sym typeface="+mn-lt"/>
              </a:rPr>
              <a:t>交易</a:t>
            </a:r>
            <a:r>
              <a:rPr lang="zh-CN" altLang="en-US" sz="1800" b="1" dirty="0">
                <a:solidFill>
                  <a:prstClr val="white">
                    <a:lumMod val="95000"/>
                  </a:prstClr>
                </a:solidFill>
                <a:latin typeface="Microsoft YaHei"/>
                <a:ea typeface="Microsoft YaHei"/>
                <a:cs typeface="+mn-ea"/>
                <a:sym typeface="+mn-lt"/>
              </a:rPr>
              <a:t>分析</a:t>
            </a:r>
            <a:endParaRPr kumimoji="0" lang="zh-CN" altLang="en-US" sz="1800" b="1" i="0" u="none" strike="noStrike" kern="1200" cap="none" spc="0" normalizeH="0" baseline="0" noProof="0" dirty="0">
              <a:ln>
                <a:noFill/>
              </a:ln>
              <a:solidFill>
                <a:prstClr val="white">
                  <a:lumMod val="95000"/>
                </a:prstClr>
              </a:solidFill>
              <a:effectLst/>
              <a:uLnTx/>
              <a:uFillTx/>
              <a:latin typeface="Microsoft YaHei"/>
              <a:ea typeface="Microsoft YaHei"/>
              <a:cs typeface="+mn-ea"/>
              <a:sym typeface="+mn-lt"/>
            </a:endParaRPr>
          </a:p>
        </p:txBody>
      </p:sp>
      <p:sp>
        <p:nvSpPr>
          <p:cNvPr id="144" name="文本框 143"/>
          <p:cNvSpPr txBox="1"/>
          <p:nvPr/>
        </p:nvSpPr>
        <p:spPr>
          <a:xfrm>
            <a:off x="687215" y="1693188"/>
            <a:ext cx="2475062" cy="369332"/>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lumMod val="95000"/>
                  </a:prstClr>
                </a:solidFill>
                <a:effectLst/>
                <a:uLnTx/>
                <a:uFillTx/>
                <a:latin typeface="Microsoft YaHei"/>
                <a:ea typeface="Microsoft YaHei"/>
                <a:cs typeface="+mn-ea"/>
                <a:sym typeface="+mn-lt"/>
              </a:rPr>
              <a:t>平台用户流量</a:t>
            </a:r>
          </a:p>
        </p:txBody>
      </p:sp>
      <p:graphicFrame>
        <p:nvGraphicFramePr>
          <p:cNvPr id="145" name="Chart 5"/>
          <p:cNvGraphicFramePr/>
          <p:nvPr>
            <p:extLst>
              <p:ext uri="{D42A27DB-BD31-4B8C-83A1-F6EECF244321}">
                <p14:modId xmlns:p14="http://schemas.microsoft.com/office/powerpoint/2010/main" val="1769044276"/>
              </p:ext>
            </p:extLst>
          </p:nvPr>
        </p:nvGraphicFramePr>
        <p:xfrm>
          <a:off x="570056" y="2424093"/>
          <a:ext cx="2843598" cy="2929587"/>
        </p:xfrm>
        <a:graphic>
          <a:graphicData uri="http://schemas.openxmlformats.org/drawingml/2006/chart">
            <c:chart xmlns:c="http://schemas.openxmlformats.org/drawingml/2006/chart" xmlns:r="http://schemas.openxmlformats.org/officeDocument/2006/relationships" r:id="rId3"/>
          </a:graphicData>
        </a:graphic>
      </p:graphicFrame>
      <p:sp>
        <p:nvSpPr>
          <p:cNvPr id="143" name="文本框 142"/>
          <p:cNvSpPr txBox="1"/>
          <p:nvPr/>
        </p:nvSpPr>
        <p:spPr>
          <a:xfrm>
            <a:off x="1200403" y="4119042"/>
            <a:ext cx="1547542" cy="261610"/>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合作企业总数</a:t>
            </a:r>
            <a:endParaRPr kumimoji="0" lang="zh-CN" altLang="en-US" sz="1100" b="1" i="0" u="none" strike="noStrike" kern="1200" cap="none" spc="0" normalizeH="0" baseline="0" noProof="0" dirty="0">
              <a:ln>
                <a:noFill/>
              </a:ln>
              <a:solidFill>
                <a:prstClr val="white">
                  <a:lumMod val="95000"/>
                </a:prstClr>
              </a:solidFill>
              <a:effectLst/>
              <a:uLnTx/>
              <a:uFillTx/>
              <a:latin typeface="Microsoft YaHei"/>
              <a:ea typeface="Microsoft YaHei"/>
              <a:cs typeface="+mn-ea"/>
              <a:sym typeface="+mn-lt"/>
            </a:endParaRPr>
          </a:p>
        </p:txBody>
      </p:sp>
      <p:graphicFrame>
        <p:nvGraphicFramePr>
          <p:cNvPr id="163" name="Chart 5"/>
          <p:cNvGraphicFramePr/>
          <p:nvPr>
            <p:extLst>
              <p:ext uri="{D42A27DB-BD31-4B8C-83A1-F6EECF244321}">
                <p14:modId xmlns:p14="http://schemas.microsoft.com/office/powerpoint/2010/main" val="3352427397"/>
              </p:ext>
            </p:extLst>
          </p:nvPr>
        </p:nvGraphicFramePr>
        <p:xfrm>
          <a:off x="3420660" y="2424093"/>
          <a:ext cx="2843598" cy="2929587"/>
        </p:xfrm>
        <a:graphic>
          <a:graphicData uri="http://schemas.openxmlformats.org/drawingml/2006/chart">
            <c:chart xmlns:c="http://schemas.openxmlformats.org/drawingml/2006/chart" xmlns:r="http://schemas.openxmlformats.org/officeDocument/2006/relationships" r:id="rId4"/>
          </a:graphicData>
        </a:graphic>
      </p:graphicFrame>
      <p:sp>
        <p:nvSpPr>
          <p:cNvPr id="165" name="文本框 164"/>
          <p:cNvSpPr txBox="1"/>
          <p:nvPr/>
        </p:nvSpPr>
        <p:spPr>
          <a:xfrm>
            <a:off x="4051007" y="4119042"/>
            <a:ext cx="1547542" cy="261610"/>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用户总数</a:t>
            </a:r>
            <a:endParaRPr kumimoji="0" lang="zh-CN" altLang="en-US" sz="1100" b="1" i="0" u="none" strike="noStrike" kern="1200" cap="none" spc="0" normalizeH="0" baseline="0" noProof="0" dirty="0">
              <a:ln>
                <a:noFill/>
              </a:ln>
              <a:solidFill>
                <a:prstClr val="white">
                  <a:lumMod val="95000"/>
                </a:prstClr>
              </a:solidFill>
              <a:effectLst/>
              <a:uLnTx/>
              <a:uFillTx/>
              <a:latin typeface="Microsoft YaHei"/>
              <a:ea typeface="Microsoft YaHei"/>
              <a:cs typeface="+mn-ea"/>
              <a:sym typeface="+mn-lt"/>
            </a:endParaRPr>
          </a:p>
        </p:txBody>
      </p:sp>
      <p:grpSp>
        <p:nvGrpSpPr>
          <p:cNvPr id="170" name="Group 299"/>
          <p:cNvGrpSpPr/>
          <p:nvPr/>
        </p:nvGrpSpPr>
        <p:grpSpPr>
          <a:xfrm>
            <a:off x="1921425" y="3283420"/>
            <a:ext cx="140860" cy="358278"/>
            <a:chOff x="6141009" y="3540977"/>
            <a:chExt cx="85046" cy="216315"/>
          </a:xfrm>
          <a:solidFill>
            <a:schemeClr val="bg1"/>
          </a:solidFill>
        </p:grpSpPr>
        <p:sp>
          <p:nvSpPr>
            <p:cNvPr id="171" name="Freeform 12"/>
            <p:cNvSpPr>
              <a:spLocks/>
            </p:cNvSpPr>
            <p:nvPr/>
          </p:nvSpPr>
          <p:spPr bwMode="auto">
            <a:xfrm>
              <a:off x="6141009" y="3577954"/>
              <a:ext cx="85046" cy="179338"/>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Microsoft YaHei"/>
                <a:ea typeface="Microsoft YaHei"/>
                <a:cs typeface="+mn-ea"/>
                <a:sym typeface="+mn-lt"/>
              </a:endParaRPr>
            </a:p>
          </p:txBody>
        </p:sp>
        <p:sp>
          <p:nvSpPr>
            <p:cNvPr id="172" name="Oval 13"/>
            <p:cNvSpPr>
              <a:spLocks noChangeArrowheads="1"/>
            </p:cNvSpPr>
            <p:nvPr/>
          </p:nvSpPr>
          <p:spPr bwMode="auto">
            <a:xfrm>
              <a:off x="6166893" y="3540977"/>
              <a:ext cx="33741" cy="337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Microsoft YaHei"/>
                <a:ea typeface="Microsoft YaHei"/>
                <a:cs typeface="+mn-ea"/>
                <a:sym typeface="+mn-lt"/>
              </a:endParaRPr>
            </a:p>
          </p:txBody>
        </p:sp>
      </p:grpSp>
      <p:grpSp>
        <p:nvGrpSpPr>
          <p:cNvPr id="173" name="Group 299"/>
          <p:cNvGrpSpPr/>
          <p:nvPr/>
        </p:nvGrpSpPr>
        <p:grpSpPr>
          <a:xfrm>
            <a:off x="4763443" y="3283420"/>
            <a:ext cx="140860" cy="358278"/>
            <a:chOff x="6141009" y="3540977"/>
            <a:chExt cx="85046" cy="216315"/>
          </a:xfrm>
          <a:solidFill>
            <a:schemeClr val="bg1"/>
          </a:solidFill>
        </p:grpSpPr>
        <p:sp>
          <p:nvSpPr>
            <p:cNvPr id="174" name="Freeform 12"/>
            <p:cNvSpPr>
              <a:spLocks/>
            </p:cNvSpPr>
            <p:nvPr/>
          </p:nvSpPr>
          <p:spPr bwMode="auto">
            <a:xfrm>
              <a:off x="6141009" y="3577954"/>
              <a:ext cx="85046" cy="179338"/>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Microsoft YaHei"/>
                <a:ea typeface="Microsoft YaHei"/>
                <a:cs typeface="+mn-ea"/>
                <a:sym typeface="+mn-lt"/>
              </a:endParaRPr>
            </a:p>
          </p:txBody>
        </p:sp>
        <p:sp>
          <p:nvSpPr>
            <p:cNvPr id="175" name="Oval 13"/>
            <p:cNvSpPr>
              <a:spLocks noChangeArrowheads="1"/>
            </p:cNvSpPr>
            <p:nvPr/>
          </p:nvSpPr>
          <p:spPr bwMode="auto">
            <a:xfrm>
              <a:off x="6166893" y="3540977"/>
              <a:ext cx="33741" cy="337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Microsoft YaHei"/>
                <a:ea typeface="Microsoft YaHei"/>
                <a:cs typeface="+mn-ea"/>
                <a:sym typeface="+mn-lt"/>
              </a:endParaRPr>
            </a:p>
          </p:txBody>
        </p:sp>
      </p:grpSp>
      <p:grpSp>
        <p:nvGrpSpPr>
          <p:cNvPr id="176" name="组合 175"/>
          <p:cNvGrpSpPr/>
          <p:nvPr/>
        </p:nvGrpSpPr>
        <p:grpSpPr>
          <a:xfrm>
            <a:off x="9265077" y="3878850"/>
            <a:ext cx="311318" cy="409133"/>
            <a:chOff x="4462463" y="2124076"/>
            <a:chExt cx="2930525" cy="3851275"/>
          </a:xfrm>
          <a:solidFill>
            <a:schemeClr val="bg1"/>
          </a:solidFill>
        </p:grpSpPr>
        <p:sp>
          <p:nvSpPr>
            <p:cNvPr id="177" name="Freeform 143"/>
            <p:cNvSpPr>
              <a:spLocks noEditPoints="1"/>
            </p:cNvSpPr>
            <p:nvPr/>
          </p:nvSpPr>
          <p:spPr bwMode="auto">
            <a:xfrm>
              <a:off x="4462463" y="3173413"/>
              <a:ext cx="2930525" cy="2801938"/>
            </a:xfrm>
            <a:custGeom>
              <a:avLst/>
              <a:gdLst>
                <a:gd name="T0" fmla="*/ 537 w 1078"/>
                <a:gd name="T1" fmla="*/ 1 h 1035"/>
                <a:gd name="T2" fmla="*/ 652 w 1078"/>
                <a:gd name="T3" fmla="*/ 1 h 1035"/>
                <a:gd name="T4" fmla="*/ 675 w 1078"/>
                <a:gd name="T5" fmla="*/ 6 h 1035"/>
                <a:gd name="T6" fmla="*/ 1030 w 1078"/>
                <a:gd name="T7" fmla="*/ 460 h 1035"/>
                <a:gd name="T8" fmla="*/ 1034 w 1078"/>
                <a:gd name="T9" fmla="*/ 723 h 1035"/>
                <a:gd name="T10" fmla="*/ 1015 w 1078"/>
                <a:gd name="T11" fmla="*/ 860 h 1035"/>
                <a:gd name="T12" fmla="*/ 1020 w 1078"/>
                <a:gd name="T13" fmla="*/ 875 h 1035"/>
                <a:gd name="T14" fmla="*/ 1058 w 1078"/>
                <a:gd name="T15" fmla="*/ 915 h 1035"/>
                <a:gd name="T16" fmla="*/ 1039 w 1078"/>
                <a:gd name="T17" fmla="*/ 966 h 1035"/>
                <a:gd name="T18" fmla="*/ 1021 w 1078"/>
                <a:gd name="T19" fmla="*/ 969 h 1035"/>
                <a:gd name="T20" fmla="*/ 856 w 1078"/>
                <a:gd name="T21" fmla="*/ 995 h 1035"/>
                <a:gd name="T22" fmla="*/ 583 w 1078"/>
                <a:gd name="T23" fmla="*/ 1031 h 1035"/>
                <a:gd name="T24" fmla="*/ 346 w 1078"/>
                <a:gd name="T25" fmla="*/ 1016 h 1035"/>
                <a:gd name="T26" fmla="*/ 105 w 1078"/>
                <a:gd name="T27" fmla="*/ 971 h 1035"/>
                <a:gd name="T28" fmla="*/ 46 w 1078"/>
                <a:gd name="T29" fmla="*/ 967 h 1035"/>
                <a:gd name="T30" fmla="*/ 39 w 1078"/>
                <a:gd name="T31" fmla="*/ 966 h 1035"/>
                <a:gd name="T32" fmla="*/ 20 w 1078"/>
                <a:gd name="T33" fmla="*/ 915 h 1035"/>
                <a:gd name="T34" fmla="*/ 56 w 1078"/>
                <a:gd name="T35" fmla="*/ 878 h 1035"/>
                <a:gd name="T36" fmla="*/ 61 w 1078"/>
                <a:gd name="T37" fmla="*/ 857 h 1035"/>
                <a:gd name="T38" fmla="*/ 12 w 1078"/>
                <a:gd name="T39" fmla="*/ 564 h 1035"/>
                <a:gd name="T40" fmla="*/ 210 w 1078"/>
                <a:gd name="T41" fmla="*/ 111 h 1035"/>
                <a:gd name="T42" fmla="*/ 401 w 1078"/>
                <a:gd name="T43" fmla="*/ 4 h 1035"/>
                <a:gd name="T44" fmla="*/ 423 w 1078"/>
                <a:gd name="T45" fmla="*/ 1 h 1035"/>
                <a:gd name="T46" fmla="*/ 537 w 1078"/>
                <a:gd name="T47" fmla="*/ 1 h 1035"/>
                <a:gd name="T48" fmla="*/ 535 w 1078"/>
                <a:gd name="T49" fmla="*/ 831 h 1035"/>
                <a:gd name="T50" fmla="*/ 575 w 1078"/>
                <a:gd name="T51" fmla="*/ 792 h 1035"/>
                <a:gd name="T52" fmla="*/ 575 w 1078"/>
                <a:gd name="T53" fmla="*/ 785 h 1035"/>
                <a:gd name="T54" fmla="*/ 601 w 1078"/>
                <a:gd name="T55" fmla="*/ 748 h 1035"/>
                <a:gd name="T56" fmla="*/ 679 w 1078"/>
                <a:gd name="T57" fmla="*/ 562 h 1035"/>
                <a:gd name="T58" fmla="*/ 598 w 1078"/>
                <a:gd name="T59" fmla="*/ 492 h 1035"/>
                <a:gd name="T60" fmla="*/ 515 w 1078"/>
                <a:gd name="T61" fmla="*/ 452 h 1035"/>
                <a:gd name="T62" fmla="*/ 495 w 1078"/>
                <a:gd name="T63" fmla="*/ 414 h 1035"/>
                <a:gd name="T64" fmla="*/ 530 w 1078"/>
                <a:gd name="T65" fmla="*/ 385 h 1035"/>
                <a:gd name="T66" fmla="*/ 633 w 1078"/>
                <a:gd name="T67" fmla="*/ 401 h 1035"/>
                <a:gd name="T68" fmla="*/ 659 w 1078"/>
                <a:gd name="T69" fmla="*/ 390 h 1035"/>
                <a:gd name="T70" fmla="*/ 672 w 1078"/>
                <a:gd name="T71" fmla="*/ 345 h 1035"/>
                <a:gd name="T72" fmla="*/ 659 w 1078"/>
                <a:gd name="T73" fmla="*/ 318 h 1035"/>
                <a:gd name="T74" fmla="*/ 615 w 1078"/>
                <a:gd name="T75" fmla="*/ 304 h 1035"/>
                <a:gd name="T76" fmla="*/ 578 w 1078"/>
                <a:gd name="T77" fmla="*/ 261 h 1035"/>
                <a:gd name="T78" fmla="*/ 551 w 1078"/>
                <a:gd name="T79" fmla="*/ 234 h 1035"/>
                <a:gd name="T80" fmla="*/ 529 w 1078"/>
                <a:gd name="T81" fmla="*/ 234 h 1035"/>
                <a:gd name="T82" fmla="*/ 501 w 1078"/>
                <a:gd name="T83" fmla="*/ 261 h 1035"/>
                <a:gd name="T84" fmla="*/ 501 w 1078"/>
                <a:gd name="T85" fmla="*/ 269 h 1035"/>
                <a:gd name="T86" fmla="*/ 472 w 1078"/>
                <a:gd name="T87" fmla="*/ 313 h 1035"/>
                <a:gd name="T88" fmla="*/ 388 w 1078"/>
                <a:gd name="T89" fmla="*/ 421 h 1035"/>
                <a:gd name="T90" fmla="*/ 458 w 1078"/>
                <a:gd name="T91" fmla="*/ 542 h 1035"/>
                <a:gd name="T92" fmla="*/ 530 w 1078"/>
                <a:gd name="T93" fmla="*/ 574 h 1035"/>
                <a:gd name="T94" fmla="*/ 570 w 1078"/>
                <a:gd name="T95" fmla="*/ 597 h 1035"/>
                <a:gd name="T96" fmla="*/ 561 w 1078"/>
                <a:gd name="T97" fmla="*/ 667 h 1035"/>
                <a:gd name="T98" fmla="*/ 502 w 1078"/>
                <a:gd name="T99" fmla="*/ 674 h 1035"/>
                <a:gd name="T100" fmla="*/ 423 w 1078"/>
                <a:gd name="T101" fmla="*/ 649 h 1035"/>
                <a:gd name="T102" fmla="*/ 400 w 1078"/>
                <a:gd name="T103" fmla="*/ 658 h 1035"/>
                <a:gd name="T104" fmla="*/ 385 w 1078"/>
                <a:gd name="T105" fmla="*/ 710 h 1035"/>
                <a:gd name="T106" fmla="*/ 398 w 1078"/>
                <a:gd name="T107" fmla="*/ 735 h 1035"/>
                <a:gd name="T108" fmla="*/ 461 w 1078"/>
                <a:gd name="T109" fmla="*/ 756 h 1035"/>
                <a:gd name="T110" fmla="*/ 496 w 1078"/>
                <a:gd name="T111" fmla="*/ 800 h 1035"/>
                <a:gd name="T112" fmla="*/ 528 w 1078"/>
                <a:gd name="T113" fmla="*/ 831 h 1035"/>
                <a:gd name="T114" fmla="*/ 535 w 1078"/>
                <a:gd name="T115" fmla="*/ 831 h 1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8" h="1035">
                  <a:moveTo>
                    <a:pt x="537" y="1"/>
                  </a:moveTo>
                  <a:cubicBezTo>
                    <a:pt x="575" y="1"/>
                    <a:pt x="614" y="0"/>
                    <a:pt x="652" y="1"/>
                  </a:cubicBezTo>
                  <a:cubicBezTo>
                    <a:pt x="660" y="1"/>
                    <a:pt x="669" y="2"/>
                    <a:pt x="675" y="6"/>
                  </a:cubicBezTo>
                  <a:cubicBezTo>
                    <a:pt x="868" y="98"/>
                    <a:pt x="993" y="245"/>
                    <a:pt x="1030" y="460"/>
                  </a:cubicBezTo>
                  <a:cubicBezTo>
                    <a:pt x="1044" y="547"/>
                    <a:pt x="1043" y="635"/>
                    <a:pt x="1034" y="723"/>
                  </a:cubicBezTo>
                  <a:cubicBezTo>
                    <a:pt x="1029" y="769"/>
                    <a:pt x="1021" y="814"/>
                    <a:pt x="1015" y="860"/>
                  </a:cubicBezTo>
                  <a:cubicBezTo>
                    <a:pt x="1014" y="865"/>
                    <a:pt x="1017" y="872"/>
                    <a:pt x="1020" y="875"/>
                  </a:cubicBezTo>
                  <a:cubicBezTo>
                    <a:pt x="1032" y="889"/>
                    <a:pt x="1047" y="901"/>
                    <a:pt x="1058" y="915"/>
                  </a:cubicBezTo>
                  <a:cubicBezTo>
                    <a:pt x="1078" y="940"/>
                    <a:pt x="1070" y="959"/>
                    <a:pt x="1039" y="966"/>
                  </a:cubicBezTo>
                  <a:cubicBezTo>
                    <a:pt x="1033" y="967"/>
                    <a:pt x="1027" y="969"/>
                    <a:pt x="1021" y="969"/>
                  </a:cubicBezTo>
                  <a:cubicBezTo>
                    <a:pt x="964" y="967"/>
                    <a:pt x="911" y="985"/>
                    <a:pt x="856" y="995"/>
                  </a:cubicBezTo>
                  <a:cubicBezTo>
                    <a:pt x="765" y="1011"/>
                    <a:pt x="675" y="1027"/>
                    <a:pt x="583" y="1031"/>
                  </a:cubicBezTo>
                  <a:cubicBezTo>
                    <a:pt x="503" y="1035"/>
                    <a:pt x="424" y="1029"/>
                    <a:pt x="346" y="1016"/>
                  </a:cubicBezTo>
                  <a:cubicBezTo>
                    <a:pt x="265" y="1002"/>
                    <a:pt x="185" y="985"/>
                    <a:pt x="105" y="971"/>
                  </a:cubicBezTo>
                  <a:cubicBezTo>
                    <a:pt x="86" y="967"/>
                    <a:pt x="66" y="968"/>
                    <a:pt x="46" y="967"/>
                  </a:cubicBezTo>
                  <a:cubicBezTo>
                    <a:pt x="44" y="967"/>
                    <a:pt x="41" y="966"/>
                    <a:pt x="39" y="966"/>
                  </a:cubicBezTo>
                  <a:cubicBezTo>
                    <a:pt x="8" y="959"/>
                    <a:pt x="0" y="941"/>
                    <a:pt x="20" y="915"/>
                  </a:cubicBezTo>
                  <a:cubicBezTo>
                    <a:pt x="30" y="901"/>
                    <a:pt x="43" y="889"/>
                    <a:pt x="56" y="878"/>
                  </a:cubicBezTo>
                  <a:cubicBezTo>
                    <a:pt x="63" y="871"/>
                    <a:pt x="64" y="866"/>
                    <a:pt x="61" y="857"/>
                  </a:cubicBezTo>
                  <a:cubicBezTo>
                    <a:pt x="26" y="763"/>
                    <a:pt x="6" y="665"/>
                    <a:pt x="12" y="564"/>
                  </a:cubicBezTo>
                  <a:cubicBezTo>
                    <a:pt x="23" y="390"/>
                    <a:pt x="80" y="234"/>
                    <a:pt x="210" y="111"/>
                  </a:cubicBezTo>
                  <a:cubicBezTo>
                    <a:pt x="264" y="60"/>
                    <a:pt x="328" y="23"/>
                    <a:pt x="401" y="4"/>
                  </a:cubicBezTo>
                  <a:cubicBezTo>
                    <a:pt x="408" y="2"/>
                    <a:pt x="416" y="1"/>
                    <a:pt x="423" y="1"/>
                  </a:cubicBezTo>
                  <a:cubicBezTo>
                    <a:pt x="461" y="1"/>
                    <a:pt x="499" y="1"/>
                    <a:pt x="537" y="1"/>
                  </a:cubicBezTo>
                  <a:close/>
                  <a:moveTo>
                    <a:pt x="535" y="831"/>
                  </a:moveTo>
                  <a:cubicBezTo>
                    <a:pt x="574" y="831"/>
                    <a:pt x="575" y="830"/>
                    <a:pt x="575" y="792"/>
                  </a:cubicBezTo>
                  <a:cubicBezTo>
                    <a:pt x="575" y="790"/>
                    <a:pt x="575" y="787"/>
                    <a:pt x="575" y="785"/>
                  </a:cubicBezTo>
                  <a:cubicBezTo>
                    <a:pt x="575" y="757"/>
                    <a:pt x="575" y="757"/>
                    <a:pt x="601" y="748"/>
                  </a:cubicBezTo>
                  <a:cubicBezTo>
                    <a:pt x="680" y="721"/>
                    <a:pt x="717" y="635"/>
                    <a:pt x="679" y="562"/>
                  </a:cubicBezTo>
                  <a:cubicBezTo>
                    <a:pt x="662" y="528"/>
                    <a:pt x="632" y="508"/>
                    <a:pt x="598" y="492"/>
                  </a:cubicBezTo>
                  <a:cubicBezTo>
                    <a:pt x="570" y="479"/>
                    <a:pt x="542" y="467"/>
                    <a:pt x="515" y="452"/>
                  </a:cubicBezTo>
                  <a:cubicBezTo>
                    <a:pt x="500" y="445"/>
                    <a:pt x="491" y="431"/>
                    <a:pt x="495" y="414"/>
                  </a:cubicBezTo>
                  <a:cubicBezTo>
                    <a:pt x="499" y="396"/>
                    <a:pt x="513" y="388"/>
                    <a:pt x="530" y="385"/>
                  </a:cubicBezTo>
                  <a:cubicBezTo>
                    <a:pt x="566" y="379"/>
                    <a:pt x="600" y="386"/>
                    <a:pt x="633" y="401"/>
                  </a:cubicBezTo>
                  <a:cubicBezTo>
                    <a:pt x="649" y="409"/>
                    <a:pt x="654" y="407"/>
                    <a:pt x="659" y="390"/>
                  </a:cubicBezTo>
                  <a:cubicBezTo>
                    <a:pt x="664" y="375"/>
                    <a:pt x="667" y="360"/>
                    <a:pt x="672" y="345"/>
                  </a:cubicBezTo>
                  <a:cubicBezTo>
                    <a:pt x="677" y="331"/>
                    <a:pt x="672" y="323"/>
                    <a:pt x="659" y="318"/>
                  </a:cubicBezTo>
                  <a:cubicBezTo>
                    <a:pt x="644" y="313"/>
                    <a:pt x="630" y="307"/>
                    <a:pt x="615" y="304"/>
                  </a:cubicBezTo>
                  <a:cubicBezTo>
                    <a:pt x="579" y="296"/>
                    <a:pt x="579" y="296"/>
                    <a:pt x="578" y="261"/>
                  </a:cubicBezTo>
                  <a:cubicBezTo>
                    <a:pt x="577" y="238"/>
                    <a:pt x="573" y="234"/>
                    <a:pt x="551" y="234"/>
                  </a:cubicBezTo>
                  <a:cubicBezTo>
                    <a:pt x="544" y="234"/>
                    <a:pt x="536" y="234"/>
                    <a:pt x="529" y="234"/>
                  </a:cubicBezTo>
                  <a:cubicBezTo>
                    <a:pt x="504" y="234"/>
                    <a:pt x="502" y="236"/>
                    <a:pt x="501" y="261"/>
                  </a:cubicBezTo>
                  <a:cubicBezTo>
                    <a:pt x="501" y="264"/>
                    <a:pt x="501" y="266"/>
                    <a:pt x="501" y="269"/>
                  </a:cubicBezTo>
                  <a:cubicBezTo>
                    <a:pt x="501" y="300"/>
                    <a:pt x="501" y="300"/>
                    <a:pt x="472" y="313"/>
                  </a:cubicBezTo>
                  <a:cubicBezTo>
                    <a:pt x="423" y="333"/>
                    <a:pt x="393" y="367"/>
                    <a:pt x="388" y="421"/>
                  </a:cubicBezTo>
                  <a:cubicBezTo>
                    <a:pt x="383" y="478"/>
                    <a:pt x="411" y="516"/>
                    <a:pt x="458" y="542"/>
                  </a:cubicBezTo>
                  <a:cubicBezTo>
                    <a:pt x="481" y="554"/>
                    <a:pt x="506" y="563"/>
                    <a:pt x="530" y="574"/>
                  </a:cubicBezTo>
                  <a:cubicBezTo>
                    <a:pt x="544" y="581"/>
                    <a:pt x="558" y="588"/>
                    <a:pt x="570" y="597"/>
                  </a:cubicBezTo>
                  <a:cubicBezTo>
                    <a:pt x="596" y="618"/>
                    <a:pt x="591" y="652"/>
                    <a:pt x="561" y="667"/>
                  </a:cubicBezTo>
                  <a:cubicBezTo>
                    <a:pt x="542" y="676"/>
                    <a:pt x="522" y="679"/>
                    <a:pt x="502" y="674"/>
                  </a:cubicBezTo>
                  <a:cubicBezTo>
                    <a:pt x="475" y="667"/>
                    <a:pt x="449" y="658"/>
                    <a:pt x="423" y="649"/>
                  </a:cubicBezTo>
                  <a:cubicBezTo>
                    <a:pt x="411" y="644"/>
                    <a:pt x="404" y="645"/>
                    <a:pt x="400" y="658"/>
                  </a:cubicBezTo>
                  <a:cubicBezTo>
                    <a:pt x="395" y="675"/>
                    <a:pt x="390" y="693"/>
                    <a:pt x="385" y="710"/>
                  </a:cubicBezTo>
                  <a:cubicBezTo>
                    <a:pt x="382" y="722"/>
                    <a:pt x="386" y="731"/>
                    <a:pt x="398" y="735"/>
                  </a:cubicBezTo>
                  <a:cubicBezTo>
                    <a:pt x="419" y="743"/>
                    <a:pt x="440" y="751"/>
                    <a:pt x="461" y="756"/>
                  </a:cubicBezTo>
                  <a:cubicBezTo>
                    <a:pt x="497" y="765"/>
                    <a:pt x="496" y="754"/>
                    <a:pt x="496" y="800"/>
                  </a:cubicBezTo>
                  <a:cubicBezTo>
                    <a:pt x="496" y="827"/>
                    <a:pt x="500" y="831"/>
                    <a:pt x="528" y="831"/>
                  </a:cubicBezTo>
                  <a:cubicBezTo>
                    <a:pt x="530" y="831"/>
                    <a:pt x="533" y="831"/>
                    <a:pt x="535" y="8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a:ea typeface="Microsoft YaHei"/>
                <a:cs typeface="+mn-cs"/>
              </a:endParaRPr>
            </a:p>
          </p:txBody>
        </p:sp>
        <p:sp>
          <p:nvSpPr>
            <p:cNvPr id="178" name="Freeform 144"/>
            <p:cNvSpPr>
              <a:spLocks/>
            </p:cNvSpPr>
            <p:nvPr/>
          </p:nvSpPr>
          <p:spPr bwMode="auto">
            <a:xfrm>
              <a:off x="5283200" y="2124076"/>
              <a:ext cx="1163638" cy="704850"/>
            </a:xfrm>
            <a:custGeom>
              <a:avLst/>
              <a:gdLst>
                <a:gd name="T0" fmla="*/ 0 w 428"/>
                <a:gd name="T1" fmla="*/ 82 h 260"/>
                <a:gd name="T2" fmla="*/ 230 w 428"/>
                <a:gd name="T3" fmla="*/ 64 h 260"/>
                <a:gd name="T4" fmla="*/ 349 w 428"/>
                <a:gd name="T5" fmla="*/ 90 h 260"/>
                <a:gd name="T6" fmla="*/ 378 w 428"/>
                <a:gd name="T7" fmla="*/ 82 h 260"/>
                <a:gd name="T8" fmla="*/ 417 w 428"/>
                <a:gd name="T9" fmla="*/ 93 h 260"/>
                <a:gd name="T10" fmla="*/ 421 w 428"/>
                <a:gd name="T11" fmla="*/ 134 h 260"/>
                <a:gd name="T12" fmla="*/ 382 w 428"/>
                <a:gd name="T13" fmla="*/ 215 h 260"/>
                <a:gd name="T14" fmla="*/ 375 w 428"/>
                <a:gd name="T15" fmla="*/ 240 h 260"/>
                <a:gd name="T16" fmla="*/ 354 w 428"/>
                <a:gd name="T17" fmla="*/ 259 h 260"/>
                <a:gd name="T18" fmla="*/ 135 w 428"/>
                <a:gd name="T19" fmla="*/ 259 h 260"/>
                <a:gd name="T20" fmla="*/ 117 w 428"/>
                <a:gd name="T21" fmla="*/ 250 h 260"/>
                <a:gd name="T22" fmla="*/ 3 w 428"/>
                <a:gd name="T23" fmla="*/ 89 h 260"/>
                <a:gd name="T24" fmla="*/ 0 w 428"/>
                <a:gd name="T25" fmla="*/ 8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8" h="260">
                  <a:moveTo>
                    <a:pt x="0" y="82"/>
                  </a:moveTo>
                  <a:cubicBezTo>
                    <a:pt x="76" y="16"/>
                    <a:pt x="156" y="0"/>
                    <a:pt x="230" y="64"/>
                  </a:cubicBezTo>
                  <a:cubicBezTo>
                    <a:pt x="265" y="95"/>
                    <a:pt x="306" y="100"/>
                    <a:pt x="349" y="90"/>
                  </a:cubicBezTo>
                  <a:cubicBezTo>
                    <a:pt x="359" y="88"/>
                    <a:pt x="369" y="85"/>
                    <a:pt x="378" y="82"/>
                  </a:cubicBezTo>
                  <a:cubicBezTo>
                    <a:pt x="394" y="77"/>
                    <a:pt x="407" y="81"/>
                    <a:pt x="417" y="93"/>
                  </a:cubicBezTo>
                  <a:cubicBezTo>
                    <a:pt x="428" y="106"/>
                    <a:pt x="428" y="119"/>
                    <a:pt x="421" y="134"/>
                  </a:cubicBezTo>
                  <a:cubicBezTo>
                    <a:pt x="408" y="161"/>
                    <a:pt x="395" y="188"/>
                    <a:pt x="382" y="215"/>
                  </a:cubicBezTo>
                  <a:cubicBezTo>
                    <a:pt x="379" y="223"/>
                    <a:pt x="375" y="232"/>
                    <a:pt x="375" y="240"/>
                  </a:cubicBezTo>
                  <a:cubicBezTo>
                    <a:pt x="374" y="255"/>
                    <a:pt x="369" y="260"/>
                    <a:pt x="354" y="259"/>
                  </a:cubicBezTo>
                  <a:cubicBezTo>
                    <a:pt x="281" y="258"/>
                    <a:pt x="208" y="259"/>
                    <a:pt x="135" y="259"/>
                  </a:cubicBezTo>
                  <a:cubicBezTo>
                    <a:pt x="129" y="258"/>
                    <a:pt x="120" y="255"/>
                    <a:pt x="117" y="250"/>
                  </a:cubicBezTo>
                  <a:cubicBezTo>
                    <a:pt x="78" y="197"/>
                    <a:pt x="41" y="143"/>
                    <a:pt x="3" y="89"/>
                  </a:cubicBezTo>
                  <a:cubicBezTo>
                    <a:pt x="2" y="87"/>
                    <a:pt x="1" y="84"/>
                    <a:pt x="0"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a:ea typeface="Microsoft YaHei"/>
                <a:cs typeface="+mn-cs"/>
              </a:endParaRPr>
            </a:p>
          </p:txBody>
        </p:sp>
        <p:sp>
          <p:nvSpPr>
            <p:cNvPr id="179" name="Freeform 145"/>
            <p:cNvSpPr>
              <a:spLocks/>
            </p:cNvSpPr>
            <p:nvPr/>
          </p:nvSpPr>
          <p:spPr bwMode="auto">
            <a:xfrm>
              <a:off x="5503863" y="2894013"/>
              <a:ext cx="847725" cy="207963"/>
            </a:xfrm>
            <a:custGeom>
              <a:avLst/>
              <a:gdLst>
                <a:gd name="T0" fmla="*/ 155 w 312"/>
                <a:gd name="T1" fmla="*/ 77 h 77"/>
                <a:gd name="T2" fmla="*/ 43 w 312"/>
                <a:gd name="T3" fmla="*/ 77 h 77"/>
                <a:gd name="T4" fmla="*/ 0 w 312"/>
                <a:gd name="T5" fmla="*/ 41 h 77"/>
                <a:gd name="T6" fmla="*/ 41 w 312"/>
                <a:gd name="T7" fmla="*/ 1 h 77"/>
                <a:gd name="T8" fmla="*/ 270 w 312"/>
                <a:gd name="T9" fmla="*/ 1 h 77"/>
                <a:gd name="T10" fmla="*/ 311 w 312"/>
                <a:gd name="T11" fmla="*/ 41 h 77"/>
                <a:gd name="T12" fmla="*/ 269 w 312"/>
                <a:gd name="T13" fmla="*/ 77 h 77"/>
                <a:gd name="T14" fmla="*/ 155 w 312"/>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2" h="77">
                  <a:moveTo>
                    <a:pt x="155" y="77"/>
                  </a:moveTo>
                  <a:cubicBezTo>
                    <a:pt x="118" y="77"/>
                    <a:pt x="80" y="77"/>
                    <a:pt x="43" y="77"/>
                  </a:cubicBezTo>
                  <a:cubicBezTo>
                    <a:pt x="17" y="77"/>
                    <a:pt x="1" y="63"/>
                    <a:pt x="0" y="41"/>
                  </a:cubicBezTo>
                  <a:cubicBezTo>
                    <a:pt x="0" y="18"/>
                    <a:pt x="16" y="1"/>
                    <a:pt x="41" y="1"/>
                  </a:cubicBezTo>
                  <a:cubicBezTo>
                    <a:pt x="118" y="0"/>
                    <a:pt x="194" y="0"/>
                    <a:pt x="270" y="1"/>
                  </a:cubicBezTo>
                  <a:cubicBezTo>
                    <a:pt x="296" y="1"/>
                    <a:pt x="312" y="18"/>
                    <a:pt x="311" y="41"/>
                  </a:cubicBezTo>
                  <a:cubicBezTo>
                    <a:pt x="311" y="63"/>
                    <a:pt x="294" y="77"/>
                    <a:pt x="269" y="77"/>
                  </a:cubicBezTo>
                  <a:cubicBezTo>
                    <a:pt x="231" y="77"/>
                    <a:pt x="193" y="77"/>
                    <a:pt x="155"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a:ea typeface="Microsoft YaHei"/>
                <a:cs typeface="+mn-cs"/>
              </a:endParaRPr>
            </a:p>
          </p:txBody>
        </p:sp>
      </p:grpSp>
    </p:spTree>
    <p:extLst>
      <p:ext uri="{BB962C8B-B14F-4D97-AF65-F5344CB8AC3E}">
        <p14:creationId xmlns:p14="http://schemas.microsoft.com/office/powerpoint/2010/main" val="84620486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782"/>
                                        </p:tgtEl>
                                        <p:attrNameLst>
                                          <p:attrName>style.visibility</p:attrName>
                                        </p:attrNameLst>
                                      </p:cBhvr>
                                      <p:to>
                                        <p:strVal val="visible"/>
                                      </p:to>
                                    </p:set>
                                    <p:anim calcmode="lin" valueType="num">
                                      <p:cBhvr>
                                        <p:cTn id="7" dur="500" fill="hold"/>
                                        <p:tgtEl>
                                          <p:spTgt spid="78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82"/>
                                        </p:tgtEl>
                                        <p:attrNameLst>
                                          <p:attrName>ppt_y</p:attrName>
                                        </p:attrNameLst>
                                      </p:cBhvr>
                                      <p:tavLst>
                                        <p:tav tm="0">
                                          <p:val>
                                            <p:strVal val="#ppt_y"/>
                                          </p:val>
                                        </p:tav>
                                        <p:tav tm="100000">
                                          <p:val>
                                            <p:strVal val="#ppt_y"/>
                                          </p:val>
                                        </p:tav>
                                      </p:tavLst>
                                    </p:anim>
                                    <p:anim calcmode="lin" valueType="num">
                                      <p:cBhvr>
                                        <p:cTn id="9" dur="500" fill="hold"/>
                                        <p:tgtEl>
                                          <p:spTgt spid="78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8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82"/>
                                        </p:tgtEl>
                                      </p:cBhvr>
                                    </p:animEffect>
                                  </p:childTnLst>
                                </p:cTn>
                              </p:par>
                            </p:childTnLst>
                          </p:cTn>
                        </p:par>
                        <p:par>
                          <p:cTn id="12" fill="hold">
                            <p:stCondLst>
                              <p:cond delay="650"/>
                            </p:stCondLst>
                            <p:childTnLst>
                              <p:par>
                                <p:cTn id="13" presetID="26" presetClass="emph" presetSubtype="0" fill="hold" grpId="1" nodeType="afterEffect">
                                  <p:stCondLst>
                                    <p:cond delay="0"/>
                                  </p:stCondLst>
                                  <p:iterate type="lt">
                                    <p:tmPct val="0"/>
                                  </p:iterate>
                                  <p:childTnLst>
                                    <p:animEffect transition="out" filter="fade">
                                      <p:cBhvr>
                                        <p:cTn id="14" dur="500" tmFilter="0, 0; .2, .5; .8, .5; 1, 0"/>
                                        <p:tgtEl>
                                          <p:spTgt spid="782"/>
                                        </p:tgtEl>
                                      </p:cBhvr>
                                    </p:animEffect>
                                    <p:animScale>
                                      <p:cBhvr>
                                        <p:cTn id="15" dur="250" autoRev="1" fill="hold"/>
                                        <p:tgtEl>
                                          <p:spTgt spid="782"/>
                                        </p:tgtEl>
                                      </p:cBhvr>
                                      <p:by x="105000" y="105000"/>
                                    </p:animScale>
                                  </p:childTnLst>
                                </p:cTn>
                              </p:par>
                            </p:childTnLst>
                          </p:cTn>
                        </p:par>
                        <p:par>
                          <p:cTn id="16" fill="hold">
                            <p:stCondLst>
                              <p:cond delay="115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781"/>
                                        </p:tgtEl>
                                        <p:attrNameLst>
                                          <p:attrName>style.visibility</p:attrName>
                                        </p:attrNameLst>
                                      </p:cBhvr>
                                      <p:to>
                                        <p:strVal val="visible"/>
                                      </p:to>
                                    </p:set>
                                    <p:anim calcmode="lin" valueType="num">
                                      <p:cBhvr>
                                        <p:cTn id="19" dur="500" fill="hold"/>
                                        <p:tgtEl>
                                          <p:spTgt spid="781"/>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781"/>
                                        </p:tgtEl>
                                        <p:attrNameLst>
                                          <p:attrName>ppt_y</p:attrName>
                                        </p:attrNameLst>
                                      </p:cBhvr>
                                      <p:tavLst>
                                        <p:tav tm="0">
                                          <p:val>
                                            <p:strVal val="#ppt_y"/>
                                          </p:val>
                                        </p:tav>
                                        <p:tav tm="100000">
                                          <p:val>
                                            <p:strVal val="#ppt_y"/>
                                          </p:val>
                                        </p:tav>
                                      </p:tavLst>
                                    </p:anim>
                                    <p:anim calcmode="lin" valueType="num">
                                      <p:cBhvr>
                                        <p:cTn id="21" dur="500" fill="hold"/>
                                        <p:tgtEl>
                                          <p:spTgt spid="781"/>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781"/>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781"/>
                                        </p:tgtEl>
                                      </p:cBhvr>
                                    </p:animEffect>
                                  </p:childTnLst>
                                </p:cTn>
                              </p:par>
                            </p:childTnLst>
                          </p:cTn>
                        </p:par>
                        <p:par>
                          <p:cTn id="24" fill="hold">
                            <p:stCondLst>
                              <p:cond delay="2750"/>
                            </p:stCondLst>
                            <p:childTnLst>
                              <p:par>
                                <p:cTn id="25" presetID="26" presetClass="emph" presetSubtype="0" fill="hold" grpId="1" nodeType="afterEffect">
                                  <p:stCondLst>
                                    <p:cond delay="0"/>
                                  </p:stCondLst>
                                  <p:iterate type="lt">
                                    <p:tmPct val="0"/>
                                  </p:iterate>
                                  <p:childTnLst>
                                    <p:animEffect transition="out" filter="fade">
                                      <p:cBhvr>
                                        <p:cTn id="26" dur="500" tmFilter="0, 0; .2, .5; .8, .5; 1, 0"/>
                                        <p:tgtEl>
                                          <p:spTgt spid="781"/>
                                        </p:tgtEl>
                                      </p:cBhvr>
                                    </p:animEffect>
                                    <p:animScale>
                                      <p:cBhvr>
                                        <p:cTn id="27" dur="250" autoRev="1" fill="hold"/>
                                        <p:tgtEl>
                                          <p:spTgt spid="781"/>
                                        </p:tgtEl>
                                      </p:cBhvr>
                                      <p:by x="105000" y="105000"/>
                                    </p:animScale>
                                  </p:childTnLst>
                                </p:cTn>
                              </p:par>
                            </p:childTnLst>
                          </p:cTn>
                        </p:par>
                        <p:par>
                          <p:cTn id="28" fill="hold">
                            <p:stCondLst>
                              <p:cond delay="3250"/>
                            </p:stCondLst>
                            <p:childTnLst>
                              <p:par>
                                <p:cTn id="29" presetID="41" presetClass="entr" presetSubtype="0" fill="hold" grpId="0" nodeType="afterEffect">
                                  <p:stCondLst>
                                    <p:cond delay="0"/>
                                  </p:stCondLst>
                                  <p:iterate type="lt">
                                    <p:tmPct val="10000"/>
                                  </p:iterate>
                                  <p:childTnLst>
                                    <p:set>
                                      <p:cBhvr>
                                        <p:cTn id="30" dur="1" fill="hold">
                                          <p:stCondLst>
                                            <p:cond delay="0"/>
                                          </p:stCondLst>
                                        </p:cTn>
                                        <p:tgtEl>
                                          <p:spTgt spid="135"/>
                                        </p:tgtEl>
                                        <p:attrNameLst>
                                          <p:attrName>style.visibility</p:attrName>
                                        </p:attrNameLst>
                                      </p:cBhvr>
                                      <p:to>
                                        <p:strVal val="visible"/>
                                      </p:to>
                                    </p:set>
                                    <p:anim calcmode="lin" valueType="num">
                                      <p:cBhvr>
                                        <p:cTn id="31" dur="500" fill="hold"/>
                                        <p:tgtEl>
                                          <p:spTgt spid="135"/>
                                        </p:tgtEl>
                                        <p:attrNameLst>
                                          <p:attrName>ppt_x</p:attrName>
                                        </p:attrNameLst>
                                      </p:cBhvr>
                                      <p:tavLst>
                                        <p:tav tm="0">
                                          <p:val>
                                            <p:strVal val="#ppt_x"/>
                                          </p:val>
                                        </p:tav>
                                        <p:tav tm="50000">
                                          <p:val>
                                            <p:strVal val="#ppt_x+.1"/>
                                          </p:val>
                                        </p:tav>
                                        <p:tav tm="100000">
                                          <p:val>
                                            <p:strVal val="#ppt_x"/>
                                          </p:val>
                                        </p:tav>
                                      </p:tavLst>
                                    </p:anim>
                                    <p:anim calcmode="lin" valueType="num">
                                      <p:cBhvr>
                                        <p:cTn id="32" dur="500" fill="hold"/>
                                        <p:tgtEl>
                                          <p:spTgt spid="135"/>
                                        </p:tgtEl>
                                        <p:attrNameLst>
                                          <p:attrName>ppt_y</p:attrName>
                                        </p:attrNameLst>
                                      </p:cBhvr>
                                      <p:tavLst>
                                        <p:tav tm="0">
                                          <p:val>
                                            <p:strVal val="#ppt_y"/>
                                          </p:val>
                                        </p:tav>
                                        <p:tav tm="100000">
                                          <p:val>
                                            <p:strVal val="#ppt_y"/>
                                          </p:val>
                                        </p:tav>
                                      </p:tavLst>
                                    </p:anim>
                                    <p:anim calcmode="lin" valueType="num">
                                      <p:cBhvr>
                                        <p:cTn id="33" dur="500" fill="hold"/>
                                        <p:tgtEl>
                                          <p:spTgt spid="135"/>
                                        </p:tgtEl>
                                        <p:attrNameLst>
                                          <p:attrName>ppt_h</p:attrName>
                                        </p:attrNameLst>
                                      </p:cBhvr>
                                      <p:tavLst>
                                        <p:tav tm="0">
                                          <p:val>
                                            <p:strVal val="#ppt_h/10"/>
                                          </p:val>
                                        </p:tav>
                                        <p:tav tm="50000">
                                          <p:val>
                                            <p:strVal val="#ppt_h+.01"/>
                                          </p:val>
                                        </p:tav>
                                        <p:tav tm="100000">
                                          <p:val>
                                            <p:strVal val="#ppt_h"/>
                                          </p:val>
                                        </p:tav>
                                      </p:tavLst>
                                    </p:anim>
                                    <p:anim calcmode="lin" valueType="num">
                                      <p:cBhvr>
                                        <p:cTn id="34" dur="500" fill="hold"/>
                                        <p:tgtEl>
                                          <p:spTgt spid="135"/>
                                        </p:tgtEl>
                                        <p:attrNameLst>
                                          <p:attrName>ppt_w</p:attrName>
                                        </p:attrNameLst>
                                      </p:cBhvr>
                                      <p:tavLst>
                                        <p:tav tm="0">
                                          <p:val>
                                            <p:strVal val="#ppt_w/10"/>
                                          </p:val>
                                        </p:tav>
                                        <p:tav tm="50000">
                                          <p:val>
                                            <p:strVal val="#ppt_w+.01"/>
                                          </p:val>
                                        </p:tav>
                                        <p:tav tm="100000">
                                          <p:val>
                                            <p:strVal val="#ppt_w"/>
                                          </p:val>
                                        </p:tav>
                                      </p:tavLst>
                                    </p:anim>
                                    <p:animEffect transition="in" filter="fade">
                                      <p:cBhvr>
                                        <p:cTn id="35" dur="500" tmFilter="0,0; .5, 1; 1, 1"/>
                                        <p:tgtEl>
                                          <p:spTgt spid="135"/>
                                        </p:tgtEl>
                                      </p:cBhvr>
                                    </p:animEffect>
                                  </p:childTnLst>
                                </p:cTn>
                              </p:par>
                            </p:childTnLst>
                          </p:cTn>
                        </p:par>
                        <p:par>
                          <p:cTn id="36" fill="hold">
                            <p:stCondLst>
                              <p:cond delay="3900"/>
                            </p:stCondLst>
                            <p:childTnLst>
                              <p:par>
                                <p:cTn id="37" presetID="26" presetClass="emph" presetSubtype="0" fill="hold" grpId="1" nodeType="afterEffect">
                                  <p:stCondLst>
                                    <p:cond delay="0"/>
                                  </p:stCondLst>
                                  <p:iterate type="lt">
                                    <p:tmPct val="0"/>
                                  </p:iterate>
                                  <p:childTnLst>
                                    <p:animEffect transition="out" filter="fade">
                                      <p:cBhvr>
                                        <p:cTn id="38" dur="500" tmFilter="0, 0; .2, .5; .8, .5; 1, 0"/>
                                        <p:tgtEl>
                                          <p:spTgt spid="135"/>
                                        </p:tgtEl>
                                      </p:cBhvr>
                                    </p:animEffect>
                                    <p:animScale>
                                      <p:cBhvr>
                                        <p:cTn id="39" dur="250" autoRev="1" fill="hold"/>
                                        <p:tgtEl>
                                          <p:spTgt spid="135"/>
                                        </p:tgtEl>
                                      </p:cBhvr>
                                      <p:by x="105000" y="105000"/>
                                    </p:animScale>
                                  </p:childTnLst>
                                </p:cTn>
                              </p:par>
                            </p:childTnLst>
                          </p:cTn>
                        </p:par>
                        <p:par>
                          <p:cTn id="40" fill="hold">
                            <p:stCondLst>
                              <p:cond delay="4400"/>
                            </p:stCondLst>
                            <p:childTnLst>
                              <p:par>
                                <p:cTn id="41" presetID="41" presetClass="entr" presetSubtype="0" fill="hold" grpId="0" nodeType="afterEffect">
                                  <p:stCondLst>
                                    <p:cond delay="0"/>
                                  </p:stCondLst>
                                  <p:iterate type="lt">
                                    <p:tmPct val="10000"/>
                                  </p:iterate>
                                  <p:childTnLst>
                                    <p:set>
                                      <p:cBhvr>
                                        <p:cTn id="42" dur="1" fill="hold">
                                          <p:stCondLst>
                                            <p:cond delay="0"/>
                                          </p:stCondLst>
                                        </p:cTn>
                                        <p:tgtEl>
                                          <p:spTgt spid="143"/>
                                        </p:tgtEl>
                                        <p:attrNameLst>
                                          <p:attrName>style.visibility</p:attrName>
                                        </p:attrNameLst>
                                      </p:cBhvr>
                                      <p:to>
                                        <p:strVal val="visible"/>
                                      </p:to>
                                    </p:set>
                                    <p:anim calcmode="lin" valueType="num">
                                      <p:cBhvr>
                                        <p:cTn id="43" dur="500" fill="hold"/>
                                        <p:tgtEl>
                                          <p:spTgt spid="143"/>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143"/>
                                        </p:tgtEl>
                                        <p:attrNameLst>
                                          <p:attrName>ppt_y</p:attrName>
                                        </p:attrNameLst>
                                      </p:cBhvr>
                                      <p:tavLst>
                                        <p:tav tm="0">
                                          <p:val>
                                            <p:strVal val="#ppt_y"/>
                                          </p:val>
                                        </p:tav>
                                        <p:tav tm="100000">
                                          <p:val>
                                            <p:strVal val="#ppt_y"/>
                                          </p:val>
                                        </p:tav>
                                      </p:tavLst>
                                    </p:anim>
                                    <p:anim calcmode="lin" valueType="num">
                                      <p:cBhvr>
                                        <p:cTn id="45" dur="500" fill="hold"/>
                                        <p:tgtEl>
                                          <p:spTgt spid="143"/>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143"/>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143"/>
                                        </p:tgtEl>
                                      </p:cBhvr>
                                    </p:animEffect>
                                  </p:childTnLst>
                                </p:cTn>
                              </p:par>
                            </p:childTnLst>
                          </p:cTn>
                        </p:par>
                        <p:par>
                          <p:cTn id="48" fill="hold">
                            <p:stCondLst>
                              <p:cond delay="5150"/>
                            </p:stCondLst>
                            <p:childTnLst>
                              <p:par>
                                <p:cTn id="49" presetID="26" presetClass="emph" presetSubtype="0" fill="hold" grpId="1" nodeType="afterEffect">
                                  <p:stCondLst>
                                    <p:cond delay="0"/>
                                  </p:stCondLst>
                                  <p:iterate type="lt">
                                    <p:tmPct val="0"/>
                                  </p:iterate>
                                  <p:childTnLst>
                                    <p:animEffect transition="out" filter="fade">
                                      <p:cBhvr>
                                        <p:cTn id="50" dur="500" tmFilter="0, 0; .2, .5; .8, .5; 1, 0"/>
                                        <p:tgtEl>
                                          <p:spTgt spid="143"/>
                                        </p:tgtEl>
                                      </p:cBhvr>
                                    </p:animEffect>
                                    <p:animScale>
                                      <p:cBhvr>
                                        <p:cTn id="51" dur="250" autoRev="1" fill="hold"/>
                                        <p:tgtEl>
                                          <p:spTgt spid="143"/>
                                        </p:tgtEl>
                                      </p:cBhvr>
                                      <p:by x="105000" y="105000"/>
                                    </p:animScale>
                                  </p:childTnLst>
                                </p:cTn>
                              </p:par>
                            </p:childTnLst>
                          </p:cTn>
                        </p:par>
                        <p:par>
                          <p:cTn id="52" fill="hold">
                            <p:stCondLst>
                              <p:cond delay="5650"/>
                            </p:stCondLst>
                            <p:childTnLst>
                              <p:par>
                                <p:cTn id="53" presetID="41" presetClass="entr" presetSubtype="0" fill="hold" grpId="0" nodeType="afterEffect">
                                  <p:stCondLst>
                                    <p:cond delay="0"/>
                                  </p:stCondLst>
                                  <p:iterate type="lt">
                                    <p:tmPct val="10000"/>
                                  </p:iterate>
                                  <p:childTnLst>
                                    <p:set>
                                      <p:cBhvr>
                                        <p:cTn id="54" dur="1" fill="hold">
                                          <p:stCondLst>
                                            <p:cond delay="0"/>
                                          </p:stCondLst>
                                        </p:cTn>
                                        <p:tgtEl>
                                          <p:spTgt spid="144"/>
                                        </p:tgtEl>
                                        <p:attrNameLst>
                                          <p:attrName>style.visibility</p:attrName>
                                        </p:attrNameLst>
                                      </p:cBhvr>
                                      <p:to>
                                        <p:strVal val="visible"/>
                                      </p:to>
                                    </p:set>
                                    <p:anim calcmode="lin" valueType="num">
                                      <p:cBhvr>
                                        <p:cTn id="55" dur="500" fill="hold"/>
                                        <p:tgtEl>
                                          <p:spTgt spid="144"/>
                                        </p:tgtEl>
                                        <p:attrNameLst>
                                          <p:attrName>ppt_x</p:attrName>
                                        </p:attrNameLst>
                                      </p:cBhvr>
                                      <p:tavLst>
                                        <p:tav tm="0">
                                          <p:val>
                                            <p:strVal val="#ppt_x"/>
                                          </p:val>
                                        </p:tav>
                                        <p:tav tm="50000">
                                          <p:val>
                                            <p:strVal val="#ppt_x+.1"/>
                                          </p:val>
                                        </p:tav>
                                        <p:tav tm="100000">
                                          <p:val>
                                            <p:strVal val="#ppt_x"/>
                                          </p:val>
                                        </p:tav>
                                      </p:tavLst>
                                    </p:anim>
                                    <p:anim calcmode="lin" valueType="num">
                                      <p:cBhvr>
                                        <p:cTn id="56" dur="500" fill="hold"/>
                                        <p:tgtEl>
                                          <p:spTgt spid="144"/>
                                        </p:tgtEl>
                                        <p:attrNameLst>
                                          <p:attrName>ppt_y</p:attrName>
                                        </p:attrNameLst>
                                      </p:cBhvr>
                                      <p:tavLst>
                                        <p:tav tm="0">
                                          <p:val>
                                            <p:strVal val="#ppt_y"/>
                                          </p:val>
                                        </p:tav>
                                        <p:tav tm="100000">
                                          <p:val>
                                            <p:strVal val="#ppt_y"/>
                                          </p:val>
                                        </p:tav>
                                      </p:tavLst>
                                    </p:anim>
                                    <p:anim calcmode="lin" valueType="num">
                                      <p:cBhvr>
                                        <p:cTn id="57" dur="500" fill="hold"/>
                                        <p:tgtEl>
                                          <p:spTgt spid="144"/>
                                        </p:tgtEl>
                                        <p:attrNameLst>
                                          <p:attrName>ppt_h</p:attrName>
                                        </p:attrNameLst>
                                      </p:cBhvr>
                                      <p:tavLst>
                                        <p:tav tm="0">
                                          <p:val>
                                            <p:strVal val="#ppt_h/10"/>
                                          </p:val>
                                        </p:tav>
                                        <p:tav tm="50000">
                                          <p:val>
                                            <p:strVal val="#ppt_h+.01"/>
                                          </p:val>
                                        </p:tav>
                                        <p:tav tm="100000">
                                          <p:val>
                                            <p:strVal val="#ppt_h"/>
                                          </p:val>
                                        </p:tav>
                                      </p:tavLst>
                                    </p:anim>
                                    <p:anim calcmode="lin" valueType="num">
                                      <p:cBhvr>
                                        <p:cTn id="58" dur="500" fill="hold"/>
                                        <p:tgtEl>
                                          <p:spTgt spid="144"/>
                                        </p:tgtEl>
                                        <p:attrNameLst>
                                          <p:attrName>ppt_w</p:attrName>
                                        </p:attrNameLst>
                                      </p:cBhvr>
                                      <p:tavLst>
                                        <p:tav tm="0">
                                          <p:val>
                                            <p:strVal val="#ppt_w/10"/>
                                          </p:val>
                                        </p:tav>
                                        <p:tav tm="50000">
                                          <p:val>
                                            <p:strVal val="#ppt_w+.01"/>
                                          </p:val>
                                        </p:tav>
                                        <p:tav tm="100000">
                                          <p:val>
                                            <p:strVal val="#ppt_w"/>
                                          </p:val>
                                        </p:tav>
                                      </p:tavLst>
                                    </p:anim>
                                    <p:animEffect transition="in" filter="fade">
                                      <p:cBhvr>
                                        <p:cTn id="59" dur="500" tmFilter="0,0; .5, 1; 1, 1"/>
                                        <p:tgtEl>
                                          <p:spTgt spid="144"/>
                                        </p:tgtEl>
                                      </p:cBhvr>
                                    </p:animEffect>
                                  </p:childTnLst>
                                </p:cTn>
                              </p:par>
                            </p:childTnLst>
                          </p:cTn>
                        </p:par>
                        <p:par>
                          <p:cTn id="60" fill="hold">
                            <p:stCondLst>
                              <p:cond delay="6400"/>
                            </p:stCondLst>
                            <p:childTnLst>
                              <p:par>
                                <p:cTn id="61" presetID="26" presetClass="emph" presetSubtype="0" fill="hold" grpId="1" nodeType="afterEffect">
                                  <p:stCondLst>
                                    <p:cond delay="0"/>
                                  </p:stCondLst>
                                  <p:iterate type="lt">
                                    <p:tmPct val="0"/>
                                  </p:iterate>
                                  <p:childTnLst>
                                    <p:animEffect transition="out" filter="fade">
                                      <p:cBhvr>
                                        <p:cTn id="62" dur="500" tmFilter="0, 0; .2, .5; .8, .5; 1, 0"/>
                                        <p:tgtEl>
                                          <p:spTgt spid="144"/>
                                        </p:tgtEl>
                                      </p:cBhvr>
                                    </p:animEffect>
                                    <p:animScale>
                                      <p:cBhvr>
                                        <p:cTn id="63" dur="250" autoRev="1" fill="hold"/>
                                        <p:tgtEl>
                                          <p:spTgt spid="144"/>
                                        </p:tgtEl>
                                      </p:cBhvr>
                                      <p:by x="105000" y="105000"/>
                                    </p:animScale>
                                  </p:childTnLst>
                                </p:cTn>
                              </p:par>
                            </p:childTnLst>
                          </p:cTn>
                        </p:par>
                        <p:par>
                          <p:cTn id="64" fill="hold">
                            <p:stCondLst>
                              <p:cond delay="6900"/>
                            </p:stCondLst>
                            <p:childTnLst>
                              <p:par>
                                <p:cTn id="65" presetID="41" presetClass="entr" presetSubtype="0" fill="hold" grpId="0" nodeType="afterEffect">
                                  <p:stCondLst>
                                    <p:cond delay="0"/>
                                  </p:stCondLst>
                                  <p:iterate type="lt">
                                    <p:tmPct val="10000"/>
                                  </p:iterate>
                                  <p:childTnLst>
                                    <p:set>
                                      <p:cBhvr>
                                        <p:cTn id="66" dur="1" fill="hold">
                                          <p:stCondLst>
                                            <p:cond delay="0"/>
                                          </p:stCondLst>
                                        </p:cTn>
                                        <p:tgtEl>
                                          <p:spTgt spid="165"/>
                                        </p:tgtEl>
                                        <p:attrNameLst>
                                          <p:attrName>style.visibility</p:attrName>
                                        </p:attrNameLst>
                                      </p:cBhvr>
                                      <p:to>
                                        <p:strVal val="visible"/>
                                      </p:to>
                                    </p:set>
                                    <p:anim calcmode="lin" valueType="num">
                                      <p:cBhvr>
                                        <p:cTn id="67" dur="500" fill="hold"/>
                                        <p:tgtEl>
                                          <p:spTgt spid="165"/>
                                        </p:tgtEl>
                                        <p:attrNameLst>
                                          <p:attrName>ppt_x</p:attrName>
                                        </p:attrNameLst>
                                      </p:cBhvr>
                                      <p:tavLst>
                                        <p:tav tm="0">
                                          <p:val>
                                            <p:strVal val="#ppt_x"/>
                                          </p:val>
                                        </p:tav>
                                        <p:tav tm="50000">
                                          <p:val>
                                            <p:strVal val="#ppt_x+.1"/>
                                          </p:val>
                                        </p:tav>
                                        <p:tav tm="100000">
                                          <p:val>
                                            <p:strVal val="#ppt_x"/>
                                          </p:val>
                                        </p:tav>
                                      </p:tavLst>
                                    </p:anim>
                                    <p:anim calcmode="lin" valueType="num">
                                      <p:cBhvr>
                                        <p:cTn id="68" dur="500" fill="hold"/>
                                        <p:tgtEl>
                                          <p:spTgt spid="165"/>
                                        </p:tgtEl>
                                        <p:attrNameLst>
                                          <p:attrName>ppt_y</p:attrName>
                                        </p:attrNameLst>
                                      </p:cBhvr>
                                      <p:tavLst>
                                        <p:tav tm="0">
                                          <p:val>
                                            <p:strVal val="#ppt_y"/>
                                          </p:val>
                                        </p:tav>
                                        <p:tav tm="100000">
                                          <p:val>
                                            <p:strVal val="#ppt_y"/>
                                          </p:val>
                                        </p:tav>
                                      </p:tavLst>
                                    </p:anim>
                                    <p:anim calcmode="lin" valueType="num">
                                      <p:cBhvr>
                                        <p:cTn id="69" dur="500" fill="hold"/>
                                        <p:tgtEl>
                                          <p:spTgt spid="165"/>
                                        </p:tgtEl>
                                        <p:attrNameLst>
                                          <p:attrName>ppt_h</p:attrName>
                                        </p:attrNameLst>
                                      </p:cBhvr>
                                      <p:tavLst>
                                        <p:tav tm="0">
                                          <p:val>
                                            <p:strVal val="#ppt_h/10"/>
                                          </p:val>
                                        </p:tav>
                                        <p:tav tm="50000">
                                          <p:val>
                                            <p:strVal val="#ppt_h+.01"/>
                                          </p:val>
                                        </p:tav>
                                        <p:tav tm="100000">
                                          <p:val>
                                            <p:strVal val="#ppt_h"/>
                                          </p:val>
                                        </p:tav>
                                      </p:tavLst>
                                    </p:anim>
                                    <p:anim calcmode="lin" valueType="num">
                                      <p:cBhvr>
                                        <p:cTn id="70" dur="500" fill="hold"/>
                                        <p:tgtEl>
                                          <p:spTgt spid="165"/>
                                        </p:tgtEl>
                                        <p:attrNameLst>
                                          <p:attrName>ppt_w</p:attrName>
                                        </p:attrNameLst>
                                      </p:cBhvr>
                                      <p:tavLst>
                                        <p:tav tm="0">
                                          <p:val>
                                            <p:strVal val="#ppt_w/10"/>
                                          </p:val>
                                        </p:tav>
                                        <p:tav tm="50000">
                                          <p:val>
                                            <p:strVal val="#ppt_w+.01"/>
                                          </p:val>
                                        </p:tav>
                                        <p:tav tm="100000">
                                          <p:val>
                                            <p:strVal val="#ppt_w"/>
                                          </p:val>
                                        </p:tav>
                                      </p:tavLst>
                                    </p:anim>
                                    <p:animEffect transition="in" filter="fade">
                                      <p:cBhvr>
                                        <p:cTn id="71" dur="500" tmFilter="0,0; .5, 1; 1, 1"/>
                                        <p:tgtEl>
                                          <p:spTgt spid="165"/>
                                        </p:tgtEl>
                                      </p:cBhvr>
                                    </p:animEffect>
                                  </p:childTnLst>
                                </p:cTn>
                              </p:par>
                            </p:childTnLst>
                          </p:cTn>
                        </p:par>
                        <p:par>
                          <p:cTn id="72" fill="hold">
                            <p:stCondLst>
                              <p:cond delay="7550"/>
                            </p:stCondLst>
                            <p:childTnLst>
                              <p:par>
                                <p:cTn id="73" presetID="26" presetClass="emph" presetSubtype="0" fill="hold" grpId="1" nodeType="afterEffect">
                                  <p:stCondLst>
                                    <p:cond delay="0"/>
                                  </p:stCondLst>
                                  <p:iterate type="lt">
                                    <p:tmPct val="0"/>
                                  </p:iterate>
                                  <p:childTnLst>
                                    <p:animEffect transition="out" filter="fade">
                                      <p:cBhvr>
                                        <p:cTn id="74" dur="500" tmFilter="0, 0; .2, .5; .8, .5; 1, 0"/>
                                        <p:tgtEl>
                                          <p:spTgt spid="165"/>
                                        </p:tgtEl>
                                      </p:cBhvr>
                                    </p:animEffect>
                                    <p:animScale>
                                      <p:cBhvr>
                                        <p:cTn id="75" dur="250" autoRev="1" fill="hold"/>
                                        <p:tgtEl>
                                          <p:spTgt spid="16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1" grpId="0"/>
      <p:bldP spid="781" grpId="1"/>
      <p:bldP spid="782" grpId="0"/>
      <p:bldP spid="782" grpId="1"/>
      <p:bldP spid="135" grpId="0"/>
      <p:bldP spid="135" grpId="1"/>
      <p:bldP spid="144" grpId="0"/>
      <p:bldP spid="144" grpId="1"/>
      <p:bldP spid="143" grpId="0"/>
      <p:bldP spid="143" grpId="1"/>
      <p:bldP spid="165" grpId="0"/>
      <p:bldP spid="165"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 name="矩形 780"/>
          <p:cNvSpPr/>
          <p:nvPr/>
        </p:nvSpPr>
        <p:spPr>
          <a:xfrm>
            <a:off x="4765794" y="829113"/>
            <a:ext cx="2806535"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Microsoft YaHei"/>
                <a:ea typeface="Microsoft YaHei"/>
                <a:cs typeface="+mn-ea"/>
                <a:sym typeface="+mn-lt"/>
              </a:rPr>
              <a:t>Group Business Analysis</a:t>
            </a:r>
          </a:p>
        </p:txBody>
      </p:sp>
      <p:sp>
        <p:nvSpPr>
          <p:cNvPr id="782" name="文本框 781"/>
          <p:cNvSpPr txBox="1"/>
          <p:nvPr/>
        </p:nvSpPr>
        <p:spPr>
          <a:xfrm>
            <a:off x="4120140" y="335165"/>
            <a:ext cx="4097842"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uLnTx/>
                <a:uFillTx/>
                <a:latin typeface="Microsoft YaHei"/>
                <a:ea typeface="Microsoft YaHei"/>
                <a:cs typeface="+mn-ea"/>
                <a:sym typeface="+mn-lt"/>
              </a:rPr>
              <a:t>年销售数据分析</a:t>
            </a:r>
          </a:p>
        </p:txBody>
      </p:sp>
      <p:grpSp>
        <p:nvGrpSpPr>
          <p:cNvPr id="6" name="组合 5" hidden="1"/>
          <p:cNvGrpSpPr/>
          <p:nvPr/>
        </p:nvGrpSpPr>
        <p:grpSpPr>
          <a:xfrm>
            <a:off x="4041642" y="1787593"/>
            <a:ext cx="3227576" cy="4415165"/>
            <a:chOff x="4041642" y="1787593"/>
            <a:chExt cx="3227576" cy="4415165"/>
          </a:xfrm>
        </p:grpSpPr>
        <p:sp>
          <p:nvSpPr>
            <p:cNvPr id="833" name="文本框 832"/>
            <p:cNvSpPr txBox="1"/>
            <p:nvPr/>
          </p:nvSpPr>
          <p:spPr>
            <a:xfrm>
              <a:off x="6238290" y="5550352"/>
              <a:ext cx="467511"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black">
                      <a:lumMod val="65000"/>
                      <a:lumOff val="35000"/>
                    </a:prstClr>
                  </a:solidFill>
                  <a:effectLst/>
                  <a:uLnTx/>
                  <a:uFillTx/>
                  <a:latin typeface="Microsoft YaHei"/>
                  <a:ea typeface="Microsoft YaHei"/>
                  <a:cs typeface="+mn-ea"/>
                  <a:sym typeface="+mn-lt"/>
                </a:rPr>
                <a:t>厦门</a:t>
              </a:r>
              <a:endParaRPr kumimoji="0" lang="en-US" altLang="zh-CN" sz="700" b="0" i="0" u="none" strike="noStrike" kern="1200" cap="none" spc="0" normalizeH="0" baseline="0" noProof="0" dirty="0">
                <a:ln>
                  <a:noFill/>
                </a:ln>
                <a:solidFill>
                  <a:prstClr val="black">
                    <a:lumMod val="65000"/>
                    <a:lumOff val="35000"/>
                  </a:prstClr>
                </a:solidFill>
                <a:effectLst/>
                <a:uLnTx/>
                <a:uFillTx/>
                <a:latin typeface="Microsoft YaHei"/>
                <a:ea typeface="Microsoft YaHei"/>
                <a:cs typeface="+mn-ea"/>
                <a:sym typeface="+mn-lt"/>
              </a:endParaRPr>
            </a:p>
          </p:txBody>
        </p:sp>
        <p:sp>
          <p:nvSpPr>
            <p:cNvPr id="839" name="文本框 838"/>
            <p:cNvSpPr txBox="1"/>
            <p:nvPr/>
          </p:nvSpPr>
          <p:spPr>
            <a:xfrm>
              <a:off x="6567952" y="3038249"/>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black">
                      <a:lumMod val="65000"/>
                      <a:lumOff val="35000"/>
                    </a:prstClr>
                  </a:solidFill>
                  <a:effectLst/>
                  <a:uLnTx/>
                  <a:uFillTx/>
                  <a:latin typeface="Microsoft YaHei"/>
                  <a:ea typeface="Microsoft YaHei"/>
                  <a:cs typeface="+mn-ea"/>
                  <a:sym typeface="+mn-lt"/>
                </a:rPr>
                <a:t>大连</a:t>
              </a:r>
              <a:endParaRPr kumimoji="0" lang="en-US" altLang="zh-CN" sz="700" b="0" i="0" u="none" strike="noStrike" kern="1200" cap="none" spc="0" normalizeH="0" baseline="0" noProof="0" dirty="0">
                <a:ln>
                  <a:noFill/>
                </a:ln>
                <a:solidFill>
                  <a:prstClr val="black">
                    <a:lumMod val="65000"/>
                    <a:lumOff val="35000"/>
                  </a:prstClr>
                </a:solidFill>
                <a:effectLst/>
                <a:uLnTx/>
                <a:uFillTx/>
                <a:latin typeface="Microsoft YaHei"/>
                <a:ea typeface="Microsoft YaHei"/>
                <a:cs typeface="+mn-ea"/>
                <a:sym typeface="+mn-lt"/>
              </a:endParaRPr>
            </a:p>
          </p:txBody>
        </p:sp>
        <p:sp>
          <p:nvSpPr>
            <p:cNvPr id="840" name="文本框 839"/>
            <p:cNvSpPr txBox="1"/>
            <p:nvPr/>
          </p:nvSpPr>
          <p:spPr>
            <a:xfrm>
              <a:off x="6560207" y="2721047"/>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white"/>
                  </a:solidFill>
                  <a:effectLst/>
                  <a:uLnTx/>
                  <a:uFillTx/>
                  <a:latin typeface="Microsoft YaHei"/>
                  <a:ea typeface="Microsoft YaHei"/>
                  <a:cs typeface="+mn-ea"/>
                  <a:sym typeface="+mn-lt"/>
                </a:rPr>
                <a:t>沈阳</a:t>
              </a:r>
              <a:endParaRPr kumimoji="0" lang="en-US" altLang="zh-CN" sz="7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841" name="文本框 840"/>
            <p:cNvSpPr txBox="1"/>
            <p:nvPr/>
          </p:nvSpPr>
          <p:spPr>
            <a:xfrm>
              <a:off x="5988529" y="3185177"/>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black">
                      <a:lumMod val="65000"/>
                      <a:lumOff val="35000"/>
                    </a:prstClr>
                  </a:solidFill>
                  <a:effectLst/>
                  <a:uLnTx/>
                  <a:uFillTx/>
                  <a:latin typeface="Microsoft YaHei"/>
                  <a:ea typeface="Microsoft YaHei"/>
                  <a:cs typeface="+mn-ea"/>
                  <a:sym typeface="+mn-lt"/>
                </a:rPr>
                <a:t>天津</a:t>
              </a:r>
              <a:endParaRPr kumimoji="0" lang="en-US" altLang="zh-CN" sz="700" b="0" i="0" u="none" strike="noStrike" kern="1200" cap="none" spc="0" normalizeH="0" baseline="0" noProof="0" dirty="0">
                <a:ln>
                  <a:noFill/>
                </a:ln>
                <a:solidFill>
                  <a:prstClr val="black">
                    <a:lumMod val="65000"/>
                    <a:lumOff val="35000"/>
                  </a:prstClr>
                </a:solidFill>
                <a:effectLst/>
                <a:uLnTx/>
                <a:uFillTx/>
                <a:latin typeface="Microsoft YaHei"/>
                <a:ea typeface="Microsoft YaHei"/>
                <a:cs typeface="+mn-ea"/>
                <a:sym typeface="+mn-lt"/>
              </a:endParaRPr>
            </a:p>
          </p:txBody>
        </p:sp>
        <p:sp>
          <p:nvSpPr>
            <p:cNvPr id="842" name="文本框 841"/>
            <p:cNvSpPr txBox="1"/>
            <p:nvPr/>
          </p:nvSpPr>
          <p:spPr>
            <a:xfrm>
              <a:off x="6801707" y="1787593"/>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white"/>
                  </a:solidFill>
                  <a:effectLst/>
                  <a:uLnTx/>
                  <a:uFillTx/>
                  <a:latin typeface="Microsoft YaHei"/>
                  <a:ea typeface="Microsoft YaHei"/>
                  <a:cs typeface="+mn-ea"/>
                  <a:sym typeface="+mn-lt"/>
                </a:rPr>
                <a:t>哈尔滨</a:t>
              </a:r>
              <a:endParaRPr kumimoji="0" lang="en-US" altLang="zh-CN" sz="7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843" name="文本框 842"/>
            <p:cNvSpPr txBox="1"/>
            <p:nvPr/>
          </p:nvSpPr>
          <p:spPr>
            <a:xfrm>
              <a:off x="4655992" y="3217057"/>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white"/>
                  </a:solidFill>
                  <a:effectLst/>
                  <a:uLnTx/>
                  <a:uFillTx/>
                  <a:latin typeface="Microsoft YaHei"/>
                  <a:ea typeface="Microsoft YaHei"/>
                  <a:cs typeface="+mn-ea"/>
                  <a:sym typeface="+mn-lt"/>
                </a:rPr>
                <a:t>包头</a:t>
              </a:r>
              <a:endParaRPr kumimoji="0" lang="en-US" altLang="zh-CN" sz="7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844" name="文本框 843"/>
            <p:cNvSpPr txBox="1"/>
            <p:nvPr/>
          </p:nvSpPr>
          <p:spPr>
            <a:xfrm>
              <a:off x="5569457" y="3295206"/>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white"/>
                  </a:solidFill>
                  <a:effectLst/>
                  <a:uLnTx/>
                  <a:uFillTx/>
                  <a:latin typeface="Microsoft YaHei"/>
                  <a:ea typeface="Microsoft YaHei"/>
                  <a:cs typeface="+mn-ea"/>
                  <a:sym typeface="+mn-lt"/>
                </a:rPr>
                <a:t>保定</a:t>
              </a:r>
              <a:endParaRPr kumimoji="0" lang="en-US" altLang="zh-CN" sz="7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845" name="文本框 844"/>
            <p:cNvSpPr txBox="1"/>
            <p:nvPr/>
          </p:nvSpPr>
          <p:spPr>
            <a:xfrm>
              <a:off x="4703597" y="2894533"/>
              <a:ext cx="648072"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white"/>
                  </a:solidFill>
                  <a:effectLst/>
                  <a:uLnTx/>
                  <a:uFillTx/>
                  <a:latin typeface="Microsoft YaHei"/>
                  <a:ea typeface="Microsoft YaHei"/>
                  <a:cs typeface="+mn-ea"/>
                  <a:sym typeface="+mn-lt"/>
                </a:rPr>
                <a:t>呼和浩特</a:t>
              </a:r>
              <a:endParaRPr kumimoji="0" lang="en-US" altLang="zh-CN" sz="7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846" name="文本框 845"/>
            <p:cNvSpPr txBox="1"/>
            <p:nvPr/>
          </p:nvSpPr>
          <p:spPr>
            <a:xfrm>
              <a:off x="5971924" y="3039872"/>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white"/>
                  </a:solidFill>
                  <a:effectLst/>
                  <a:uLnTx/>
                  <a:uFillTx/>
                  <a:latin typeface="Microsoft YaHei"/>
                  <a:ea typeface="Microsoft YaHei"/>
                  <a:cs typeface="+mn-ea"/>
                  <a:sym typeface="+mn-lt"/>
                </a:rPr>
                <a:t>滨海</a:t>
              </a:r>
              <a:endParaRPr kumimoji="0" lang="en-US" altLang="zh-CN" sz="7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847" name="文本框 846"/>
            <p:cNvSpPr txBox="1"/>
            <p:nvPr/>
          </p:nvSpPr>
          <p:spPr>
            <a:xfrm>
              <a:off x="5712665" y="3133919"/>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white"/>
                  </a:solidFill>
                  <a:effectLst/>
                  <a:uLnTx/>
                  <a:uFillTx/>
                  <a:latin typeface="Microsoft YaHei"/>
                  <a:ea typeface="Microsoft YaHei"/>
                  <a:cs typeface="+mn-ea"/>
                  <a:sym typeface="+mn-lt"/>
                </a:rPr>
                <a:t>武清</a:t>
              </a:r>
              <a:endParaRPr kumimoji="0" lang="en-US" altLang="zh-CN" sz="7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848" name="文本框 847"/>
            <p:cNvSpPr txBox="1"/>
            <p:nvPr/>
          </p:nvSpPr>
          <p:spPr>
            <a:xfrm>
              <a:off x="5849630" y="4224384"/>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white"/>
                  </a:solidFill>
                  <a:effectLst/>
                  <a:uLnTx/>
                  <a:uFillTx/>
                  <a:latin typeface="Microsoft YaHei"/>
                  <a:ea typeface="Microsoft YaHei"/>
                  <a:cs typeface="+mn-ea"/>
                  <a:sym typeface="+mn-lt"/>
                </a:rPr>
                <a:t>滁州</a:t>
              </a:r>
              <a:endParaRPr kumimoji="0" lang="en-US" altLang="zh-CN" sz="7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849" name="文本框 848"/>
            <p:cNvSpPr txBox="1"/>
            <p:nvPr/>
          </p:nvSpPr>
          <p:spPr>
            <a:xfrm>
              <a:off x="6560206" y="4514279"/>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black">
                      <a:lumMod val="65000"/>
                      <a:lumOff val="35000"/>
                    </a:prstClr>
                  </a:solidFill>
                  <a:effectLst/>
                  <a:uLnTx/>
                  <a:uFillTx/>
                  <a:latin typeface="Microsoft YaHei"/>
                  <a:ea typeface="Microsoft YaHei"/>
                  <a:cs typeface="+mn-ea"/>
                  <a:sym typeface="+mn-lt"/>
                </a:rPr>
                <a:t>海宁</a:t>
              </a:r>
              <a:endParaRPr kumimoji="0" lang="en-US" altLang="zh-CN" sz="700" b="0" i="0" u="none" strike="noStrike" kern="1200" cap="none" spc="0" normalizeH="0" baseline="0" noProof="0" dirty="0">
                <a:ln>
                  <a:noFill/>
                </a:ln>
                <a:solidFill>
                  <a:prstClr val="black">
                    <a:lumMod val="65000"/>
                    <a:lumOff val="35000"/>
                  </a:prstClr>
                </a:solidFill>
                <a:effectLst/>
                <a:uLnTx/>
                <a:uFillTx/>
                <a:latin typeface="Microsoft YaHei"/>
                <a:ea typeface="Microsoft YaHei"/>
                <a:cs typeface="+mn-ea"/>
                <a:sym typeface="+mn-lt"/>
              </a:endParaRPr>
            </a:p>
          </p:txBody>
        </p:sp>
        <p:sp>
          <p:nvSpPr>
            <p:cNvPr id="850" name="文本框 849"/>
            <p:cNvSpPr txBox="1"/>
            <p:nvPr/>
          </p:nvSpPr>
          <p:spPr>
            <a:xfrm>
              <a:off x="5988529" y="4542821"/>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white"/>
                  </a:solidFill>
                  <a:effectLst/>
                  <a:uLnTx/>
                  <a:uFillTx/>
                  <a:latin typeface="Microsoft YaHei"/>
                  <a:ea typeface="Microsoft YaHei"/>
                  <a:cs typeface="+mn-ea"/>
                  <a:sym typeface="+mn-lt"/>
                </a:rPr>
                <a:t>合肥</a:t>
              </a:r>
              <a:endParaRPr kumimoji="0" lang="en-US" altLang="zh-CN" sz="7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851" name="文本框 850"/>
            <p:cNvSpPr txBox="1"/>
            <p:nvPr/>
          </p:nvSpPr>
          <p:spPr>
            <a:xfrm>
              <a:off x="5997185" y="3698034"/>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white"/>
                  </a:solidFill>
                  <a:effectLst/>
                  <a:uLnTx/>
                  <a:uFillTx/>
                  <a:latin typeface="Microsoft YaHei"/>
                  <a:ea typeface="Microsoft YaHei"/>
                  <a:cs typeface="+mn-ea"/>
                  <a:sym typeface="+mn-lt"/>
                </a:rPr>
                <a:t>胶州</a:t>
              </a:r>
              <a:endParaRPr kumimoji="0" lang="en-US" altLang="zh-CN" sz="7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852" name="文本框 851"/>
            <p:cNvSpPr txBox="1"/>
            <p:nvPr/>
          </p:nvSpPr>
          <p:spPr>
            <a:xfrm>
              <a:off x="6433864" y="3548997"/>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black">
                      <a:lumMod val="65000"/>
                      <a:lumOff val="35000"/>
                    </a:prstClr>
                  </a:solidFill>
                  <a:effectLst/>
                  <a:uLnTx/>
                  <a:uFillTx/>
                  <a:latin typeface="Microsoft YaHei"/>
                  <a:ea typeface="Microsoft YaHei"/>
                  <a:cs typeface="+mn-ea"/>
                  <a:sym typeface="+mn-lt"/>
                </a:rPr>
                <a:t>青岛</a:t>
              </a:r>
              <a:endParaRPr kumimoji="0" lang="en-US" altLang="zh-CN" sz="700" b="0" i="0" u="none" strike="noStrike" kern="1200" cap="none" spc="0" normalizeH="0" baseline="0" noProof="0" dirty="0">
                <a:ln>
                  <a:noFill/>
                </a:ln>
                <a:solidFill>
                  <a:prstClr val="black">
                    <a:lumMod val="65000"/>
                    <a:lumOff val="35000"/>
                  </a:prstClr>
                </a:solidFill>
                <a:effectLst/>
                <a:uLnTx/>
                <a:uFillTx/>
                <a:latin typeface="Microsoft YaHei"/>
                <a:ea typeface="Microsoft YaHei"/>
                <a:cs typeface="+mn-ea"/>
                <a:sym typeface="+mn-lt"/>
              </a:endParaRPr>
            </a:p>
          </p:txBody>
        </p:sp>
        <p:sp>
          <p:nvSpPr>
            <p:cNvPr id="853" name="文本框 852"/>
            <p:cNvSpPr txBox="1"/>
            <p:nvPr/>
          </p:nvSpPr>
          <p:spPr>
            <a:xfrm>
              <a:off x="6718250" y="4392444"/>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black">
                      <a:lumMod val="65000"/>
                      <a:lumOff val="35000"/>
                    </a:prstClr>
                  </a:solidFill>
                  <a:effectLst/>
                  <a:uLnTx/>
                  <a:uFillTx/>
                  <a:latin typeface="Microsoft YaHei"/>
                  <a:ea typeface="Microsoft YaHei"/>
                  <a:cs typeface="+mn-ea"/>
                  <a:sym typeface="+mn-lt"/>
                </a:rPr>
                <a:t>上海</a:t>
              </a:r>
              <a:endParaRPr kumimoji="0" lang="en-US" altLang="zh-CN" sz="700" b="0" i="0" u="none" strike="noStrike" kern="1200" cap="none" spc="0" normalizeH="0" baseline="0" noProof="0" dirty="0">
                <a:ln>
                  <a:noFill/>
                </a:ln>
                <a:solidFill>
                  <a:prstClr val="black">
                    <a:lumMod val="65000"/>
                    <a:lumOff val="35000"/>
                  </a:prstClr>
                </a:solidFill>
                <a:effectLst/>
                <a:uLnTx/>
                <a:uFillTx/>
                <a:latin typeface="Microsoft YaHei"/>
                <a:ea typeface="Microsoft YaHei"/>
                <a:cs typeface="+mn-ea"/>
                <a:sym typeface="+mn-lt"/>
              </a:endParaRPr>
            </a:p>
          </p:txBody>
        </p:sp>
        <p:sp>
          <p:nvSpPr>
            <p:cNvPr id="854" name="文本框 853"/>
            <p:cNvSpPr txBox="1"/>
            <p:nvPr/>
          </p:nvSpPr>
          <p:spPr>
            <a:xfrm>
              <a:off x="6381029" y="4234009"/>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white"/>
                  </a:solidFill>
                  <a:effectLst/>
                  <a:uLnTx/>
                  <a:uFillTx/>
                  <a:latin typeface="Microsoft YaHei"/>
                  <a:ea typeface="Microsoft YaHei"/>
                  <a:cs typeface="+mn-ea"/>
                  <a:sym typeface="+mn-lt"/>
                </a:rPr>
                <a:t>苏州</a:t>
              </a:r>
              <a:endParaRPr kumimoji="0" lang="en-US" altLang="zh-CN" sz="7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855" name="文本框 854"/>
            <p:cNvSpPr txBox="1"/>
            <p:nvPr/>
          </p:nvSpPr>
          <p:spPr>
            <a:xfrm>
              <a:off x="6169062" y="4229338"/>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white"/>
                  </a:solidFill>
                  <a:effectLst/>
                  <a:uLnTx/>
                  <a:uFillTx/>
                  <a:latin typeface="Microsoft YaHei"/>
                  <a:ea typeface="Microsoft YaHei"/>
                  <a:cs typeface="+mn-ea"/>
                  <a:sym typeface="+mn-lt"/>
                </a:rPr>
                <a:t>南京</a:t>
              </a:r>
              <a:endParaRPr kumimoji="0" lang="en-US" altLang="zh-CN" sz="7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856" name="文本框 855"/>
            <p:cNvSpPr txBox="1"/>
            <p:nvPr/>
          </p:nvSpPr>
          <p:spPr>
            <a:xfrm>
              <a:off x="5245154" y="5876376"/>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white"/>
                  </a:solidFill>
                  <a:effectLst/>
                  <a:uLnTx/>
                  <a:uFillTx/>
                  <a:latin typeface="Microsoft YaHei"/>
                  <a:ea typeface="Microsoft YaHei"/>
                  <a:cs typeface="+mn-ea"/>
                  <a:sym typeface="+mn-lt"/>
                </a:rPr>
                <a:t>佛山</a:t>
              </a:r>
              <a:endParaRPr kumimoji="0" lang="en-US" altLang="zh-CN" sz="7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857" name="文本框 856"/>
            <p:cNvSpPr txBox="1"/>
            <p:nvPr/>
          </p:nvSpPr>
          <p:spPr>
            <a:xfrm>
              <a:off x="5980626" y="5357567"/>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white"/>
                  </a:solidFill>
                  <a:effectLst/>
                  <a:uLnTx/>
                  <a:uFillTx/>
                  <a:latin typeface="Microsoft YaHei"/>
                  <a:ea typeface="Microsoft YaHei"/>
                  <a:cs typeface="+mn-ea"/>
                  <a:sym typeface="+mn-lt"/>
                </a:rPr>
                <a:t>漳州</a:t>
              </a:r>
              <a:endParaRPr kumimoji="0" lang="en-US" altLang="zh-CN" sz="7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858" name="文本框 857"/>
            <p:cNvSpPr txBox="1"/>
            <p:nvPr/>
          </p:nvSpPr>
          <p:spPr>
            <a:xfrm>
              <a:off x="6452234" y="5243616"/>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black">
                      <a:lumMod val="65000"/>
                      <a:lumOff val="35000"/>
                    </a:prstClr>
                  </a:solidFill>
                  <a:effectLst/>
                  <a:uLnTx/>
                  <a:uFillTx/>
                  <a:latin typeface="Microsoft YaHei"/>
                  <a:ea typeface="Microsoft YaHei"/>
                  <a:cs typeface="+mn-ea"/>
                  <a:sym typeface="+mn-lt"/>
                </a:rPr>
                <a:t>福州</a:t>
              </a:r>
              <a:endParaRPr kumimoji="0" lang="en-US" altLang="zh-CN" sz="700" b="0" i="0" u="none" strike="noStrike" kern="1200" cap="none" spc="0" normalizeH="0" baseline="0" noProof="0" dirty="0">
                <a:ln>
                  <a:noFill/>
                </a:ln>
                <a:solidFill>
                  <a:prstClr val="black">
                    <a:lumMod val="65000"/>
                    <a:lumOff val="35000"/>
                  </a:prstClr>
                </a:solidFill>
                <a:effectLst/>
                <a:uLnTx/>
                <a:uFillTx/>
                <a:latin typeface="Microsoft YaHei"/>
                <a:ea typeface="Microsoft YaHei"/>
                <a:cs typeface="+mn-ea"/>
                <a:sym typeface="+mn-lt"/>
              </a:endParaRPr>
            </a:p>
          </p:txBody>
        </p:sp>
        <p:sp>
          <p:nvSpPr>
            <p:cNvPr id="860" name="文本框 859"/>
            <p:cNvSpPr txBox="1"/>
            <p:nvPr/>
          </p:nvSpPr>
          <p:spPr>
            <a:xfrm>
              <a:off x="5569457" y="6002703"/>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black">
                      <a:lumMod val="65000"/>
                      <a:lumOff val="35000"/>
                    </a:prstClr>
                  </a:solidFill>
                  <a:effectLst/>
                  <a:uLnTx/>
                  <a:uFillTx/>
                  <a:latin typeface="Microsoft YaHei"/>
                  <a:ea typeface="Microsoft YaHei"/>
                  <a:cs typeface="+mn-ea"/>
                  <a:sym typeface="+mn-lt"/>
                </a:rPr>
                <a:t>珠海</a:t>
              </a:r>
              <a:endParaRPr kumimoji="0" lang="en-US" altLang="zh-CN" sz="700" b="0" i="0" u="none" strike="noStrike" kern="1200" cap="none" spc="0" normalizeH="0" baseline="0" noProof="0" dirty="0">
                <a:ln>
                  <a:noFill/>
                </a:ln>
                <a:solidFill>
                  <a:prstClr val="black">
                    <a:lumMod val="65000"/>
                    <a:lumOff val="35000"/>
                  </a:prstClr>
                </a:solidFill>
                <a:effectLst/>
                <a:uLnTx/>
                <a:uFillTx/>
                <a:latin typeface="Microsoft YaHei"/>
                <a:ea typeface="Microsoft YaHei"/>
                <a:cs typeface="+mn-ea"/>
                <a:sym typeface="+mn-lt"/>
              </a:endParaRPr>
            </a:p>
          </p:txBody>
        </p:sp>
        <p:sp>
          <p:nvSpPr>
            <p:cNvPr id="861" name="文本框 860"/>
            <p:cNvSpPr txBox="1"/>
            <p:nvPr/>
          </p:nvSpPr>
          <p:spPr>
            <a:xfrm>
              <a:off x="5637743" y="5696261"/>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white"/>
                  </a:solidFill>
                  <a:effectLst/>
                  <a:uLnTx/>
                  <a:uFillTx/>
                  <a:latin typeface="Microsoft YaHei"/>
                  <a:ea typeface="Microsoft YaHei"/>
                  <a:cs typeface="+mn-ea"/>
                  <a:sym typeface="+mn-lt"/>
                </a:rPr>
                <a:t>广州</a:t>
              </a:r>
              <a:endParaRPr kumimoji="0" lang="en-US" altLang="zh-CN" sz="7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862" name="文本框 861"/>
            <p:cNvSpPr txBox="1"/>
            <p:nvPr/>
          </p:nvSpPr>
          <p:spPr>
            <a:xfrm>
              <a:off x="5209576" y="4514919"/>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white"/>
                  </a:solidFill>
                  <a:effectLst/>
                  <a:uLnTx/>
                  <a:uFillTx/>
                  <a:latin typeface="Microsoft YaHei"/>
                  <a:ea typeface="Microsoft YaHei"/>
                  <a:cs typeface="+mn-ea"/>
                  <a:sym typeface="+mn-lt"/>
                </a:rPr>
                <a:t>汉川</a:t>
              </a:r>
              <a:endParaRPr kumimoji="0" lang="en-US" altLang="zh-CN" sz="7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863" name="文本框 862"/>
            <p:cNvSpPr txBox="1"/>
            <p:nvPr/>
          </p:nvSpPr>
          <p:spPr>
            <a:xfrm>
              <a:off x="5376105" y="3983390"/>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white"/>
                  </a:solidFill>
                  <a:effectLst/>
                  <a:uLnTx/>
                  <a:uFillTx/>
                  <a:latin typeface="Microsoft YaHei"/>
                  <a:ea typeface="Microsoft YaHei"/>
                  <a:cs typeface="+mn-ea"/>
                  <a:sym typeface="+mn-lt"/>
                </a:rPr>
                <a:t>新乡</a:t>
              </a:r>
              <a:endParaRPr kumimoji="0" lang="en-US" altLang="zh-CN" sz="7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864" name="文本框 863"/>
            <p:cNvSpPr txBox="1"/>
            <p:nvPr/>
          </p:nvSpPr>
          <p:spPr>
            <a:xfrm>
              <a:off x="6341562" y="4752904"/>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white"/>
                  </a:solidFill>
                  <a:effectLst/>
                  <a:uLnTx/>
                  <a:uFillTx/>
                  <a:latin typeface="Microsoft YaHei"/>
                  <a:ea typeface="Microsoft YaHei"/>
                  <a:cs typeface="+mn-ea"/>
                  <a:sym typeface="+mn-lt"/>
                </a:rPr>
                <a:t>绍兴</a:t>
              </a:r>
              <a:endParaRPr kumimoji="0" lang="en-US" altLang="zh-CN" sz="7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865" name="文本框 864"/>
            <p:cNvSpPr txBox="1"/>
            <p:nvPr/>
          </p:nvSpPr>
          <p:spPr>
            <a:xfrm>
              <a:off x="5519446" y="4648273"/>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white"/>
                  </a:solidFill>
                  <a:effectLst/>
                  <a:uLnTx/>
                  <a:uFillTx/>
                  <a:latin typeface="Microsoft YaHei"/>
                  <a:ea typeface="Microsoft YaHei"/>
                  <a:cs typeface="+mn-ea"/>
                  <a:sym typeface="+mn-lt"/>
                </a:rPr>
                <a:t>武汉</a:t>
              </a:r>
              <a:endParaRPr kumimoji="0" lang="en-US" altLang="zh-CN" sz="7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866" name="文本框 865"/>
            <p:cNvSpPr txBox="1"/>
            <p:nvPr/>
          </p:nvSpPr>
          <p:spPr>
            <a:xfrm>
              <a:off x="4041642" y="4717237"/>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white"/>
                  </a:solidFill>
                  <a:effectLst/>
                  <a:uLnTx/>
                  <a:uFillTx/>
                  <a:latin typeface="Microsoft YaHei"/>
                  <a:ea typeface="Microsoft YaHei"/>
                  <a:cs typeface="+mn-ea"/>
                  <a:sym typeface="+mn-lt"/>
                </a:rPr>
                <a:t>成都</a:t>
              </a:r>
              <a:endParaRPr kumimoji="0" lang="en-US" altLang="zh-CN" sz="7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867" name="文本框 866"/>
            <p:cNvSpPr txBox="1"/>
            <p:nvPr/>
          </p:nvSpPr>
          <p:spPr>
            <a:xfrm>
              <a:off x="4665253" y="4736983"/>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white"/>
                  </a:solidFill>
                  <a:effectLst/>
                  <a:uLnTx/>
                  <a:uFillTx/>
                  <a:latin typeface="Microsoft YaHei"/>
                  <a:ea typeface="Microsoft YaHei"/>
                  <a:cs typeface="+mn-ea"/>
                  <a:sym typeface="+mn-lt"/>
                </a:rPr>
                <a:t>重庆</a:t>
              </a:r>
              <a:endParaRPr kumimoji="0" lang="en-US" altLang="zh-CN" sz="7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grpSp>
      <p:grpSp>
        <p:nvGrpSpPr>
          <p:cNvPr id="7" name="组合 6" hidden="1"/>
          <p:cNvGrpSpPr/>
          <p:nvPr/>
        </p:nvGrpSpPr>
        <p:grpSpPr>
          <a:xfrm>
            <a:off x="4170806" y="1835697"/>
            <a:ext cx="2668475" cy="4210695"/>
            <a:chOff x="4170806" y="1835697"/>
            <a:chExt cx="2668475" cy="4210695"/>
          </a:xfrm>
        </p:grpSpPr>
        <p:sp>
          <p:nvSpPr>
            <p:cNvPr id="4" name="椭圆 3"/>
            <p:cNvSpPr/>
            <p:nvPr/>
          </p:nvSpPr>
          <p:spPr>
            <a:xfrm>
              <a:off x="6291930" y="5516112"/>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783" name="椭圆 782"/>
            <p:cNvSpPr/>
            <p:nvPr/>
          </p:nvSpPr>
          <p:spPr>
            <a:xfrm>
              <a:off x="6678524" y="4462813"/>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784" name="椭圆 783"/>
            <p:cNvSpPr/>
            <p:nvPr/>
          </p:nvSpPr>
          <p:spPr>
            <a:xfrm>
              <a:off x="5997185" y="3199146"/>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789" name="椭圆 788"/>
            <p:cNvSpPr/>
            <p:nvPr/>
          </p:nvSpPr>
          <p:spPr>
            <a:xfrm>
              <a:off x="6588054" y="2955540"/>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790" name="椭圆 789"/>
            <p:cNvSpPr/>
            <p:nvPr/>
          </p:nvSpPr>
          <p:spPr>
            <a:xfrm>
              <a:off x="6653078" y="2618853"/>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794" name="椭圆 793"/>
            <p:cNvSpPr/>
            <p:nvPr/>
          </p:nvSpPr>
          <p:spPr>
            <a:xfrm>
              <a:off x="6759715" y="1835697"/>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798" name="椭圆 797"/>
            <p:cNvSpPr/>
            <p:nvPr/>
          </p:nvSpPr>
          <p:spPr>
            <a:xfrm>
              <a:off x="4914912" y="3098494"/>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804" name="椭圆 803"/>
            <p:cNvSpPr/>
            <p:nvPr/>
          </p:nvSpPr>
          <p:spPr>
            <a:xfrm>
              <a:off x="6341246" y="4367142"/>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808" name="椭圆 807"/>
            <p:cNvSpPr/>
            <p:nvPr/>
          </p:nvSpPr>
          <p:spPr>
            <a:xfrm>
              <a:off x="6475331" y="4396610"/>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814" name="椭圆 813"/>
            <p:cNvSpPr/>
            <p:nvPr/>
          </p:nvSpPr>
          <p:spPr>
            <a:xfrm>
              <a:off x="6353037" y="3575143"/>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815" name="椭圆 814"/>
            <p:cNvSpPr/>
            <p:nvPr/>
          </p:nvSpPr>
          <p:spPr>
            <a:xfrm>
              <a:off x="5572802" y="5966826"/>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816" name="椭圆 815"/>
            <p:cNvSpPr/>
            <p:nvPr/>
          </p:nvSpPr>
          <p:spPr>
            <a:xfrm>
              <a:off x="5585528" y="5776528"/>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817" name="椭圆 816"/>
            <p:cNvSpPr/>
            <p:nvPr/>
          </p:nvSpPr>
          <p:spPr>
            <a:xfrm>
              <a:off x="5513149" y="5843049"/>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818" name="椭圆 817"/>
            <p:cNvSpPr/>
            <p:nvPr/>
          </p:nvSpPr>
          <p:spPr>
            <a:xfrm>
              <a:off x="6146917" y="5536061"/>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819" name="椭圆 818"/>
            <p:cNvSpPr/>
            <p:nvPr/>
          </p:nvSpPr>
          <p:spPr>
            <a:xfrm>
              <a:off x="6367769" y="5283649"/>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820" name="椭圆 819"/>
            <p:cNvSpPr/>
            <p:nvPr/>
          </p:nvSpPr>
          <p:spPr>
            <a:xfrm>
              <a:off x="5644757" y="4571907"/>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821" name="椭圆 820"/>
            <p:cNvSpPr/>
            <p:nvPr/>
          </p:nvSpPr>
          <p:spPr>
            <a:xfrm>
              <a:off x="6520424" y="4678044"/>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822" name="椭圆 821"/>
            <p:cNvSpPr/>
            <p:nvPr/>
          </p:nvSpPr>
          <p:spPr>
            <a:xfrm>
              <a:off x="4660000" y="4750245"/>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823" name="椭圆 822"/>
            <p:cNvSpPr/>
            <p:nvPr/>
          </p:nvSpPr>
          <p:spPr>
            <a:xfrm>
              <a:off x="4170806" y="4626471"/>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824" name="椭圆 823"/>
            <p:cNvSpPr/>
            <p:nvPr/>
          </p:nvSpPr>
          <p:spPr>
            <a:xfrm>
              <a:off x="6126853" y="4457024"/>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825" name="椭圆 824"/>
            <p:cNvSpPr/>
            <p:nvPr/>
          </p:nvSpPr>
          <p:spPr>
            <a:xfrm>
              <a:off x="5539716" y="4570742"/>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826" name="椭圆 825"/>
            <p:cNvSpPr/>
            <p:nvPr/>
          </p:nvSpPr>
          <p:spPr>
            <a:xfrm>
              <a:off x="5519777" y="3902257"/>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828" name="椭圆 827"/>
            <p:cNvSpPr/>
            <p:nvPr/>
          </p:nvSpPr>
          <p:spPr>
            <a:xfrm>
              <a:off x="6185793" y="3609597"/>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829" name="椭圆 828"/>
            <p:cNvSpPr/>
            <p:nvPr/>
          </p:nvSpPr>
          <p:spPr>
            <a:xfrm>
              <a:off x="6590403" y="4473958"/>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830" name="椭圆 829"/>
            <p:cNvSpPr/>
            <p:nvPr/>
          </p:nvSpPr>
          <p:spPr>
            <a:xfrm>
              <a:off x="5942665" y="3119579"/>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831" name="椭圆 830"/>
            <p:cNvSpPr/>
            <p:nvPr/>
          </p:nvSpPr>
          <p:spPr>
            <a:xfrm>
              <a:off x="5733429" y="3198665"/>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832" name="椭圆 831"/>
            <p:cNvSpPr/>
            <p:nvPr/>
          </p:nvSpPr>
          <p:spPr>
            <a:xfrm>
              <a:off x="4794090" y="3139925"/>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868" name="椭圆 867"/>
            <p:cNvSpPr/>
            <p:nvPr/>
          </p:nvSpPr>
          <p:spPr>
            <a:xfrm>
              <a:off x="6146917" y="4277595"/>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grpSp>
      <p:graphicFrame>
        <p:nvGraphicFramePr>
          <p:cNvPr id="75" name="Chart 15"/>
          <p:cNvGraphicFramePr/>
          <p:nvPr>
            <p:extLst>
              <p:ext uri="{D42A27DB-BD31-4B8C-83A1-F6EECF244321}">
                <p14:modId xmlns:p14="http://schemas.microsoft.com/office/powerpoint/2010/main" val="2118509743"/>
              </p:ext>
            </p:extLst>
          </p:nvPr>
        </p:nvGraphicFramePr>
        <p:xfrm>
          <a:off x="662806" y="1835697"/>
          <a:ext cx="10833794" cy="42407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7001177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782"/>
                                        </p:tgtEl>
                                        <p:attrNameLst>
                                          <p:attrName>style.visibility</p:attrName>
                                        </p:attrNameLst>
                                      </p:cBhvr>
                                      <p:to>
                                        <p:strVal val="visible"/>
                                      </p:to>
                                    </p:set>
                                    <p:anim calcmode="lin" valueType="num">
                                      <p:cBhvr>
                                        <p:cTn id="7" dur="500" fill="hold"/>
                                        <p:tgtEl>
                                          <p:spTgt spid="78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82"/>
                                        </p:tgtEl>
                                        <p:attrNameLst>
                                          <p:attrName>ppt_y</p:attrName>
                                        </p:attrNameLst>
                                      </p:cBhvr>
                                      <p:tavLst>
                                        <p:tav tm="0">
                                          <p:val>
                                            <p:strVal val="#ppt_y"/>
                                          </p:val>
                                        </p:tav>
                                        <p:tav tm="100000">
                                          <p:val>
                                            <p:strVal val="#ppt_y"/>
                                          </p:val>
                                        </p:tav>
                                      </p:tavLst>
                                    </p:anim>
                                    <p:anim calcmode="lin" valueType="num">
                                      <p:cBhvr>
                                        <p:cTn id="9" dur="500" fill="hold"/>
                                        <p:tgtEl>
                                          <p:spTgt spid="78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8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82"/>
                                        </p:tgtEl>
                                      </p:cBhvr>
                                    </p:animEffect>
                                  </p:childTnLst>
                                </p:cTn>
                              </p:par>
                            </p:childTnLst>
                          </p:cTn>
                        </p:par>
                        <p:par>
                          <p:cTn id="12" fill="hold">
                            <p:stCondLst>
                              <p:cond delay="800"/>
                            </p:stCondLst>
                            <p:childTnLst>
                              <p:par>
                                <p:cTn id="13" presetID="26" presetClass="emph" presetSubtype="0" fill="hold" grpId="1" nodeType="afterEffect">
                                  <p:stCondLst>
                                    <p:cond delay="0"/>
                                  </p:stCondLst>
                                  <p:iterate type="lt">
                                    <p:tmPct val="0"/>
                                  </p:iterate>
                                  <p:childTnLst>
                                    <p:animEffect transition="out" filter="fade">
                                      <p:cBhvr>
                                        <p:cTn id="14" dur="500" tmFilter="0, 0; .2, .5; .8, .5; 1, 0"/>
                                        <p:tgtEl>
                                          <p:spTgt spid="782"/>
                                        </p:tgtEl>
                                      </p:cBhvr>
                                    </p:animEffect>
                                    <p:animScale>
                                      <p:cBhvr>
                                        <p:cTn id="15" dur="250" autoRev="1" fill="hold"/>
                                        <p:tgtEl>
                                          <p:spTgt spid="782"/>
                                        </p:tgtEl>
                                      </p:cBhvr>
                                      <p:by x="105000" y="105000"/>
                                    </p:animScale>
                                  </p:childTnLst>
                                </p:cTn>
                              </p:par>
                            </p:childTnLst>
                          </p:cTn>
                        </p:par>
                        <p:par>
                          <p:cTn id="16" fill="hold">
                            <p:stCondLst>
                              <p:cond delay="13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781"/>
                                        </p:tgtEl>
                                        <p:attrNameLst>
                                          <p:attrName>style.visibility</p:attrName>
                                        </p:attrNameLst>
                                      </p:cBhvr>
                                      <p:to>
                                        <p:strVal val="visible"/>
                                      </p:to>
                                    </p:set>
                                    <p:anim calcmode="lin" valueType="num">
                                      <p:cBhvr>
                                        <p:cTn id="19" dur="500" fill="hold"/>
                                        <p:tgtEl>
                                          <p:spTgt spid="781"/>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781"/>
                                        </p:tgtEl>
                                        <p:attrNameLst>
                                          <p:attrName>ppt_y</p:attrName>
                                        </p:attrNameLst>
                                      </p:cBhvr>
                                      <p:tavLst>
                                        <p:tav tm="0">
                                          <p:val>
                                            <p:strVal val="#ppt_y"/>
                                          </p:val>
                                        </p:tav>
                                        <p:tav tm="100000">
                                          <p:val>
                                            <p:strVal val="#ppt_y"/>
                                          </p:val>
                                        </p:tav>
                                      </p:tavLst>
                                    </p:anim>
                                    <p:anim calcmode="lin" valueType="num">
                                      <p:cBhvr>
                                        <p:cTn id="21" dur="500" fill="hold"/>
                                        <p:tgtEl>
                                          <p:spTgt spid="781"/>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781"/>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781"/>
                                        </p:tgtEl>
                                      </p:cBhvr>
                                    </p:animEffect>
                                  </p:childTnLst>
                                </p:cTn>
                              </p:par>
                            </p:childTnLst>
                          </p:cTn>
                        </p:par>
                        <p:par>
                          <p:cTn id="24" fill="hold">
                            <p:stCondLst>
                              <p:cond delay="2800"/>
                            </p:stCondLst>
                            <p:childTnLst>
                              <p:par>
                                <p:cTn id="25" presetID="26" presetClass="emph" presetSubtype="0" fill="hold" grpId="1" nodeType="afterEffect">
                                  <p:stCondLst>
                                    <p:cond delay="0"/>
                                  </p:stCondLst>
                                  <p:iterate type="lt">
                                    <p:tmPct val="0"/>
                                  </p:iterate>
                                  <p:childTnLst>
                                    <p:animEffect transition="out" filter="fade">
                                      <p:cBhvr>
                                        <p:cTn id="26" dur="500" tmFilter="0, 0; .2, .5; .8, .5; 1, 0"/>
                                        <p:tgtEl>
                                          <p:spTgt spid="781"/>
                                        </p:tgtEl>
                                      </p:cBhvr>
                                    </p:animEffect>
                                    <p:animScale>
                                      <p:cBhvr>
                                        <p:cTn id="27" dur="250" autoRev="1" fill="hold"/>
                                        <p:tgtEl>
                                          <p:spTgt spid="78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1" grpId="0"/>
      <p:bldP spid="781" grpId="1"/>
      <p:bldP spid="782" grpId="0"/>
      <p:bldP spid="782"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图片 9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781" name="矩形 780"/>
          <p:cNvSpPr/>
          <p:nvPr/>
        </p:nvSpPr>
        <p:spPr>
          <a:xfrm>
            <a:off x="4443884" y="692696"/>
            <a:ext cx="3310591"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lumMod val="95000"/>
                  </a:prstClr>
                </a:solidFill>
                <a:effectLst/>
                <a:uLnTx/>
                <a:uFillTx/>
                <a:latin typeface="Microsoft YaHei"/>
                <a:ea typeface="Microsoft YaHei"/>
                <a:cs typeface="+mn-ea"/>
                <a:sym typeface="+mn-lt"/>
              </a:rPr>
              <a:t>Group Production And Sales</a:t>
            </a:r>
          </a:p>
        </p:txBody>
      </p:sp>
      <p:sp>
        <p:nvSpPr>
          <p:cNvPr id="782" name="文本框 781"/>
          <p:cNvSpPr txBox="1"/>
          <p:nvPr/>
        </p:nvSpPr>
        <p:spPr>
          <a:xfrm>
            <a:off x="4050258" y="188640"/>
            <a:ext cx="4097842" cy="584775"/>
          </a:xfrm>
          <a:prstGeom prst="rect">
            <a:avLst/>
          </a:prstGeom>
          <a:noFill/>
        </p:spPr>
        <p:txBody>
          <a:bodyPr wrap="square">
            <a:spAutoFit/>
          </a:bodyPr>
          <a:lstStyle>
            <a:defPPr>
              <a:defRPr lang="zh-CN"/>
            </a:defPPr>
            <a:lvl1pPr algn="ctr">
              <a:lnSpc>
                <a:spcPct val="100000"/>
              </a:lnSpc>
              <a:defRPr sz="3200" b="1">
                <a:solidFill>
                  <a:schemeClr val="bg1"/>
                </a:solidFill>
                <a:cs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uLnTx/>
                <a:uFillTx/>
                <a:latin typeface="Microsoft YaHei"/>
                <a:ea typeface="Microsoft YaHei"/>
                <a:sym typeface="+mn-lt"/>
              </a:rPr>
              <a:t>接产销</a:t>
            </a:r>
          </a:p>
        </p:txBody>
      </p:sp>
      <p:grpSp>
        <p:nvGrpSpPr>
          <p:cNvPr id="6" name="组合 5" hidden="1"/>
          <p:cNvGrpSpPr/>
          <p:nvPr/>
        </p:nvGrpSpPr>
        <p:grpSpPr>
          <a:xfrm>
            <a:off x="4041642" y="1787593"/>
            <a:ext cx="3227576" cy="4415165"/>
            <a:chOff x="4041642" y="1787593"/>
            <a:chExt cx="3227576" cy="4415165"/>
          </a:xfrm>
        </p:grpSpPr>
        <p:sp>
          <p:nvSpPr>
            <p:cNvPr id="833" name="文本框 832"/>
            <p:cNvSpPr txBox="1"/>
            <p:nvPr/>
          </p:nvSpPr>
          <p:spPr>
            <a:xfrm>
              <a:off x="6238290" y="5550352"/>
              <a:ext cx="467511"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black">
                      <a:lumMod val="65000"/>
                      <a:lumOff val="35000"/>
                    </a:prstClr>
                  </a:solidFill>
                  <a:effectLst/>
                  <a:uLnTx/>
                  <a:uFillTx/>
                  <a:latin typeface="Microsoft YaHei"/>
                  <a:ea typeface="Microsoft YaHei"/>
                  <a:cs typeface="+mn-ea"/>
                  <a:sym typeface="+mn-lt"/>
                </a:rPr>
                <a:t>厦门</a:t>
              </a:r>
              <a:endParaRPr kumimoji="0" lang="en-US" altLang="zh-CN" sz="700" b="0" i="0" u="none" strike="noStrike" kern="1200" cap="none" spc="0" normalizeH="0" baseline="0" noProof="0" dirty="0">
                <a:ln>
                  <a:noFill/>
                </a:ln>
                <a:solidFill>
                  <a:prstClr val="black">
                    <a:lumMod val="65000"/>
                    <a:lumOff val="35000"/>
                  </a:prstClr>
                </a:solidFill>
                <a:effectLst/>
                <a:uLnTx/>
                <a:uFillTx/>
                <a:latin typeface="Microsoft YaHei"/>
                <a:ea typeface="Microsoft YaHei"/>
                <a:cs typeface="+mn-ea"/>
                <a:sym typeface="+mn-lt"/>
              </a:endParaRPr>
            </a:p>
          </p:txBody>
        </p:sp>
        <p:sp>
          <p:nvSpPr>
            <p:cNvPr id="839" name="文本框 838"/>
            <p:cNvSpPr txBox="1"/>
            <p:nvPr/>
          </p:nvSpPr>
          <p:spPr>
            <a:xfrm>
              <a:off x="6567952" y="3038249"/>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black">
                      <a:lumMod val="65000"/>
                      <a:lumOff val="35000"/>
                    </a:prstClr>
                  </a:solidFill>
                  <a:effectLst/>
                  <a:uLnTx/>
                  <a:uFillTx/>
                  <a:latin typeface="Microsoft YaHei"/>
                  <a:ea typeface="Microsoft YaHei"/>
                  <a:cs typeface="+mn-ea"/>
                  <a:sym typeface="+mn-lt"/>
                </a:rPr>
                <a:t>大连</a:t>
              </a:r>
              <a:endParaRPr kumimoji="0" lang="en-US" altLang="zh-CN" sz="700" b="0" i="0" u="none" strike="noStrike" kern="1200" cap="none" spc="0" normalizeH="0" baseline="0" noProof="0" dirty="0">
                <a:ln>
                  <a:noFill/>
                </a:ln>
                <a:solidFill>
                  <a:prstClr val="black">
                    <a:lumMod val="65000"/>
                    <a:lumOff val="35000"/>
                  </a:prstClr>
                </a:solidFill>
                <a:effectLst/>
                <a:uLnTx/>
                <a:uFillTx/>
                <a:latin typeface="Microsoft YaHei"/>
                <a:ea typeface="Microsoft YaHei"/>
                <a:cs typeface="+mn-ea"/>
                <a:sym typeface="+mn-lt"/>
              </a:endParaRPr>
            </a:p>
          </p:txBody>
        </p:sp>
        <p:sp>
          <p:nvSpPr>
            <p:cNvPr id="840" name="文本框 839"/>
            <p:cNvSpPr txBox="1"/>
            <p:nvPr/>
          </p:nvSpPr>
          <p:spPr>
            <a:xfrm>
              <a:off x="6560207" y="2721047"/>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white"/>
                  </a:solidFill>
                  <a:effectLst/>
                  <a:uLnTx/>
                  <a:uFillTx/>
                  <a:latin typeface="Microsoft YaHei"/>
                  <a:ea typeface="Microsoft YaHei"/>
                  <a:cs typeface="+mn-ea"/>
                  <a:sym typeface="+mn-lt"/>
                </a:rPr>
                <a:t>沈阳</a:t>
              </a:r>
              <a:endParaRPr kumimoji="0" lang="en-US" altLang="zh-CN" sz="7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841" name="文本框 840"/>
            <p:cNvSpPr txBox="1"/>
            <p:nvPr/>
          </p:nvSpPr>
          <p:spPr>
            <a:xfrm>
              <a:off x="5988529" y="3185177"/>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black">
                      <a:lumMod val="65000"/>
                      <a:lumOff val="35000"/>
                    </a:prstClr>
                  </a:solidFill>
                  <a:effectLst/>
                  <a:uLnTx/>
                  <a:uFillTx/>
                  <a:latin typeface="Microsoft YaHei"/>
                  <a:ea typeface="Microsoft YaHei"/>
                  <a:cs typeface="+mn-ea"/>
                  <a:sym typeface="+mn-lt"/>
                </a:rPr>
                <a:t>天津</a:t>
              </a:r>
              <a:endParaRPr kumimoji="0" lang="en-US" altLang="zh-CN" sz="700" b="0" i="0" u="none" strike="noStrike" kern="1200" cap="none" spc="0" normalizeH="0" baseline="0" noProof="0" dirty="0">
                <a:ln>
                  <a:noFill/>
                </a:ln>
                <a:solidFill>
                  <a:prstClr val="black">
                    <a:lumMod val="65000"/>
                    <a:lumOff val="35000"/>
                  </a:prstClr>
                </a:solidFill>
                <a:effectLst/>
                <a:uLnTx/>
                <a:uFillTx/>
                <a:latin typeface="Microsoft YaHei"/>
                <a:ea typeface="Microsoft YaHei"/>
                <a:cs typeface="+mn-ea"/>
                <a:sym typeface="+mn-lt"/>
              </a:endParaRPr>
            </a:p>
          </p:txBody>
        </p:sp>
        <p:sp>
          <p:nvSpPr>
            <p:cNvPr id="842" name="文本框 841"/>
            <p:cNvSpPr txBox="1"/>
            <p:nvPr/>
          </p:nvSpPr>
          <p:spPr>
            <a:xfrm>
              <a:off x="6801707" y="1787593"/>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white"/>
                  </a:solidFill>
                  <a:effectLst/>
                  <a:uLnTx/>
                  <a:uFillTx/>
                  <a:latin typeface="Microsoft YaHei"/>
                  <a:ea typeface="Microsoft YaHei"/>
                  <a:cs typeface="+mn-ea"/>
                  <a:sym typeface="+mn-lt"/>
                </a:rPr>
                <a:t>哈尔滨</a:t>
              </a:r>
              <a:endParaRPr kumimoji="0" lang="en-US" altLang="zh-CN" sz="7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843" name="文本框 842"/>
            <p:cNvSpPr txBox="1"/>
            <p:nvPr/>
          </p:nvSpPr>
          <p:spPr>
            <a:xfrm>
              <a:off x="4655992" y="3217057"/>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white"/>
                  </a:solidFill>
                  <a:effectLst/>
                  <a:uLnTx/>
                  <a:uFillTx/>
                  <a:latin typeface="Microsoft YaHei"/>
                  <a:ea typeface="Microsoft YaHei"/>
                  <a:cs typeface="+mn-ea"/>
                  <a:sym typeface="+mn-lt"/>
                </a:rPr>
                <a:t>包头</a:t>
              </a:r>
              <a:endParaRPr kumimoji="0" lang="en-US" altLang="zh-CN" sz="7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844" name="文本框 843"/>
            <p:cNvSpPr txBox="1"/>
            <p:nvPr/>
          </p:nvSpPr>
          <p:spPr>
            <a:xfrm>
              <a:off x="5569457" y="3295206"/>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white"/>
                  </a:solidFill>
                  <a:effectLst/>
                  <a:uLnTx/>
                  <a:uFillTx/>
                  <a:latin typeface="Microsoft YaHei"/>
                  <a:ea typeface="Microsoft YaHei"/>
                  <a:cs typeface="+mn-ea"/>
                  <a:sym typeface="+mn-lt"/>
                </a:rPr>
                <a:t>保定</a:t>
              </a:r>
              <a:endParaRPr kumimoji="0" lang="en-US" altLang="zh-CN" sz="7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845" name="文本框 844"/>
            <p:cNvSpPr txBox="1"/>
            <p:nvPr/>
          </p:nvSpPr>
          <p:spPr>
            <a:xfrm>
              <a:off x="4703597" y="2894533"/>
              <a:ext cx="648072"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white"/>
                  </a:solidFill>
                  <a:effectLst/>
                  <a:uLnTx/>
                  <a:uFillTx/>
                  <a:latin typeface="Microsoft YaHei"/>
                  <a:ea typeface="Microsoft YaHei"/>
                  <a:cs typeface="+mn-ea"/>
                  <a:sym typeface="+mn-lt"/>
                </a:rPr>
                <a:t>呼和浩特</a:t>
              </a:r>
              <a:endParaRPr kumimoji="0" lang="en-US" altLang="zh-CN" sz="7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846" name="文本框 845"/>
            <p:cNvSpPr txBox="1"/>
            <p:nvPr/>
          </p:nvSpPr>
          <p:spPr>
            <a:xfrm>
              <a:off x="5971924" y="3039872"/>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white"/>
                  </a:solidFill>
                  <a:effectLst/>
                  <a:uLnTx/>
                  <a:uFillTx/>
                  <a:latin typeface="Microsoft YaHei"/>
                  <a:ea typeface="Microsoft YaHei"/>
                  <a:cs typeface="+mn-ea"/>
                  <a:sym typeface="+mn-lt"/>
                </a:rPr>
                <a:t>滨海</a:t>
              </a:r>
              <a:endParaRPr kumimoji="0" lang="en-US" altLang="zh-CN" sz="7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847" name="文本框 846"/>
            <p:cNvSpPr txBox="1"/>
            <p:nvPr/>
          </p:nvSpPr>
          <p:spPr>
            <a:xfrm>
              <a:off x="5712665" y="3133919"/>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white"/>
                  </a:solidFill>
                  <a:effectLst/>
                  <a:uLnTx/>
                  <a:uFillTx/>
                  <a:latin typeface="Microsoft YaHei"/>
                  <a:ea typeface="Microsoft YaHei"/>
                  <a:cs typeface="+mn-ea"/>
                  <a:sym typeface="+mn-lt"/>
                </a:rPr>
                <a:t>武清</a:t>
              </a:r>
              <a:endParaRPr kumimoji="0" lang="en-US" altLang="zh-CN" sz="7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848" name="文本框 847"/>
            <p:cNvSpPr txBox="1"/>
            <p:nvPr/>
          </p:nvSpPr>
          <p:spPr>
            <a:xfrm>
              <a:off x="5849630" y="4224384"/>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white"/>
                  </a:solidFill>
                  <a:effectLst/>
                  <a:uLnTx/>
                  <a:uFillTx/>
                  <a:latin typeface="Microsoft YaHei"/>
                  <a:ea typeface="Microsoft YaHei"/>
                  <a:cs typeface="+mn-ea"/>
                  <a:sym typeface="+mn-lt"/>
                </a:rPr>
                <a:t>滁州</a:t>
              </a:r>
              <a:endParaRPr kumimoji="0" lang="en-US" altLang="zh-CN" sz="7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849" name="文本框 848"/>
            <p:cNvSpPr txBox="1"/>
            <p:nvPr/>
          </p:nvSpPr>
          <p:spPr>
            <a:xfrm>
              <a:off x="6560206" y="4514279"/>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black">
                      <a:lumMod val="65000"/>
                      <a:lumOff val="35000"/>
                    </a:prstClr>
                  </a:solidFill>
                  <a:effectLst/>
                  <a:uLnTx/>
                  <a:uFillTx/>
                  <a:latin typeface="Microsoft YaHei"/>
                  <a:ea typeface="Microsoft YaHei"/>
                  <a:cs typeface="+mn-ea"/>
                  <a:sym typeface="+mn-lt"/>
                </a:rPr>
                <a:t>海宁</a:t>
              </a:r>
              <a:endParaRPr kumimoji="0" lang="en-US" altLang="zh-CN" sz="700" b="0" i="0" u="none" strike="noStrike" kern="1200" cap="none" spc="0" normalizeH="0" baseline="0" noProof="0" dirty="0">
                <a:ln>
                  <a:noFill/>
                </a:ln>
                <a:solidFill>
                  <a:prstClr val="black">
                    <a:lumMod val="65000"/>
                    <a:lumOff val="35000"/>
                  </a:prstClr>
                </a:solidFill>
                <a:effectLst/>
                <a:uLnTx/>
                <a:uFillTx/>
                <a:latin typeface="Microsoft YaHei"/>
                <a:ea typeface="Microsoft YaHei"/>
                <a:cs typeface="+mn-ea"/>
                <a:sym typeface="+mn-lt"/>
              </a:endParaRPr>
            </a:p>
          </p:txBody>
        </p:sp>
        <p:sp>
          <p:nvSpPr>
            <p:cNvPr id="850" name="文本框 849"/>
            <p:cNvSpPr txBox="1"/>
            <p:nvPr/>
          </p:nvSpPr>
          <p:spPr>
            <a:xfrm>
              <a:off x="5988529" y="4542821"/>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white"/>
                  </a:solidFill>
                  <a:effectLst/>
                  <a:uLnTx/>
                  <a:uFillTx/>
                  <a:latin typeface="Microsoft YaHei"/>
                  <a:ea typeface="Microsoft YaHei"/>
                  <a:cs typeface="+mn-ea"/>
                  <a:sym typeface="+mn-lt"/>
                </a:rPr>
                <a:t>合肥</a:t>
              </a:r>
              <a:endParaRPr kumimoji="0" lang="en-US" altLang="zh-CN" sz="7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851" name="文本框 850"/>
            <p:cNvSpPr txBox="1"/>
            <p:nvPr/>
          </p:nvSpPr>
          <p:spPr>
            <a:xfrm>
              <a:off x="5997185" y="3698034"/>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white"/>
                  </a:solidFill>
                  <a:effectLst/>
                  <a:uLnTx/>
                  <a:uFillTx/>
                  <a:latin typeface="Microsoft YaHei"/>
                  <a:ea typeface="Microsoft YaHei"/>
                  <a:cs typeface="+mn-ea"/>
                  <a:sym typeface="+mn-lt"/>
                </a:rPr>
                <a:t>胶州</a:t>
              </a:r>
              <a:endParaRPr kumimoji="0" lang="en-US" altLang="zh-CN" sz="7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852" name="文本框 851"/>
            <p:cNvSpPr txBox="1"/>
            <p:nvPr/>
          </p:nvSpPr>
          <p:spPr>
            <a:xfrm>
              <a:off x="6433864" y="3548997"/>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black">
                      <a:lumMod val="65000"/>
                      <a:lumOff val="35000"/>
                    </a:prstClr>
                  </a:solidFill>
                  <a:effectLst/>
                  <a:uLnTx/>
                  <a:uFillTx/>
                  <a:latin typeface="Microsoft YaHei"/>
                  <a:ea typeface="Microsoft YaHei"/>
                  <a:cs typeface="+mn-ea"/>
                  <a:sym typeface="+mn-lt"/>
                </a:rPr>
                <a:t>青岛</a:t>
              </a:r>
              <a:endParaRPr kumimoji="0" lang="en-US" altLang="zh-CN" sz="700" b="0" i="0" u="none" strike="noStrike" kern="1200" cap="none" spc="0" normalizeH="0" baseline="0" noProof="0" dirty="0">
                <a:ln>
                  <a:noFill/>
                </a:ln>
                <a:solidFill>
                  <a:prstClr val="black">
                    <a:lumMod val="65000"/>
                    <a:lumOff val="35000"/>
                  </a:prstClr>
                </a:solidFill>
                <a:effectLst/>
                <a:uLnTx/>
                <a:uFillTx/>
                <a:latin typeface="Microsoft YaHei"/>
                <a:ea typeface="Microsoft YaHei"/>
                <a:cs typeface="+mn-ea"/>
                <a:sym typeface="+mn-lt"/>
              </a:endParaRPr>
            </a:p>
          </p:txBody>
        </p:sp>
        <p:sp>
          <p:nvSpPr>
            <p:cNvPr id="853" name="文本框 852"/>
            <p:cNvSpPr txBox="1"/>
            <p:nvPr/>
          </p:nvSpPr>
          <p:spPr>
            <a:xfrm>
              <a:off x="6718250" y="4392444"/>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black">
                      <a:lumMod val="65000"/>
                      <a:lumOff val="35000"/>
                    </a:prstClr>
                  </a:solidFill>
                  <a:effectLst/>
                  <a:uLnTx/>
                  <a:uFillTx/>
                  <a:latin typeface="Microsoft YaHei"/>
                  <a:ea typeface="Microsoft YaHei"/>
                  <a:cs typeface="+mn-ea"/>
                  <a:sym typeface="+mn-lt"/>
                </a:rPr>
                <a:t>上海</a:t>
              </a:r>
              <a:endParaRPr kumimoji="0" lang="en-US" altLang="zh-CN" sz="700" b="0" i="0" u="none" strike="noStrike" kern="1200" cap="none" spc="0" normalizeH="0" baseline="0" noProof="0" dirty="0">
                <a:ln>
                  <a:noFill/>
                </a:ln>
                <a:solidFill>
                  <a:prstClr val="black">
                    <a:lumMod val="65000"/>
                    <a:lumOff val="35000"/>
                  </a:prstClr>
                </a:solidFill>
                <a:effectLst/>
                <a:uLnTx/>
                <a:uFillTx/>
                <a:latin typeface="Microsoft YaHei"/>
                <a:ea typeface="Microsoft YaHei"/>
                <a:cs typeface="+mn-ea"/>
                <a:sym typeface="+mn-lt"/>
              </a:endParaRPr>
            </a:p>
          </p:txBody>
        </p:sp>
        <p:sp>
          <p:nvSpPr>
            <p:cNvPr id="854" name="文本框 853"/>
            <p:cNvSpPr txBox="1"/>
            <p:nvPr/>
          </p:nvSpPr>
          <p:spPr>
            <a:xfrm>
              <a:off x="6381029" y="4234009"/>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white"/>
                  </a:solidFill>
                  <a:effectLst/>
                  <a:uLnTx/>
                  <a:uFillTx/>
                  <a:latin typeface="Microsoft YaHei"/>
                  <a:ea typeface="Microsoft YaHei"/>
                  <a:cs typeface="+mn-ea"/>
                  <a:sym typeface="+mn-lt"/>
                </a:rPr>
                <a:t>苏州</a:t>
              </a:r>
              <a:endParaRPr kumimoji="0" lang="en-US" altLang="zh-CN" sz="7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855" name="文本框 854"/>
            <p:cNvSpPr txBox="1"/>
            <p:nvPr/>
          </p:nvSpPr>
          <p:spPr>
            <a:xfrm>
              <a:off x="6169062" y="4229338"/>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white"/>
                  </a:solidFill>
                  <a:effectLst/>
                  <a:uLnTx/>
                  <a:uFillTx/>
                  <a:latin typeface="Microsoft YaHei"/>
                  <a:ea typeface="Microsoft YaHei"/>
                  <a:cs typeface="+mn-ea"/>
                  <a:sym typeface="+mn-lt"/>
                </a:rPr>
                <a:t>南京</a:t>
              </a:r>
              <a:endParaRPr kumimoji="0" lang="en-US" altLang="zh-CN" sz="7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856" name="文本框 855"/>
            <p:cNvSpPr txBox="1"/>
            <p:nvPr/>
          </p:nvSpPr>
          <p:spPr>
            <a:xfrm>
              <a:off x="5245154" y="5876376"/>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white"/>
                  </a:solidFill>
                  <a:effectLst/>
                  <a:uLnTx/>
                  <a:uFillTx/>
                  <a:latin typeface="Microsoft YaHei"/>
                  <a:ea typeface="Microsoft YaHei"/>
                  <a:cs typeface="+mn-ea"/>
                  <a:sym typeface="+mn-lt"/>
                </a:rPr>
                <a:t>佛山</a:t>
              </a:r>
              <a:endParaRPr kumimoji="0" lang="en-US" altLang="zh-CN" sz="7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857" name="文本框 856"/>
            <p:cNvSpPr txBox="1"/>
            <p:nvPr/>
          </p:nvSpPr>
          <p:spPr>
            <a:xfrm>
              <a:off x="5980626" y="5357567"/>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white"/>
                  </a:solidFill>
                  <a:effectLst/>
                  <a:uLnTx/>
                  <a:uFillTx/>
                  <a:latin typeface="Microsoft YaHei"/>
                  <a:ea typeface="Microsoft YaHei"/>
                  <a:cs typeface="+mn-ea"/>
                  <a:sym typeface="+mn-lt"/>
                </a:rPr>
                <a:t>漳州</a:t>
              </a:r>
              <a:endParaRPr kumimoji="0" lang="en-US" altLang="zh-CN" sz="7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858" name="文本框 857"/>
            <p:cNvSpPr txBox="1"/>
            <p:nvPr/>
          </p:nvSpPr>
          <p:spPr>
            <a:xfrm>
              <a:off x="6452234" y="5243616"/>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black">
                      <a:lumMod val="65000"/>
                      <a:lumOff val="35000"/>
                    </a:prstClr>
                  </a:solidFill>
                  <a:effectLst/>
                  <a:uLnTx/>
                  <a:uFillTx/>
                  <a:latin typeface="Microsoft YaHei"/>
                  <a:ea typeface="Microsoft YaHei"/>
                  <a:cs typeface="+mn-ea"/>
                  <a:sym typeface="+mn-lt"/>
                </a:rPr>
                <a:t>福州</a:t>
              </a:r>
              <a:endParaRPr kumimoji="0" lang="en-US" altLang="zh-CN" sz="700" b="0" i="0" u="none" strike="noStrike" kern="1200" cap="none" spc="0" normalizeH="0" baseline="0" noProof="0" dirty="0">
                <a:ln>
                  <a:noFill/>
                </a:ln>
                <a:solidFill>
                  <a:prstClr val="black">
                    <a:lumMod val="65000"/>
                    <a:lumOff val="35000"/>
                  </a:prstClr>
                </a:solidFill>
                <a:effectLst/>
                <a:uLnTx/>
                <a:uFillTx/>
                <a:latin typeface="Microsoft YaHei"/>
                <a:ea typeface="Microsoft YaHei"/>
                <a:cs typeface="+mn-ea"/>
                <a:sym typeface="+mn-lt"/>
              </a:endParaRPr>
            </a:p>
          </p:txBody>
        </p:sp>
        <p:sp>
          <p:nvSpPr>
            <p:cNvPr id="860" name="文本框 859"/>
            <p:cNvSpPr txBox="1"/>
            <p:nvPr/>
          </p:nvSpPr>
          <p:spPr>
            <a:xfrm>
              <a:off x="5569457" y="6002703"/>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black">
                      <a:lumMod val="65000"/>
                      <a:lumOff val="35000"/>
                    </a:prstClr>
                  </a:solidFill>
                  <a:effectLst/>
                  <a:uLnTx/>
                  <a:uFillTx/>
                  <a:latin typeface="Microsoft YaHei"/>
                  <a:ea typeface="Microsoft YaHei"/>
                  <a:cs typeface="+mn-ea"/>
                  <a:sym typeface="+mn-lt"/>
                </a:rPr>
                <a:t>珠海</a:t>
              </a:r>
              <a:endParaRPr kumimoji="0" lang="en-US" altLang="zh-CN" sz="700" b="0" i="0" u="none" strike="noStrike" kern="1200" cap="none" spc="0" normalizeH="0" baseline="0" noProof="0" dirty="0">
                <a:ln>
                  <a:noFill/>
                </a:ln>
                <a:solidFill>
                  <a:prstClr val="black">
                    <a:lumMod val="65000"/>
                    <a:lumOff val="35000"/>
                  </a:prstClr>
                </a:solidFill>
                <a:effectLst/>
                <a:uLnTx/>
                <a:uFillTx/>
                <a:latin typeface="Microsoft YaHei"/>
                <a:ea typeface="Microsoft YaHei"/>
                <a:cs typeface="+mn-ea"/>
                <a:sym typeface="+mn-lt"/>
              </a:endParaRPr>
            </a:p>
          </p:txBody>
        </p:sp>
        <p:sp>
          <p:nvSpPr>
            <p:cNvPr id="861" name="文本框 860"/>
            <p:cNvSpPr txBox="1"/>
            <p:nvPr/>
          </p:nvSpPr>
          <p:spPr>
            <a:xfrm>
              <a:off x="5637743" y="5696261"/>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white"/>
                  </a:solidFill>
                  <a:effectLst/>
                  <a:uLnTx/>
                  <a:uFillTx/>
                  <a:latin typeface="Microsoft YaHei"/>
                  <a:ea typeface="Microsoft YaHei"/>
                  <a:cs typeface="+mn-ea"/>
                  <a:sym typeface="+mn-lt"/>
                </a:rPr>
                <a:t>广州</a:t>
              </a:r>
              <a:endParaRPr kumimoji="0" lang="en-US" altLang="zh-CN" sz="7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862" name="文本框 861"/>
            <p:cNvSpPr txBox="1"/>
            <p:nvPr/>
          </p:nvSpPr>
          <p:spPr>
            <a:xfrm>
              <a:off x="5209576" y="4514919"/>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white"/>
                  </a:solidFill>
                  <a:effectLst/>
                  <a:uLnTx/>
                  <a:uFillTx/>
                  <a:latin typeface="Microsoft YaHei"/>
                  <a:ea typeface="Microsoft YaHei"/>
                  <a:cs typeface="+mn-ea"/>
                  <a:sym typeface="+mn-lt"/>
                </a:rPr>
                <a:t>汉川</a:t>
              </a:r>
              <a:endParaRPr kumimoji="0" lang="en-US" altLang="zh-CN" sz="7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863" name="文本框 862"/>
            <p:cNvSpPr txBox="1"/>
            <p:nvPr/>
          </p:nvSpPr>
          <p:spPr>
            <a:xfrm>
              <a:off x="5376105" y="3983390"/>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white"/>
                  </a:solidFill>
                  <a:effectLst/>
                  <a:uLnTx/>
                  <a:uFillTx/>
                  <a:latin typeface="Microsoft YaHei"/>
                  <a:ea typeface="Microsoft YaHei"/>
                  <a:cs typeface="+mn-ea"/>
                  <a:sym typeface="+mn-lt"/>
                </a:rPr>
                <a:t>新乡</a:t>
              </a:r>
              <a:endParaRPr kumimoji="0" lang="en-US" altLang="zh-CN" sz="7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864" name="文本框 863"/>
            <p:cNvSpPr txBox="1"/>
            <p:nvPr/>
          </p:nvSpPr>
          <p:spPr>
            <a:xfrm>
              <a:off x="6341562" y="4752904"/>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white"/>
                  </a:solidFill>
                  <a:effectLst/>
                  <a:uLnTx/>
                  <a:uFillTx/>
                  <a:latin typeface="Microsoft YaHei"/>
                  <a:ea typeface="Microsoft YaHei"/>
                  <a:cs typeface="+mn-ea"/>
                  <a:sym typeface="+mn-lt"/>
                </a:rPr>
                <a:t>绍兴</a:t>
              </a:r>
              <a:endParaRPr kumimoji="0" lang="en-US" altLang="zh-CN" sz="7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865" name="文本框 864"/>
            <p:cNvSpPr txBox="1"/>
            <p:nvPr/>
          </p:nvSpPr>
          <p:spPr>
            <a:xfrm>
              <a:off x="5519446" y="4648273"/>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white"/>
                  </a:solidFill>
                  <a:effectLst/>
                  <a:uLnTx/>
                  <a:uFillTx/>
                  <a:latin typeface="Microsoft YaHei"/>
                  <a:ea typeface="Microsoft YaHei"/>
                  <a:cs typeface="+mn-ea"/>
                  <a:sym typeface="+mn-lt"/>
                </a:rPr>
                <a:t>武汉</a:t>
              </a:r>
              <a:endParaRPr kumimoji="0" lang="en-US" altLang="zh-CN" sz="7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866" name="文本框 865"/>
            <p:cNvSpPr txBox="1"/>
            <p:nvPr/>
          </p:nvSpPr>
          <p:spPr>
            <a:xfrm>
              <a:off x="4041642" y="4717237"/>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white"/>
                  </a:solidFill>
                  <a:effectLst/>
                  <a:uLnTx/>
                  <a:uFillTx/>
                  <a:latin typeface="Microsoft YaHei"/>
                  <a:ea typeface="Microsoft YaHei"/>
                  <a:cs typeface="+mn-ea"/>
                  <a:sym typeface="+mn-lt"/>
                </a:rPr>
                <a:t>成都</a:t>
              </a:r>
              <a:endParaRPr kumimoji="0" lang="en-US" altLang="zh-CN" sz="7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867" name="文本框 866"/>
            <p:cNvSpPr txBox="1"/>
            <p:nvPr/>
          </p:nvSpPr>
          <p:spPr>
            <a:xfrm>
              <a:off x="4665253" y="4736983"/>
              <a:ext cx="46751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white"/>
                  </a:solidFill>
                  <a:effectLst/>
                  <a:uLnTx/>
                  <a:uFillTx/>
                  <a:latin typeface="Microsoft YaHei"/>
                  <a:ea typeface="Microsoft YaHei"/>
                  <a:cs typeface="+mn-ea"/>
                  <a:sym typeface="+mn-lt"/>
                </a:rPr>
                <a:t>重庆</a:t>
              </a:r>
              <a:endParaRPr kumimoji="0" lang="en-US" altLang="zh-CN" sz="7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grpSp>
      <p:grpSp>
        <p:nvGrpSpPr>
          <p:cNvPr id="7" name="组合 6" hidden="1"/>
          <p:cNvGrpSpPr/>
          <p:nvPr/>
        </p:nvGrpSpPr>
        <p:grpSpPr>
          <a:xfrm>
            <a:off x="4170806" y="1835697"/>
            <a:ext cx="2668475" cy="4210695"/>
            <a:chOff x="4170806" y="1835697"/>
            <a:chExt cx="2668475" cy="4210695"/>
          </a:xfrm>
        </p:grpSpPr>
        <p:sp>
          <p:nvSpPr>
            <p:cNvPr id="4" name="椭圆 3"/>
            <p:cNvSpPr/>
            <p:nvPr/>
          </p:nvSpPr>
          <p:spPr>
            <a:xfrm>
              <a:off x="6291930" y="5516112"/>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783" name="椭圆 782"/>
            <p:cNvSpPr/>
            <p:nvPr/>
          </p:nvSpPr>
          <p:spPr>
            <a:xfrm>
              <a:off x="6678524" y="4462813"/>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784" name="椭圆 783"/>
            <p:cNvSpPr/>
            <p:nvPr/>
          </p:nvSpPr>
          <p:spPr>
            <a:xfrm>
              <a:off x="5997185" y="3199146"/>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789" name="椭圆 788"/>
            <p:cNvSpPr/>
            <p:nvPr/>
          </p:nvSpPr>
          <p:spPr>
            <a:xfrm>
              <a:off x="6588054" y="2955540"/>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790" name="椭圆 789"/>
            <p:cNvSpPr/>
            <p:nvPr/>
          </p:nvSpPr>
          <p:spPr>
            <a:xfrm>
              <a:off x="6653078" y="2618853"/>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794" name="椭圆 793"/>
            <p:cNvSpPr/>
            <p:nvPr/>
          </p:nvSpPr>
          <p:spPr>
            <a:xfrm>
              <a:off x="6759715" y="1835697"/>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798" name="椭圆 797"/>
            <p:cNvSpPr/>
            <p:nvPr/>
          </p:nvSpPr>
          <p:spPr>
            <a:xfrm>
              <a:off x="4914912" y="3098494"/>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804" name="椭圆 803"/>
            <p:cNvSpPr/>
            <p:nvPr/>
          </p:nvSpPr>
          <p:spPr>
            <a:xfrm>
              <a:off x="6341246" y="4367142"/>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808" name="椭圆 807"/>
            <p:cNvSpPr/>
            <p:nvPr/>
          </p:nvSpPr>
          <p:spPr>
            <a:xfrm>
              <a:off x="6475331" y="4396610"/>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814" name="椭圆 813"/>
            <p:cNvSpPr/>
            <p:nvPr/>
          </p:nvSpPr>
          <p:spPr>
            <a:xfrm>
              <a:off x="6353037" y="3575143"/>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815" name="椭圆 814"/>
            <p:cNvSpPr/>
            <p:nvPr/>
          </p:nvSpPr>
          <p:spPr>
            <a:xfrm>
              <a:off x="5572802" y="5966826"/>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816" name="椭圆 815"/>
            <p:cNvSpPr/>
            <p:nvPr/>
          </p:nvSpPr>
          <p:spPr>
            <a:xfrm>
              <a:off x="5585528" y="5776528"/>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817" name="椭圆 816"/>
            <p:cNvSpPr/>
            <p:nvPr/>
          </p:nvSpPr>
          <p:spPr>
            <a:xfrm>
              <a:off x="5513149" y="5843049"/>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818" name="椭圆 817"/>
            <p:cNvSpPr/>
            <p:nvPr/>
          </p:nvSpPr>
          <p:spPr>
            <a:xfrm>
              <a:off x="6146917" y="5536061"/>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819" name="椭圆 818"/>
            <p:cNvSpPr/>
            <p:nvPr/>
          </p:nvSpPr>
          <p:spPr>
            <a:xfrm>
              <a:off x="6367769" y="5283649"/>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820" name="椭圆 819"/>
            <p:cNvSpPr/>
            <p:nvPr/>
          </p:nvSpPr>
          <p:spPr>
            <a:xfrm>
              <a:off x="5644757" y="4571907"/>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821" name="椭圆 820"/>
            <p:cNvSpPr/>
            <p:nvPr/>
          </p:nvSpPr>
          <p:spPr>
            <a:xfrm>
              <a:off x="6520424" y="4678044"/>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822" name="椭圆 821"/>
            <p:cNvSpPr/>
            <p:nvPr/>
          </p:nvSpPr>
          <p:spPr>
            <a:xfrm>
              <a:off x="4660000" y="4750245"/>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823" name="椭圆 822"/>
            <p:cNvSpPr/>
            <p:nvPr/>
          </p:nvSpPr>
          <p:spPr>
            <a:xfrm>
              <a:off x="4170806" y="4626471"/>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824" name="椭圆 823"/>
            <p:cNvSpPr/>
            <p:nvPr/>
          </p:nvSpPr>
          <p:spPr>
            <a:xfrm>
              <a:off x="6126853" y="4457024"/>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825" name="椭圆 824"/>
            <p:cNvSpPr/>
            <p:nvPr/>
          </p:nvSpPr>
          <p:spPr>
            <a:xfrm>
              <a:off x="5539716" y="4570742"/>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826" name="椭圆 825"/>
            <p:cNvSpPr/>
            <p:nvPr/>
          </p:nvSpPr>
          <p:spPr>
            <a:xfrm>
              <a:off x="5519777" y="3902257"/>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828" name="椭圆 827"/>
            <p:cNvSpPr/>
            <p:nvPr/>
          </p:nvSpPr>
          <p:spPr>
            <a:xfrm>
              <a:off x="6185793" y="3609597"/>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829" name="椭圆 828"/>
            <p:cNvSpPr/>
            <p:nvPr/>
          </p:nvSpPr>
          <p:spPr>
            <a:xfrm>
              <a:off x="6590403" y="4473958"/>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830" name="椭圆 829"/>
            <p:cNvSpPr/>
            <p:nvPr/>
          </p:nvSpPr>
          <p:spPr>
            <a:xfrm>
              <a:off x="5942665" y="3119579"/>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831" name="椭圆 830"/>
            <p:cNvSpPr/>
            <p:nvPr/>
          </p:nvSpPr>
          <p:spPr>
            <a:xfrm>
              <a:off x="5733429" y="3198665"/>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832" name="椭圆 831"/>
            <p:cNvSpPr/>
            <p:nvPr/>
          </p:nvSpPr>
          <p:spPr>
            <a:xfrm>
              <a:off x="4794090" y="3139925"/>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868" name="椭圆 867"/>
            <p:cNvSpPr/>
            <p:nvPr/>
          </p:nvSpPr>
          <p:spPr>
            <a:xfrm>
              <a:off x="6146917" y="4277595"/>
              <a:ext cx="79566" cy="79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grpSp>
      <p:graphicFrame>
        <p:nvGraphicFramePr>
          <p:cNvPr id="98" name="图表 97"/>
          <p:cNvGraphicFramePr/>
          <p:nvPr>
            <p:extLst>
              <p:ext uri="{D42A27DB-BD31-4B8C-83A1-F6EECF244321}">
                <p14:modId xmlns:p14="http://schemas.microsoft.com/office/powerpoint/2010/main" val="2576678476"/>
              </p:ext>
            </p:extLst>
          </p:nvPr>
        </p:nvGraphicFramePr>
        <p:xfrm>
          <a:off x="550333" y="1029915"/>
          <a:ext cx="11263610" cy="554021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4213771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782"/>
                                        </p:tgtEl>
                                        <p:attrNameLst>
                                          <p:attrName>style.visibility</p:attrName>
                                        </p:attrNameLst>
                                      </p:cBhvr>
                                      <p:to>
                                        <p:strVal val="visible"/>
                                      </p:to>
                                    </p:set>
                                    <p:anim calcmode="lin" valueType="num">
                                      <p:cBhvr>
                                        <p:cTn id="7" dur="500" fill="hold"/>
                                        <p:tgtEl>
                                          <p:spTgt spid="78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82"/>
                                        </p:tgtEl>
                                        <p:attrNameLst>
                                          <p:attrName>ppt_y</p:attrName>
                                        </p:attrNameLst>
                                      </p:cBhvr>
                                      <p:tavLst>
                                        <p:tav tm="0">
                                          <p:val>
                                            <p:strVal val="#ppt_y"/>
                                          </p:val>
                                        </p:tav>
                                        <p:tav tm="100000">
                                          <p:val>
                                            <p:strVal val="#ppt_y"/>
                                          </p:val>
                                        </p:tav>
                                      </p:tavLst>
                                    </p:anim>
                                    <p:anim calcmode="lin" valueType="num">
                                      <p:cBhvr>
                                        <p:cTn id="9" dur="500" fill="hold"/>
                                        <p:tgtEl>
                                          <p:spTgt spid="78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8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82"/>
                                        </p:tgtEl>
                                      </p:cBhvr>
                                    </p:animEffect>
                                  </p:childTnLst>
                                </p:cTn>
                              </p:par>
                            </p:childTnLst>
                          </p:cTn>
                        </p:par>
                        <p:par>
                          <p:cTn id="12" fill="hold">
                            <p:stCondLst>
                              <p:cond delay="600"/>
                            </p:stCondLst>
                            <p:childTnLst>
                              <p:par>
                                <p:cTn id="13" presetID="26" presetClass="emph" presetSubtype="0" fill="hold" grpId="1" nodeType="afterEffect">
                                  <p:stCondLst>
                                    <p:cond delay="0"/>
                                  </p:stCondLst>
                                  <p:iterate type="lt">
                                    <p:tmPct val="0"/>
                                  </p:iterate>
                                  <p:childTnLst>
                                    <p:animEffect transition="out" filter="fade">
                                      <p:cBhvr>
                                        <p:cTn id="14" dur="500" tmFilter="0, 0; .2, .5; .8, .5; 1, 0"/>
                                        <p:tgtEl>
                                          <p:spTgt spid="782"/>
                                        </p:tgtEl>
                                      </p:cBhvr>
                                    </p:animEffect>
                                    <p:animScale>
                                      <p:cBhvr>
                                        <p:cTn id="15" dur="250" autoRev="1" fill="hold"/>
                                        <p:tgtEl>
                                          <p:spTgt spid="782"/>
                                        </p:tgtEl>
                                      </p:cBhvr>
                                      <p:by x="105000" y="105000"/>
                                    </p:animScale>
                                  </p:childTnLst>
                                </p:cTn>
                              </p:par>
                            </p:childTnLst>
                          </p:cTn>
                        </p:par>
                        <p:par>
                          <p:cTn id="16" fill="hold">
                            <p:stCondLst>
                              <p:cond delay="11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781"/>
                                        </p:tgtEl>
                                        <p:attrNameLst>
                                          <p:attrName>style.visibility</p:attrName>
                                        </p:attrNameLst>
                                      </p:cBhvr>
                                      <p:to>
                                        <p:strVal val="visible"/>
                                      </p:to>
                                    </p:set>
                                    <p:anim calcmode="lin" valueType="num">
                                      <p:cBhvr>
                                        <p:cTn id="19" dur="500" fill="hold"/>
                                        <p:tgtEl>
                                          <p:spTgt spid="781"/>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781"/>
                                        </p:tgtEl>
                                        <p:attrNameLst>
                                          <p:attrName>ppt_y</p:attrName>
                                        </p:attrNameLst>
                                      </p:cBhvr>
                                      <p:tavLst>
                                        <p:tav tm="0">
                                          <p:val>
                                            <p:strVal val="#ppt_y"/>
                                          </p:val>
                                        </p:tav>
                                        <p:tav tm="100000">
                                          <p:val>
                                            <p:strVal val="#ppt_y"/>
                                          </p:val>
                                        </p:tav>
                                      </p:tavLst>
                                    </p:anim>
                                    <p:anim calcmode="lin" valueType="num">
                                      <p:cBhvr>
                                        <p:cTn id="21" dur="500" fill="hold"/>
                                        <p:tgtEl>
                                          <p:spTgt spid="781"/>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781"/>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781"/>
                                        </p:tgtEl>
                                      </p:cBhvr>
                                    </p:animEffect>
                                  </p:childTnLst>
                                </p:cTn>
                              </p:par>
                            </p:childTnLst>
                          </p:cTn>
                        </p:par>
                        <p:par>
                          <p:cTn id="24" fill="hold">
                            <p:stCondLst>
                              <p:cond delay="2700"/>
                            </p:stCondLst>
                            <p:childTnLst>
                              <p:par>
                                <p:cTn id="25" presetID="26" presetClass="emph" presetSubtype="0" fill="hold" grpId="1" nodeType="afterEffect">
                                  <p:stCondLst>
                                    <p:cond delay="0"/>
                                  </p:stCondLst>
                                  <p:iterate type="lt">
                                    <p:tmPct val="0"/>
                                  </p:iterate>
                                  <p:childTnLst>
                                    <p:animEffect transition="out" filter="fade">
                                      <p:cBhvr>
                                        <p:cTn id="26" dur="500" tmFilter="0, 0; .2, .5; .8, .5; 1, 0"/>
                                        <p:tgtEl>
                                          <p:spTgt spid="781"/>
                                        </p:tgtEl>
                                      </p:cBhvr>
                                    </p:animEffect>
                                    <p:animScale>
                                      <p:cBhvr>
                                        <p:cTn id="27" dur="250" autoRev="1" fill="hold"/>
                                        <p:tgtEl>
                                          <p:spTgt spid="78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1" grpId="0"/>
      <p:bldP spid="781" grpId="1"/>
      <p:bldP spid="782" grpId="0"/>
      <p:bldP spid="782"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8AF7C172-481C-4AFC-9032-9208564D021D}"/>
              </a:ext>
            </a:extLst>
          </p:cNvPr>
          <p:cNvSpPr>
            <a:spLocks noGrp="1"/>
          </p:cNvSpPr>
          <p:nvPr>
            <p:ph type="title"/>
          </p:nvPr>
        </p:nvSpPr>
        <p:spPr/>
        <p:txBody>
          <a:bodyPr/>
          <a:lstStyle/>
          <a:p>
            <a:r>
              <a:rPr lang="zh-CN" altLang="en-US" dirty="0"/>
              <a:t>精美可编辑数据图表</a:t>
            </a:r>
          </a:p>
        </p:txBody>
      </p:sp>
      <p:graphicFrame>
        <p:nvGraphicFramePr>
          <p:cNvPr id="2" name="Chart 1">
            <a:extLst>
              <a:ext uri="{FF2B5EF4-FFF2-40B4-BE49-F238E27FC236}">
                <a16:creationId xmlns:a16="http://schemas.microsoft.com/office/drawing/2014/main" id="{E93D179D-F091-417F-BFDE-D1306DF63E87}"/>
              </a:ext>
            </a:extLst>
          </p:cNvPr>
          <p:cNvGraphicFramePr>
            <a:graphicFrameLocks/>
          </p:cNvGraphicFramePr>
          <p:nvPr>
            <p:extLst>
              <p:ext uri="{D42A27DB-BD31-4B8C-83A1-F6EECF244321}">
                <p14:modId xmlns:p14="http://schemas.microsoft.com/office/powerpoint/2010/main" val="643423195"/>
              </p:ext>
            </p:extLst>
          </p:nvPr>
        </p:nvGraphicFramePr>
        <p:xfrm>
          <a:off x="728663" y="1496291"/>
          <a:ext cx="6724650" cy="4531447"/>
        </p:xfrm>
        <a:graphic>
          <a:graphicData uri="http://schemas.openxmlformats.org/drawingml/2006/chart">
            <c:chart xmlns:c="http://schemas.openxmlformats.org/drawingml/2006/chart" xmlns:r="http://schemas.openxmlformats.org/officeDocument/2006/relationships" r:id="rId2"/>
          </a:graphicData>
        </a:graphic>
      </p:graphicFrame>
      <p:grpSp>
        <p:nvGrpSpPr>
          <p:cNvPr id="19" name="Group 3">
            <a:extLst>
              <a:ext uri="{FF2B5EF4-FFF2-40B4-BE49-F238E27FC236}">
                <a16:creationId xmlns:a16="http://schemas.microsoft.com/office/drawing/2014/main" id="{7AAA5E43-C43D-46F0-8772-4FC4147892D6}"/>
              </a:ext>
            </a:extLst>
          </p:cNvPr>
          <p:cNvGrpSpPr>
            <a:grpSpLocks/>
          </p:cNvGrpSpPr>
          <p:nvPr/>
        </p:nvGrpSpPr>
        <p:grpSpPr bwMode="auto">
          <a:xfrm>
            <a:off x="7867650" y="1937884"/>
            <a:ext cx="2757488" cy="531812"/>
            <a:chOff x="0" y="0"/>
            <a:chExt cx="2758347" cy="531017"/>
          </a:xfrm>
        </p:grpSpPr>
        <p:grpSp>
          <p:nvGrpSpPr>
            <p:cNvPr id="23" name="Group 4">
              <a:extLst>
                <a:ext uri="{FF2B5EF4-FFF2-40B4-BE49-F238E27FC236}">
                  <a16:creationId xmlns:a16="http://schemas.microsoft.com/office/drawing/2014/main" id="{A6034DA7-38D6-470B-8059-993AAF72F8DD}"/>
                </a:ext>
              </a:extLst>
            </p:cNvPr>
            <p:cNvGrpSpPr>
              <a:grpSpLocks/>
            </p:cNvGrpSpPr>
            <p:nvPr/>
          </p:nvGrpSpPr>
          <p:grpSpPr bwMode="auto">
            <a:xfrm>
              <a:off x="0" y="0"/>
              <a:ext cx="2758347" cy="276999"/>
              <a:chOff x="0" y="0"/>
              <a:chExt cx="2758347" cy="276999"/>
            </a:xfrm>
          </p:grpSpPr>
          <p:sp>
            <p:nvSpPr>
              <p:cNvPr id="34" name="TextBox 13">
                <a:extLst>
                  <a:ext uri="{FF2B5EF4-FFF2-40B4-BE49-F238E27FC236}">
                    <a16:creationId xmlns:a16="http://schemas.microsoft.com/office/drawing/2014/main" id="{1B4E194D-E1DC-4A65-AA76-C26051675E32}"/>
                  </a:ext>
                </a:extLst>
              </p:cNvPr>
              <p:cNvSpPr txBox="1">
                <a:spLocks noChangeArrowheads="1"/>
              </p:cNvSpPr>
              <p:nvPr/>
            </p:nvSpPr>
            <p:spPr bwMode="auto">
              <a:xfrm>
                <a:off x="0" y="0"/>
                <a:ext cx="87248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srgbClr val="595959"/>
                    </a:solidFill>
                    <a:effectLst/>
                    <a:uLnTx/>
                    <a:uFillTx/>
                    <a:latin typeface="微软雅黑" panose="020B0503020204020204" pitchFamily="34" charset="-122"/>
                    <a:ea typeface="微软雅黑" panose="020B0503020204020204" pitchFamily="34" charset="-122"/>
                    <a:cs typeface="+mn-cs"/>
                  </a:rPr>
                  <a:t>Marketing</a:t>
                </a:r>
              </a:p>
            </p:txBody>
          </p:sp>
          <p:grpSp>
            <p:nvGrpSpPr>
              <p:cNvPr id="35" name="Group 14">
                <a:extLst>
                  <a:ext uri="{FF2B5EF4-FFF2-40B4-BE49-F238E27FC236}">
                    <a16:creationId xmlns:a16="http://schemas.microsoft.com/office/drawing/2014/main" id="{AD431F61-A72C-4CCB-BD1A-CC3D1122EC99}"/>
                  </a:ext>
                </a:extLst>
              </p:cNvPr>
              <p:cNvGrpSpPr>
                <a:grpSpLocks/>
              </p:cNvGrpSpPr>
              <p:nvPr/>
            </p:nvGrpSpPr>
            <p:grpSpPr bwMode="auto">
              <a:xfrm>
                <a:off x="1043925" y="90948"/>
                <a:ext cx="1714422" cy="95103"/>
                <a:chOff x="0" y="0"/>
                <a:chExt cx="3446585" cy="139906"/>
              </a:xfrm>
            </p:grpSpPr>
            <p:sp>
              <p:nvSpPr>
                <p:cNvPr id="36" name="Flowchart: Data 15">
                  <a:extLst>
                    <a:ext uri="{FF2B5EF4-FFF2-40B4-BE49-F238E27FC236}">
                      <a16:creationId xmlns:a16="http://schemas.microsoft.com/office/drawing/2014/main" id="{9B638031-5476-4C55-BEA7-3E12CCD05F73}"/>
                    </a:ext>
                  </a:extLst>
                </p:cNvPr>
                <p:cNvSpPr>
                  <a:spLocks noChangeArrowheads="1"/>
                </p:cNvSpPr>
                <p:nvPr/>
              </p:nvSpPr>
              <p:spPr bwMode="auto">
                <a:xfrm>
                  <a:off x="0" y="0"/>
                  <a:ext cx="689317" cy="139906"/>
                </a:xfrm>
                <a:prstGeom prst="flowChartInputOutput">
                  <a:avLst/>
                </a:prstGeom>
                <a:solidFill>
                  <a:srgbClr val="FFC40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7" name="Flowchart: Data 16">
                  <a:extLst>
                    <a:ext uri="{FF2B5EF4-FFF2-40B4-BE49-F238E27FC236}">
                      <a16:creationId xmlns:a16="http://schemas.microsoft.com/office/drawing/2014/main" id="{B17F5B55-EE52-4605-94B0-1BFB5D6978A1}"/>
                    </a:ext>
                  </a:extLst>
                </p:cNvPr>
                <p:cNvSpPr>
                  <a:spLocks noChangeArrowheads="1"/>
                </p:cNvSpPr>
                <p:nvPr/>
              </p:nvSpPr>
              <p:spPr bwMode="auto">
                <a:xfrm>
                  <a:off x="689317" y="0"/>
                  <a:ext cx="689317" cy="139906"/>
                </a:xfrm>
                <a:prstGeom prst="flowChartInputOutput">
                  <a:avLst/>
                </a:prstGeom>
                <a:solidFill>
                  <a:srgbClr val="FFC40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8" name="Flowchart: Data 17">
                  <a:extLst>
                    <a:ext uri="{FF2B5EF4-FFF2-40B4-BE49-F238E27FC236}">
                      <a16:creationId xmlns:a16="http://schemas.microsoft.com/office/drawing/2014/main" id="{C6B58754-6F6F-4129-95DE-1EFE96FF4871}"/>
                    </a:ext>
                  </a:extLst>
                </p:cNvPr>
                <p:cNvSpPr>
                  <a:spLocks noChangeArrowheads="1"/>
                </p:cNvSpPr>
                <p:nvPr/>
              </p:nvSpPr>
              <p:spPr bwMode="auto">
                <a:xfrm>
                  <a:off x="1378634" y="0"/>
                  <a:ext cx="689317" cy="139906"/>
                </a:xfrm>
                <a:prstGeom prst="flowChartInputOutput">
                  <a:avLst/>
                </a:prstGeom>
                <a:solidFill>
                  <a:srgbClr val="FFC40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9" name="Flowchart: Data 18">
                  <a:extLst>
                    <a:ext uri="{FF2B5EF4-FFF2-40B4-BE49-F238E27FC236}">
                      <a16:creationId xmlns:a16="http://schemas.microsoft.com/office/drawing/2014/main" id="{54E5EFBA-77E6-4EEE-9C7A-CC577144FC03}"/>
                    </a:ext>
                  </a:extLst>
                </p:cNvPr>
                <p:cNvSpPr>
                  <a:spLocks noChangeArrowheads="1"/>
                </p:cNvSpPr>
                <p:nvPr/>
              </p:nvSpPr>
              <p:spPr bwMode="auto">
                <a:xfrm>
                  <a:off x="2067951" y="0"/>
                  <a:ext cx="689317" cy="139906"/>
                </a:xfrm>
                <a:prstGeom prst="flowChartInputOutput">
                  <a:avLst/>
                </a:prstGeom>
                <a:solidFill>
                  <a:srgbClr val="FFC40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4" name="Flowchart: Data 19">
                  <a:extLst>
                    <a:ext uri="{FF2B5EF4-FFF2-40B4-BE49-F238E27FC236}">
                      <a16:creationId xmlns:a16="http://schemas.microsoft.com/office/drawing/2014/main" id="{1557D0F4-59A0-4F92-8415-7513B7537E62}"/>
                    </a:ext>
                  </a:extLst>
                </p:cNvPr>
                <p:cNvSpPr>
                  <a:spLocks noChangeArrowheads="1"/>
                </p:cNvSpPr>
                <p:nvPr/>
              </p:nvSpPr>
              <p:spPr bwMode="auto">
                <a:xfrm>
                  <a:off x="2757268" y="0"/>
                  <a:ext cx="689317" cy="139906"/>
                </a:xfrm>
                <a:prstGeom prst="flowChartInputOutpu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25" name="Group 5">
              <a:extLst>
                <a:ext uri="{FF2B5EF4-FFF2-40B4-BE49-F238E27FC236}">
                  <a16:creationId xmlns:a16="http://schemas.microsoft.com/office/drawing/2014/main" id="{81067BE6-2848-49C0-92AF-4653A917CFF0}"/>
                </a:ext>
              </a:extLst>
            </p:cNvPr>
            <p:cNvGrpSpPr>
              <a:grpSpLocks/>
            </p:cNvGrpSpPr>
            <p:nvPr/>
          </p:nvGrpSpPr>
          <p:grpSpPr bwMode="auto">
            <a:xfrm>
              <a:off x="0" y="254018"/>
              <a:ext cx="2758347" cy="276999"/>
              <a:chOff x="0" y="0"/>
              <a:chExt cx="2758347" cy="276999"/>
            </a:xfrm>
          </p:grpSpPr>
          <p:grpSp>
            <p:nvGrpSpPr>
              <p:cNvPr id="26" name="Group 6">
                <a:extLst>
                  <a:ext uri="{FF2B5EF4-FFF2-40B4-BE49-F238E27FC236}">
                    <a16:creationId xmlns:a16="http://schemas.microsoft.com/office/drawing/2014/main" id="{13407678-1290-4162-BB21-48A090B58A72}"/>
                  </a:ext>
                </a:extLst>
              </p:cNvPr>
              <p:cNvGrpSpPr>
                <a:grpSpLocks/>
              </p:cNvGrpSpPr>
              <p:nvPr/>
            </p:nvGrpSpPr>
            <p:grpSpPr bwMode="auto">
              <a:xfrm>
                <a:off x="1043925" y="92049"/>
                <a:ext cx="1714422" cy="95103"/>
                <a:chOff x="0" y="0"/>
                <a:chExt cx="3446585" cy="139906"/>
              </a:xfrm>
            </p:grpSpPr>
            <p:sp>
              <p:nvSpPr>
                <p:cNvPr id="28" name="Flowchart: Data 8">
                  <a:extLst>
                    <a:ext uri="{FF2B5EF4-FFF2-40B4-BE49-F238E27FC236}">
                      <a16:creationId xmlns:a16="http://schemas.microsoft.com/office/drawing/2014/main" id="{DF6FAAFD-1D54-4DBC-9317-A21F52CFB2CC}"/>
                    </a:ext>
                  </a:extLst>
                </p:cNvPr>
                <p:cNvSpPr>
                  <a:spLocks noChangeArrowheads="1"/>
                </p:cNvSpPr>
                <p:nvPr/>
              </p:nvSpPr>
              <p:spPr bwMode="auto">
                <a:xfrm>
                  <a:off x="0" y="0"/>
                  <a:ext cx="689317" cy="139906"/>
                </a:xfrm>
                <a:prstGeom prst="flowChartInputOutput">
                  <a:avLst/>
                </a:prstGeom>
                <a:solidFill>
                  <a:srgbClr val="333F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0" name="Flowchart: Data 9">
                  <a:extLst>
                    <a:ext uri="{FF2B5EF4-FFF2-40B4-BE49-F238E27FC236}">
                      <a16:creationId xmlns:a16="http://schemas.microsoft.com/office/drawing/2014/main" id="{B9365B79-384E-4CEB-AF0A-09077645D735}"/>
                    </a:ext>
                  </a:extLst>
                </p:cNvPr>
                <p:cNvSpPr>
                  <a:spLocks noChangeArrowheads="1"/>
                </p:cNvSpPr>
                <p:nvPr/>
              </p:nvSpPr>
              <p:spPr bwMode="auto">
                <a:xfrm>
                  <a:off x="689317" y="0"/>
                  <a:ext cx="689317" cy="139906"/>
                </a:xfrm>
                <a:prstGeom prst="flowChartInputOutput">
                  <a:avLst/>
                </a:prstGeom>
                <a:solidFill>
                  <a:srgbClr val="333F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1" name="Flowchart: Data 10">
                  <a:extLst>
                    <a:ext uri="{FF2B5EF4-FFF2-40B4-BE49-F238E27FC236}">
                      <a16:creationId xmlns:a16="http://schemas.microsoft.com/office/drawing/2014/main" id="{5280220C-E6BE-45CD-AA09-7C7962161BBE}"/>
                    </a:ext>
                  </a:extLst>
                </p:cNvPr>
                <p:cNvSpPr>
                  <a:spLocks noChangeArrowheads="1"/>
                </p:cNvSpPr>
                <p:nvPr/>
              </p:nvSpPr>
              <p:spPr bwMode="auto">
                <a:xfrm>
                  <a:off x="1378634" y="0"/>
                  <a:ext cx="689317" cy="139906"/>
                </a:xfrm>
                <a:prstGeom prst="flowChartInputOutput">
                  <a:avLst/>
                </a:prstGeom>
                <a:solidFill>
                  <a:srgbClr val="333F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2" name="Flowchart: Data 11">
                  <a:extLst>
                    <a:ext uri="{FF2B5EF4-FFF2-40B4-BE49-F238E27FC236}">
                      <a16:creationId xmlns:a16="http://schemas.microsoft.com/office/drawing/2014/main" id="{093B1F95-12BB-4D6D-B532-ED475D3004E7}"/>
                    </a:ext>
                  </a:extLst>
                </p:cNvPr>
                <p:cNvSpPr>
                  <a:spLocks noChangeArrowheads="1"/>
                </p:cNvSpPr>
                <p:nvPr/>
              </p:nvSpPr>
              <p:spPr bwMode="auto">
                <a:xfrm>
                  <a:off x="2067951" y="0"/>
                  <a:ext cx="689317" cy="139906"/>
                </a:xfrm>
                <a:prstGeom prst="flowChartInputOutpu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3" name="Flowchart: Data 12">
                  <a:extLst>
                    <a:ext uri="{FF2B5EF4-FFF2-40B4-BE49-F238E27FC236}">
                      <a16:creationId xmlns:a16="http://schemas.microsoft.com/office/drawing/2014/main" id="{0A990C76-83E5-4E39-84B6-DDA523703424}"/>
                    </a:ext>
                  </a:extLst>
                </p:cNvPr>
                <p:cNvSpPr>
                  <a:spLocks noChangeArrowheads="1"/>
                </p:cNvSpPr>
                <p:nvPr/>
              </p:nvSpPr>
              <p:spPr bwMode="auto">
                <a:xfrm>
                  <a:off x="2757268" y="0"/>
                  <a:ext cx="689317" cy="139906"/>
                </a:xfrm>
                <a:prstGeom prst="flowChartInputOutpu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sp>
            <p:nvSpPr>
              <p:cNvPr id="27" name="TextBox 7">
                <a:extLst>
                  <a:ext uri="{FF2B5EF4-FFF2-40B4-BE49-F238E27FC236}">
                    <a16:creationId xmlns:a16="http://schemas.microsoft.com/office/drawing/2014/main" id="{D1578C0F-6FB1-4190-99DE-6E0BA1BA85C0}"/>
                  </a:ext>
                </a:extLst>
              </p:cNvPr>
              <p:cNvSpPr txBox="1">
                <a:spLocks noChangeArrowheads="1"/>
              </p:cNvSpPr>
              <p:nvPr/>
            </p:nvSpPr>
            <p:spPr bwMode="auto">
              <a:xfrm>
                <a:off x="0" y="0"/>
                <a:ext cx="914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srgbClr val="595959"/>
                    </a:solidFill>
                    <a:effectLst/>
                    <a:uLnTx/>
                    <a:uFillTx/>
                    <a:latin typeface="微软雅黑" panose="020B0503020204020204" pitchFamily="34" charset="-122"/>
                    <a:ea typeface="微软雅黑" panose="020B0503020204020204" pitchFamily="34" charset="-122"/>
                    <a:cs typeface="+mn-cs"/>
                  </a:rPr>
                  <a:t>Promotion</a:t>
                </a:r>
              </a:p>
            </p:txBody>
          </p:sp>
        </p:grpSp>
      </p:grpSp>
      <p:grpSp>
        <p:nvGrpSpPr>
          <p:cNvPr id="45" name="Group 20">
            <a:extLst>
              <a:ext uri="{FF2B5EF4-FFF2-40B4-BE49-F238E27FC236}">
                <a16:creationId xmlns:a16="http://schemas.microsoft.com/office/drawing/2014/main" id="{CB946D44-0B63-438D-812F-7601F4336C76}"/>
              </a:ext>
            </a:extLst>
          </p:cNvPr>
          <p:cNvGrpSpPr>
            <a:grpSpLocks/>
          </p:cNvGrpSpPr>
          <p:nvPr/>
        </p:nvGrpSpPr>
        <p:grpSpPr bwMode="auto">
          <a:xfrm>
            <a:off x="7953375" y="4410075"/>
            <a:ext cx="3469368" cy="1287463"/>
            <a:chOff x="0" y="0"/>
            <a:chExt cx="2465408" cy="1287329"/>
          </a:xfrm>
        </p:grpSpPr>
        <p:sp>
          <p:nvSpPr>
            <p:cNvPr id="46" name="Rectangle 21">
              <a:extLst>
                <a:ext uri="{FF2B5EF4-FFF2-40B4-BE49-F238E27FC236}">
                  <a16:creationId xmlns:a16="http://schemas.microsoft.com/office/drawing/2014/main" id="{A09B6472-88C1-4845-8BD8-AD20D4405645}"/>
                </a:ext>
              </a:extLst>
            </p:cNvPr>
            <p:cNvSpPr>
              <a:spLocks noChangeArrowheads="1"/>
            </p:cNvSpPr>
            <p:nvPr/>
          </p:nvSpPr>
          <p:spPr bwMode="auto">
            <a:xfrm>
              <a:off x="0" y="0"/>
              <a:ext cx="2465408" cy="1287329"/>
            </a:xfrm>
            <a:prstGeom prst="rect">
              <a:avLst/>
            </a:prstGeom>
            <a:solidFill>
              <a:srgbClr val="FFC40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7" name="TextBox 22">
              <a:extLst>
                <a:ext uri="{FF2B5EF4-FFF2-40B4-BE49-F238E27FC236}">
                  <a16:creationId xmlns:a16="http://schemas.microsoft.com/office/drawing/2014/main" id="{ABD8AE7B-E23E-4BED-BDB0-A3A0988B0EB7}"/>
                </a:ext>
              </a:extLst>
            </p:cNvPr>
            <p:cNvSpPr txBox="1">
              <a:spLocks noChangeArrowheads="1"/>
            </p:cNvSpPr>
            <p:nvPr/>
          </p:nvSpPr>
          <p:spPr bwMode="auto">
            <a:xfrm>
              <a:off x="384259" y="289722"/>
              <a:ext cx="1662217" cy="70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XXXXXX</a:t>
              </a:r>
            </a:p>
          </p:txBody>
        </p:sp>
      </p:grpSp>
    </p:spTree>
    <p:extLst>
      <p:ext uri="{BB962C8B-B14F-4D97-AF65-F5344CB8AC3E}">
        <p14:creationId xmlns:p14="http://schemas.microsoft.com/office/powerpoint/2010/main" val="2747441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hart 63"/>
          <p:cNvGraphicFramePr/>
          <p:nvPr>
            <p:extLst>
              <p:ext uri="{D42A27DB-BD31-4B8C-83A1-F6EECF244321}">
                <p14:modId xmlns:p14="http://schemas.microsoft.com/office/powerpoint/2010/main" val="1631415896"/>
              </p:ext>
            </p:extLst>
          </p:nvPr>
        </p:nvGraphicFramePr>
        <p:xfrm>
          <a:off x="609600" y="1628307"/>
          <a:ext cx="6096000" cy="3048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7" name="Chart 18"/>
          <p:cNvGraphicFramePr/>
          <p:nvPr>
            <p:extLst>
              <p:ext uri="{D42A27DB-BD31-4B8C-83A1-F6EECF244321}">
                <p14:modId xmlns:p14="http://schemas.microsoft.com/office/powerpoint/2010/main" val="2497995500"/>
              </p:ext>
            </p:extLst>
          </p:nvPr>
        </p:nvGraphicFramePr>
        <p:xfrm>
          <a:off x="6835117" y="1628307"/>
          <a:ext cx="4544083" cy="3048000"/>
        </p:xfrm>
        <a:graphic>
          <a:graphicData uri="http://schemas.openxmlformats.org/drawingml/2006/chart">
            <c:chart xmlns:c="http://schemas.openxmlformats.org/drawingml/2006/chart" xmlns:r="http://schemas.openxmlformats.org/officeDocument/2006/relationships" r:id="rId3"/>
          </a:graphicData>
        </a:graphic>
      </p:graphicFrame>
      <p:sp>
        <p:nvSpPr>
          <p:cNvPr id="20" name="TextBox 20"/>
          <p:cNvSpPr txBox="1"/>
          <p:nvPr/>
        </p:nvSpPr>
        <p:spPr>
          <a:xfrm>
            <a:off x="1324774" y="4707038"/>
            <a:ext cx="1975554" cy="276999"/>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85000"/>
                    <a:lumOff val="15000"/>
                  </a:prstClr>
                </a:solidFill>
                <a:effectLst/>
                <a:uLnTx/>
                <a:uFillTx/>
                <a:latin typeface="Arial" panose="020F0502020204030204"/>
                <a:ea typeface="微软雅黑"/>
                <a:cs typeface="+mn-ea"/>
                <a:sym typeface="+mn-lt"/>
              </a:rPr>
              <a:t>添加标题内容</a:t>
            </a:r>
          </a:p>
        </p:txBody>
      </p:sp>
      <p:grpSp>
        <p:nvGrpSpPr>
          <p:cNvPr id="3" name="组合 2"/>
          <p:cNvGrpSpPr/>
          <p:nvPr/>
        </p:nvGrpSpPr>
        <p:grpSpPr>
          <a:xfrm>
            <a:off x="6311620" y="-465566"/>
            <a:ext cx="2819960" cy="610103"/>
            <a:chOff x="1759686" y="2349127"/>
            <a:chExt cx="2819960" cy="610103"/>
          </a:xfrm>
        </p:grpSpPr>
        <p:sp>
          <p:nvSpPr>
            <p:cNvPr id="4" name="文本框 3"/>
            <p:cNvSpPr txBox="1"/>
            <p:nvPr/>
          </p:nvSpPr>
          <p:spPr>
            <a:xfrm>
              <a:off x="1759686" y="2349127"/>
              <a:ext cx="2133781" cy="369332"/>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black"/>
                </a:solidFill>
                <a:effectLst/>
                <a:uLnTx/>
                <a:uFillTx/>
                <a:latin typeface="Arial" panose="020F0502020204030204"/>
                <a:ea typeface="微软雅黑"/>
                <a:cs typeface="+mn-ea"/>
                <a:sym typeface="+mn-lt"/>
              </a:endParaRPr>
            </a:p>
          </p:txBody>
        </p:sp>
        <p:sp>
          <p:nvSpPr>
            <p:cNvPr id="5" name="文本框 4"/>
            <p:cNvSpPr txBox="1"/>
            <p:nvPr/>
          </p:nvSpPr>
          <p:spPr>
            <a:xfrm>
              <a:off x="1759686" y="2687681"/>
              <a:ext cx="2819960" cy="271549"/>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zh-CN" altLang="en-US" sz="10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endParaRPr>
            </a:p>
          </p:txBody>
        </p:sp>
      </p:grpSp>
      <p:sp>
        <p:nvSpPr>
          <p:cNvPr id="12" name="文本框 11">
            <a:extLst>
              <a:ext uri="{FF2B5EF4-FFF2-40B4-BE49-F238E27FC236}">
                <a16:creationId xmlns:a16="http://schemas.microsoft.com/office/drawing/2014/main" id="{0E375B5F-02D4-4CCF-8194-60A9B9C34E4D}"/>
              </a:ext>
            </a:extLst>
          </p:cNvPr>
          <p:cNvSpPr txBox="1"/>
          <p:nvPr/>
        </p:nvSpPr>
        <p:spPr>
          <a:xfrm>
            <a:off x="1035242" y="345682"/>
            <a:ext cx="2969895" cy="5355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可视化数据分析图表</a:t>
            </a:r>
          </a:p>
        </p:txBody>
      </p:sp>
      <p:sp>
        <p:nvSpPr>
          <p:cNvPr id="13" name="矩形 12">
            <a:extLst>
              <a:ext uri="{FF2B5EF4-FFF2-40B4-BE49-F238E27FC236}">
                <a16:creationId xmlns:a16="http://schemas.microsoft.com/office/drawing/2014/main" id="{925294B4-CF39-4A94-BFF9-DC0106821065}"/>
              </a:ext>
            </a:extLst>
          </p:cNvPr>
          <p:cNvSpPr/>
          <p:nvPr/>
        </p:nvSpPr>
        <p:spPr>
          <a:xfrm>
            <a:off x="1" y="457200"/>
            <a:ext cx="632459" cy="598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微软雅黑"/>
              <a:cs typeface="+mn-ea"/>
              <a:sym typeface="+mn-lt"/>
            </a:endParaRPr>
          </a:p>
        </p:txBody>
      </p:sp>
      <p:sp>
        <p:nvSpPr>
          <p:cNvPr id="14" name="文本框 13">
            <a:extLst>
              <a:ext uri="{FF2B5EF4-FFF2-40B4-BE49-F238E27FC236}">
                <a16:creationId xmlns:a16="http://schemas.microsoft.com/office/drawing/2014/main" id="{B2A87E23-8816-4DD3-81F7-8D414621D879}"/>
              </a:ext>
            </a:extLst>
          </p:cNvPr>
          <p:cNvSpPr txBox="1"/>
          <p:nvPr/>
        </p:nvSpPr>
        <p:spPr>
          <a:xfrm>
            <a:off x="1035242" y="773090"/>
            <a:ext cx="2578815" cy="393954"/>
          </a:xfrm>
          <a:prstGeom prst="rect">
            <a:avLst/>
          </a:prstGeom>
          <a:noFill/>
        </p:spPr>
        <p:txBody>
          <a:bodyPr wrap="square" rtlCol="0">
            <a:spAutoFit/>
          </a:bodyPr>
          <a:lstStyle/>
          <a:p>
            <a:pPr marL="0" marR="0" lvl="0" indent="0" algn="l" defTabSz="914400" rtl="0" eaLnBrk="1" fontAlgn="auto" latinLnBrk="0" hangingPunct="1">
              <a:lnSpc>
                <a:spcPct val="14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Visual data analysis chart</a:t>
            </a:r>
            <a:endParaRPr kumimoji="0" lang="zh-CN" altLang="en-US" sz="14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endParaRPr>
          </a:p>
        </p:txBody>
      </p:sp>
      <p:sp>
        <p:nvSpPr>
          <p:cNvPr id="15" name="矩形 14">
            <a:extLst>
              <a:ext uri="{FF2B5EF4-FFF2-40B4-BE49-F238E27FC236}">
                <a16:creationId xmlns:a16="http://schemas.microsoft.com/office/drawing/2014/main" id="{925294B4-CF39-4A94-BFF9-DC0106821065}"/>
              </a:ext>
            </a:extLst>
          </p:cNvPr>
          <p:cNvSpPr/>
          <p:nvPr/>
        </p:nvSpPr>
        <p:spPr>
          <a:xfrm>
            <a:off x="765493" y="457200"/>
            <a:ext cx="136716" cy="598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微软雅黑"/>
              <a:cs typeface="+mn-ea"/>
              <a:sym typeface="+mn-lt"/>
            </a:endParaRPr>
          </a:p>
        </p:txBody>
      </p:sp>
      <p:sp>
        <p:nvSpPr>
          <p:cNvPr id="30" name="TextBox 20"/>
          <p:cNvSpPr txBox="1"/>
          <p:nvPr/>
        </p:nvSpPr>
        <p:spPr>
          <a:xfrm>
            <a:off x="7022190" y="4707036"/>
            <a:ext cx="1975554" cy="276999"/>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85000"/>
                    <a:lumOff val="15000"/>
                  </a:prstClr>
                </a:solidFill>
                <a:effectLst/>
                <a:uLnTx/>
                <a:uFillTx/>
                <a:latin typeface="Arial" panose="020F0502020204030204"/>
                <a:ea typeface="微软雅黑"/>
                <a:cs typeface="+mn-ea"/>
                <a:sym typeface="+mn-lt"/>
              </a:rPr>
              <a:t>添加标题内容</a:t>
            </a:r>
          </a:p>
        </p:txBody>
      </p:sp>
    </p:spTree>
    <p:extLst>
      <p:ext uri="{BB962C8B-B14F-4D97-AF65-F5344CB8AC3E}">
        <p14:creationId xmlns:p14="http://schemas.microsoft.com/office/powerpoint/2010/main" val="2346675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Sub>
          <a:bldChart bld="series"/>
        </p:bldSub>
      </p:bldGraphic>
      <p:bldGraphic spid="17" grpId="0">
        <p:bldSub>
          <a:bldChart bld="category"/>
        </p:bldSub>
      </p:bldGraphic>
      <p:bldP spid="14" grpId="0"/>
      <p:bldP spid="14"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Columns Chart Slide</a:t>
            </a:r>
          </a:p>
        </p:txBody>
      </p:sp>
      <p:sp>
        <p:nvSpPr>
          <p:cNvPr id="4" name="Text Placeholder 3"/>
          <p:cNvSpPr>
            <a:spLocks noGrp="1"/>
          </p:cNvSpPr>
          <p:nvPr>
            <p:ph type="body" sz="half" idx="2"/>
          </p:nvPr>
        </p:nvSpPr>
        <p:spPr>
          <a:xfrm>
            <a:off x="3352800" y="952501"/>
            <a:ext cx="5486400" cy="266700"/>
          </a:xfrm>
        </p:spPr>
        <p:txBody>
          <a:bodyPr/>
          <a:lstStyle/>
          <a:p>
            <a:r>
              <a:rPr lang="en-US"/>
              <a:t>Columns Chart Slide</a:t>
            </a:r>
            <a:endParaRPr lang="en-US" dirty="0"/>
          </a:p>
        </p:txBody>
      </p:sp>
      <p:graphicFrame>
        <p:nvGraphicFramePr>
          <p:cNvPr id="27" name="Chart 26"/>
          <p:cNvGraphicFramePr/>
          <p:nvPr>
            <p:extLst>
              <p:ext uri="{D42A27DB-BD31-4B8C-83A1-F6EECF244321}">
                <p14:modId xmlns:p14="http://schemas.microsoft.com/office/powerpoint/2010/main" val="2138486535"/>
              </p:ext>
            </p:extLst>
          </p:nvPr>
        </p:nvGraphicFramePr>
        <p:xfrm>
          <a:off x="698500" y="1905000"/>
          <a:ext cx="5588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28" name="TextBox 27"/>
          <p:cNvSpPr txBox="1"/>
          <p:nvPr/>
        </p:nvSpPr>
        <p:spPr>
          <a:xfrm>
            <a:off x="7363005" y="2078553"/>
            <a:ext cx="3983867" cy="7487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B9BD5"/>
                </a:solidFill>
                <a:effectLst/>
                <a:uLnTx/>
                <a:uFillTx/>
                <a:latin typeface="Calibri" panose="020F0502020204030204"/>
                <a:ea typeface="+mn-ea"/>
                <a:cs typeface="+mn-cs"/>
              </a:rPr>
              <a:t>Title Goes Here</a:t>
            </a:r>
            <a:endParaRPr kumimoji="0" lang="en-US" sz="1600" b="0" i="0" u="none" strike="noStrike" kern="1200" cap="none" spc="0" normalizeH="0" baseline="0" noProof="0" dirty="0">
              <a:ln>
                <a:noFill/>
              </a:ln>
              <a:solidFill>
                <a:srgbClr val="5B9BD5"/>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There are many variations of passages of lorem ipsum available, but the majority have suffered</a:t>
            </a:r>
            <a:endParaRPr kumimoji="0" lang="en-US" sz="1333"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p:txBody>
      </p:sp>
      <p:sp>
        <p:nvSpPr>
          <p:cNvPr id="29" name="TextBox 28"/>
          <p:cNvSpPr txBox="1"/>
          <p:nvPr/>
        </p:nvSpPr>
        <p:spPr>
          <a:xfrm>
            <a:off x="7363005" y="2937154"/>
            <a:ext cx="3983867" cy="7487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ED7D31"/>
                </a:solidFill>
                <a:effectLst/>
                <a:uLnTx/>
                <a:uFillTx/>
                <a:latin typeface="Calibri" panose="020F0502020204030204"/>
                <a:ea typeface="+mn-ea"/>
                <a:cs typeface="+mn-cs"/>
              </a:rPr>
              <a:t>Title Goes Here</a:t>
            </a:r>
            <a:endParaRPr kumimoji="0" lang="en-US" sz="1600" b="0" i="0" u="none" strike="noStrike" kern="1200" cap="none" spc="0" normalizeH="0" baseline="0" noProof="0" dirty="0">
              <a:ln>
                <a:noFill/>
              </a:ln>
              <a:solidFill>
                <a:srgbClr val="ED7D31"/>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There are many variations of passages of lorem ipsum available, but the majority have suffered</a:t>
            </a:r>
            <a:endParaRPr kumimoji="0" lang="en-US" sz="1333"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p:txBody>
      </p:sp>
      <p:sp>
        <p:nvSpPr>
          <p:cNvPr id="30" name="TextBox 29"/>
          <p:cNvSpPr txBox="1"/>
          <p:nvPr/>
        </p:nvSpPr>
        <p:spPr>
          <a:xfrm>
            <a:off x="7363005" y="3795755"/>
            <a:ext cx="3983867" cy="7487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A5A5A5"/>
                </a:solidFill>
                <a:effectLst/>
                <a:uLnTx/>
                <a:uFillTx/>
                <a:latin typeface="Calibri" panose="020F0502020204030204"/>
                <a:ea typeface="+mn-ea"/>
                <a:cs typeface="+mn-cs"/>
              </a:rPr>
              <a:t>Title Goes Here</a:t>
            </a:r>
            <a:endParaRPr kumimoji="0" lang="en-US" sz="1600" b="0" i="0" u="none" strike="noStrike" kern="1200" cap="none" spc="0" normalizeH="0" baseline="0" noProof="0" dirty="0">
              <a:ln>
                <a:noFill/>
              </a:ln>
              <a:solidFill>
                <a:srgbClr val="A5A5A5"/>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There are many variations of passages of lorem ipsum available, but the majority have suffered</a:t>
            </a:r>
            <a:endParaRPr kumimoji="0" lang="en-US" sz="1333"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p:txBody>
      </p:sp>
      <p:sp>
        <p:nvSpPr>
          <p:cNvPr id="31" name="TextBox 30"/>
          <p:cNvSpPr txBox="1"/>
          <p:nvPr/>
        </p:nvSpPr>
        <p:spPr>
          <a:xfrm>
            <a:off x="7363005" y="4676371"/>
            <a:ext cx="3983868" cy="7487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C000"/>
                </a:solidFill>
                <a:effectLst/>
                <a:uLnTx/>
                <a:uFillTx/>
                <a:latin typeface="Calibri" panose="020F0502020204030204"/>
                <a:ea typeface="+mn-ea"/>
                <a:cs typeface="+mn-cs"/>
              </a:rPr>
              <a:t>Title Goes Here</a:t>
            </a:r>
            <a:endParaRPr kumimoji="0" lang="en-US" sz="1600" b="0" i="0" u="none" strike="noStrike" kern="1200" cap="none" spc="0" normalizeH="0" baseline="0" noProof="0" dirty="0">
              <a:ln>
                <a:noFill/>
              </a:ln>
              <a:solidFill>
                <a:srgbClr val="FFC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There are many variations of passages of lorem ipsum available, but the majority have suffered</a:t>
            </a:r>
            <a:endParaRPr kumimoji="0" lang="en-US" sz="1333" b="1"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p:txBody>
      </p:sp>
      <p:sp>
        <p:nvSpPr>
          <p:cNvPr id="38" name="Rounded Rectangle 37"/>
          <p:cNvSpPr/>
          <p:nvPr/>
        </p:nvSpPr>
        <p:spPr>
          <a:xfrm>
            <a:off x="6661503" y="2162605"/>
            <a:ext cx="657827" cy="63899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FontAwesome" pitchFamily="2" charset="0"/>
              <a:ea typeface="+mn-ea"/>
              <a:cs typeface="+mn-cs"/>
            </a:endParaRPr>
          </a:p>
        </p:txBody>
      </p:sp>
      <p:sp>
        <p:nvSpPr>
          <p:cNvPr id="47" name="Rounded Rectangle 46"/>
          <p:cNvSpPr/>
          <p:nvPr/>
        </p:nvSpPr>
        <p:spPr>
          <a:xfrm>
            <a:off x="6661503" y="3038232"/>
            <a:ext cx="657827" cy="63899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FontAwesome" pitchFamily="2" charset="0"/>
              <a:ea typeface="+mn-ea"/>
              <a:cs typeface="+mn-cs"/>
            </a:endParaRPr>
          </a:p>
        </p:txBody>
      </p:sp>
      <p:sp>
        <p:nvSpPr>
          <p:cNvPr id="54" name="Rounded Rectangle 53"/>
          <p:cNvSpPr/>
          <p:nvPr/>
        </p:nvSpPr>
        <p:spPr>
          <a:xfrm>
            <a:off x="6661503" y="3913858"/>
            <a:ext cx="657827" cy="63899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FontAwesome" pitchFamily="2" charset="0"/>
              <a:ea typeface="+mn-ea"/>
              <a:cs typeface="+mn-cs"/>
            </a:endParaRPr>
          </a:p>
        </p:txBody>
      </p:sp>
      <p:sp>
        <p:nvSpPr>
          <p:cNvPr id="58" name="Rounded Rectangle 57"/>
          <p:cNvSpPr/>
          <p:nvPr/>
        </p:nvSpPr>
        <p:spPr>
          <a:xfrm>
            <a:off x="6661503" y="4789485"/>
            <a:ext cx="657827" cy="63899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bIns="1219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FontAwesome" pitchFamily="2" charset="0"/>
              <a:ea typeface="+mn-ea"/>
              <a:cs typeface="+mn-cs"/>
            </a:endParaRPr>
          </a:p>
        </p:txBody>
      </p:sp>
    </p:spTree>
    <p:extLst>
      <p:ext uri="{BB962C8B-B14F-4D97-AF65-F5344CB8AC3E}">
        <p14:creationId xmlns:p14="http://schemas.microsoft.com/office/powerpoint/2010/main" val="3244925067"/>
      </p:ext>
    </p:extLst>
  </p:cSld>
  <p:clrMapOvr>
    <a:masterClrMapping/>
  </p:clrMapOvr>
  <p:transition advTm="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7">
                                            <p:graphicEl>
                                              <a:chart seriesIdx="-3" categoryIdx="-3" bldStep="gridLegend"/>
                                            </p:graphicEl>
                                          </p:spTgt>
                                        </p:tgtEl>
                                        <p:attrNameLst>
                                          <p:attrName>style.visibility</p:attrName>
                                        </p:attrNameLst>
                                      </p:cBhvr>
                                      <p:to>
                                        <p:strVal val="visible"/>
                                      </p:to>
                                    </p:set>
                                    <p:animEffect transition="in" filter="wipe(down)">
                                      <p:cBhvr>
                                        <p:cTn id="7" dur="500"/>
                                        <p:tgtEl>
                                          <p:spTgt spid="27">
                                            <p:graphicEl>
                                              <a:chart seriesIdx="-3" categoryIdx="-3" bldStep="gridLegend"/>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7">
                                            <p:graphicEl>
                                              <a:chart seriesIdx="0" categoryIdx="-4" bldStep="series"/>
                                            </p:graphicEl>
                                          </p:spTgt>
                                        </p:tgtEl>
                                        <p:attrNameLst>
                                          <p:attrName>style.visibility</p:attrName>
                                        </p:attrNameLst>
                                      </p:cBhvr>
                                      <p:to>
                                        <p:strVal val="visible"/>
                                      </p:to>
                                    </p:set>
                                    <p:animEffect transition="in" filter="wipe(down)">
                                      <p:cBhvr>
                                        <p:cTn id="11" dur="500"/>
                                        <p:tgtEl>
                                          <p:spTgt spid="27">
                                            <p:graphicEl>
                                              <a:chart seriesIdx="0" categoryIdx="-4" bldStep="series"/>
                                            </p:graphic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7">
                                            <p:graphicEl>
                                              <a:chart seriesIdx="1" categoryIdx="-4" bldStep="series"/>
                                            </p:graphicEl>
                                          </p:spTgt>
                                        </p:tgtEl>
                                        <p:attrNameLst>
                                          <p:attrName>style.visibility</p:attrName>
                                        </p:attrNameLst>
                                      </p:cBhvr>
                                      <p:to>
                                        <p:strVal val="visible"/>
                                      </p:to>
                                    </p:set>
                                    <p:animEffect transition="in" filter="wipe(down)">
                                      <p:cBhvr>
                                        <p:cTn id="15" dur="500"/>
                                        <p:tgtEl>
                                          <p:spTgt spid="27">
                                            <p:graphicEl>
                                              <a:chart seriesIdx="1" categoryIdx="-4" bldStep="series"/>
                                            </p:graphic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7">
                                            <p:graphicEl>
                                              <a:chart seriesIdx="2" categoryIdx="-4" bldStep="series"/>
                                            </p:graphicEl>
                                          </p:spTgt>
                                        </p:tgtEl>
                                        <p:attrNameLst>
                                          <p:attrName>style.visibility</p:attrName>
                                        </p:attrNameLst>
                                      </p:cBhvr>
                                      <p:to>
                                        <p:strVal val="visible"/>
                                      </p:to>
                                    </p:set>
                                    <p:animEffect transition="in" filter="wipe(down)">
                                      <p:cBhvr>
                                        <p:cTn id="19" dur="500"/>
                                        <p:tgtEl>
                                          <p:spTgt spid="27">
                                            <p:graphicEl>
                                              <a:chart seriesIdx="2" categoryIdx="-4" bldStep="series"/>
                                            </p:graphicEl>
                                          </p:spTgt>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27">
                                            <p:graphicEl>
                                              <a:chart seriesIdx="3" categoryIdx="-4" bldStep="series"/>
                                            </p:graphicEl>
                                          </p:spTgt>
                                        </p:tgtEl>
                                        <p:attrNameLst>
                                          <p:attrName>style.visibility</p:attrName>
                                        </p:attrNameLst>
                                      </p:cBhvr>
                                      <p:to>
                                        <p:strVal val="visible"/>
                                      </p:to>
                                    </p:set>
                                    <p:animEffect transition="in" filter="wipe(down)">
                                      <p:cBhvr>
                                        <p:cTn id="23" dur="500"/>
                                        <p:tgtEl>
                                          <p:spTgt spid="27">
                                            <p:graphicEl>
                                              <a:chart seriesIdx="3" categoryIdx="-4" bldStep="series"/>
                                            </p:graphicEl>
                                          </p:spTgt>
                                        </p:tgtEl>
                                      </p:cBhvr>
                                    </p:animEffect>
                                  </p:childTnLst>
                                </p:cTn>
                              </p:par>
                              <p:par>
                                <p:cTn id="24" presetID="2" presetClass="entr" presetSubtype="2" accel="50000" decel="5000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additive="base">
                                        <p:cTn id="26" dur="500" fill="hold"/>
                                        <p:tgtEl>
                                          <p:spTgt spid="28"/>
                                        </p:tgtEl>
                                        <p:attrNameLst>
                                          <p:attrName>ppt_x</p:attrName>
                                        </p:attrNameLst>
                                      </p:cBhvr>
                                      <p:tavLst>
                                        <p:tav tm="0">
                                          <p:val>
                                            <p:strVal val="1+#ppt_w/2"/>
                                          </p:val>
                                        </p:tav>
                                        <p:tav tm="100000">
                                          <p:val>
                                            <p:strVal val="#ppt_x"/>
                                          </p:val>
                                        </p:tav>
                                      </p:tavLst>
                                    </p:anim>
                                    <p:anim calcmode="lin" valueType="num">
                                      <p:cBhvr additive="base">
                                        <p:cTn id="27" dur="500" fill="hold"/>
                                        <p:tgtEl>
                                          <p:spTgt spid="28"/>
                                        </p:tgtEl>
                                        <p:attrNameLst>
                                          <p:attrName>ppt_y</p:attrName>
                                        </p:attrNameLst>
                                      </p:cBhvr>
                                      <p:tavLst>
                                        <p:tav tm="0">
                                          <p:val>
                                            <p:strVal val="#ppt_y"/>
                                          </p:val>
                                        </p:tav>
                                        <p:tav tm="100000">
                                          <p:val>
                                            <p:strVal val="#ppt_y"/>
                                          </p:val>
                                        </p:tav>
                                      </p:tavLst>
                                    </p:anim>
                                  </p:childTnLst>
                                </p:cTn>
                              </p:par>
                              <p:par>
                                <p:cTn id="28" presetID="2" presetClass="entr" presetSubtype="2" accel="50000" decel="5000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 calcmode="lin" valueType="num">
                                      <p:cBhvr additive="base">
                                        <p:cTn id="30" dur="500" fill="hold"/>
                                        <p:tgtEl>
                                          <p:spTgt spid="29"/>
                                        </p:tgtEl>
                                        <p:attrNameLst>
                                          <p:attrName>ppt_x</p:attrName>
                                        </p:attrNameLst>
                                      </p:cBhvr>
                                      <p:tavLst>
                                        <p:tav tm="0">
                                          <p:val>
                                            <p:strVal val="1+#ppt_w/2"/>
                                          </p:val>
                                        </p:tav>
                                        <p:tav tm="100000">
                                          <p:val>
                                            <p:strVal val="#ppt_x"/>
                                          </p:val>
                                        </p:tav>
                                      </p:tavLst>
                                    </p:anim>
                                    <p:anim calcmode="lin" valueType="num">
                                      <p:cBhvr additive="base">
                                        <p:cTn id="31" dur="500" fill="hold"/>
                                        <p:tgtEl>
                                          <p:spTgt spid="29"/>
                                        </p:tgtEl>
                                        <p:attrNameLst>
                                          <p:attrName>ppt_y</p:attrName>
                                        </p:attrNameLst>
                                      </p:cBhvr>
                                      <p:tavLst>
                                        <p:tav tm="0">
                                          <p:val>
                                            <p:strVal val="#ppt_y"/>
                                          </p:val>
                                        </p:tav>
                                        <p:tav tm="100000">
                                          <p:val>
                                            <p:strVal val="#ppt_y"/>
                                          </p:val>
                                        </p:tav>
                                      </p:tavLst>
                                    </p:anim>
                                  </p:childTnLst>
                                </p:cTn>
                              </p:par>
                              <p:par>
                                <p:cTn id="32" presetID="2" presetClass="entr" presetSubtype="2" accel="50000" decel="5000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 calcmode="lin" valueType="num">
                                      <p:cBhvr additive="base">
                                        <p:cTn id="34" dur="500" fill="hold"/>
                                        <p:tgtEl>
                                          <p:spTgt spid="30"/>
                                        </p:tgtEl>
                                        <p:attrNameLst>
                                          <p:attrName>ppt_x</p:attrName>
                                        </p:attrNameLst>
                                      </p:cBhvr>
                                      <p:tavLst>
                                        <p:tav tm="0">
                                          <p:val>
                                            <p:strVal val="1+#ppt_w/2"/>
                                          </p:val>
                                        </p:tav>
                                        <p:tav tm="100000">
                                          <p:val>
                                            <p:strVal val="#ppt_x"/>
                                          </p:val>
                                        </p:tav>
                                      </p:tavLst>
                                    </p:anim>
                                    <p:anim calcmode="lin" valueType="num">
                                      <p:cBhvr additive="base">
                                        <p:cTn id="35" dur="500" fill="hold"/>
                                        <p:tgtEl>
                                          <p:spTgt spid="30"/>
                                        </p:tgtEl>
                                        <p:attrNameLst>
                                          <p:attrName>ppt_y</p:attrName>
                                        </p:attrNameLst>
                                      </p:cBhvr>
                                      <p:tavLst>
                                        <p:tav tm="0">
                                          <p:val>
                                            <p:strVal val="#ppt_y"/>
                                          </p:val>
                                        </p:tav>
                                        <p:tav tm="100000">
                                          <p:val>
                                            <p:strVal val="#ppt_y"/>
                                          </p:val>
                                        </p:tav>
                                      </p:tavLst>
                                    </p:anim>
                                  </p:childTnLst>
                                </p:cTn>
                              </p:par>
                              <p:par>
                                <p:cTn id="36" presetID="2" presetClass="entr" presetSubtype="2" accel="50000" decel="50000"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500" fill="hold"/>
                                        <p:tgtEl>
                                          <p:spTgt spid="31"/>
                                        </p:tgtEl>
                                        <p:attrNameLst>
                                          <p:attrName>ppt_x</p:attrName>
                                        </p:attrNameLst>
                                      </p:cBhvr>
                                      <p:tavLst>
                                        <p:tav tm="0">
                                          <p:val>
                                            <p:strVal val="1+#ppt_w/2"/>
                                          </p:val>
                                        </p:tav>
                                        <p:tav tm="100000">
                                          <p:val>
                                            <p:strVal val="#ppt_x"/>
                                          </p:val>
                                        </p:tav>
                                      </p:tavLst>
                                    </p:anim>
                                    <p:anim calcmode="lin" valueType="num">
                                      <p:cBhvr additive="base">
                                        <p:cTn id="39"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7" grpId="0">
        <p:bldSub>
          <a:bldChart bld="series"/>
        </p:bldSub>
      </p:bldGraphic>
      <p:bldP spid="28" grpId="0"/>
      <p:bldP spid="29" grpId="0"/>
      <p:bldP spid="30" grpId="0"/>
      <p:bldP spid="3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720212" y="1332125"/>
            <a:ext cx="275158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prstClr val="white">
                    <a:lumMod val="65000"/>
                  </a:prstClr>
                </a:solidFill>
                <a:effectLst/>
                <a:uLnTx/>
                <a:uFillTx/>
                <a:latin typeface="Calibri Light" panose="020F0302020204030204"/>
                <a:ea typeface="+mn-ea"/>
                <a:cs typeface="+mn-cs"/>
              </a:rPr>
              <a:t>put your </a:t>
            </a:r>
            <a:r>
              <a:rPr kumimoji="0" lang="id-ID" sz="1600" b="0" i="0" u="none" strike="noStrike" kern="1200" cap="none" spc="0" normalizeH="0" baseline="0" noProof="0" dirty="0">
                <a:ln>
                  <a:noFill/>
                </a:ln>
                <a:solidFill>
                  <a:srgbClr val="5B9BD5"/>
                </a:solidFill>
                <a:effectLst/>
                <a:uLnTx/>
                <a:uFillTx/>
                <a:latin typeface="Calibri Light" panose="020F0302020204030204"/>
                <a:ea typeface="+mn-ea"/>
                <a:cs typeface="+mn-cs"/>
              </a:rPr>
              <a:t>great</a:t>
            </a:r>
            <a:r>
              <a:rPr kumimoji="0" lang="id-ID" sz="1600" b="0" i="0" u="none" strike="noStrike" kern="1200" cap="none" spc="0" normalizeH="0" baseline="0" noProof="0" dirty="0">
                <a:ln>
                  <a:noFill/>
                </a:ln>
                <a:solidFill>
                  <a:prstClr val="white">
                    <a:lumMod val="65000"/>
                  </a:prstClr>
                </a:solidFill>
                <a:effectLst/>
                <a:uLnTx/>
                <a:uFillTx/>
                <a:latin typeface="Calibri Light" panose="020F0302020204030204"/>
                <a:ea typeface="+mn-ea"/>
                <a:cs typeface="+mn-cs"/>
              </a:rPr>
              <a:t> subtitle here</a:t>
            </a:r>
            <a:endParaRPr kumimoji="0" lang="en-US" sz="1600" b="0" i="0" u="none" strike="noStrike" kern="1200" cap="none" spc="0" normalizeH="0" baseline="0" noProof="0" dirty="0">
              <a:ln>
                <a:noFill/>
              </a:ln>
              <a:solidFill>
                <a:prstClr val="white">
                  <a:lumMod val="65000"/>
                </a:prstClr>
              </a:solidFill>
              <a:effectLst/>
              <a:uLnTx/>
              <a:uFillTx/>
              <a:latin typeface="Calibri Light" panose="020F0302020204030204"/>
              <a:ea typeface="+mn-ea"/>
              <a:cs typeface="+mn-cs"/>
            </a:endParaRPr>
          </a:p>
        </p:txBody>
      </p:sp>
      <p:sp>
        <p:nvSpPr>
          <p:cNvPr id="7" name="TextBox 6"/>
          <p:cNvSpPr txBox="1"/>
          <p:nvPr/>
        </p:nvSpPr>
        <p:spPr>
          <a:xfrm>
            <a:off x="3479909" y="680759"/>
            <a:ext cx="5232459"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4400" b="1" i="0" u="none" strike="noStrike" kern="1200" cap="none" spc="0" normalizeH="0" baseline="0" noProof="0" dirty="0">
                <a:ln>
                  <a:noFill/>
                </a:ln>
                <a:solidFill>
                  <a:prstClr val="white"/>
                </a:solidFill>
                <a:effectLst/>
                <a:uLnTx/>
                <a:uFillTx/>
                <a:latin typeface="Calibri Light" panose="020F0302020204030204"/>
                <a:ea typeface="+mn-ea"/>
                <a:cs typeface="+mn-cs"/>
              </a:rPr>
              <a:t>Bar Chart Smartart</a:t>
            </a:r>
            <a:endParaRPr kumimoji="0" lang="en-US" sz="44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aphicFrame>
        <p:nvGraphicFramePr>
          <p:cNvPr id="4" name="Chart 3"/>
          <p:cNvGraphicFramePr/>
          <p:nvPr>
            <p:extLst>
              <p:ext uri="{D42A27DB-BD31-4B8C-83A1-F6EECF244321}">
                <p14:modId xmlns:p14="http://schemas.microsoft.com/office/powerpoint/2010/main" val="1990589083"/>
              </p:ext>
            </p:extLst>
          </p:nvPr>
        </p:nvGraphicFramePr>
        <p:xfrm>
          <a:off x="1264596" y="1961347"/>
          <a:ext cx="11303540" cy="2888853"/>
        </p:xfrm>
        <a:graphic>
          <a:graphicData uri="http://schemas.openxmlformats.org/drawingml/2006/chart">
            <c:chart xmlns:c="http://schemas.openxmlformats.org/drawingml/2006/chart" xmlns:r="http://schemas.openxmlformats.org/officeDocument/2006/relationships" r:id="rId3"/>
          </a:graphicData>
        </a:graphic>
      </p:graphicFrame>
      <p:sp>
        <p:nvSpPr>
          <p:cNvPr id="25" name="TextBox 34"/>
          <p:cNvSpPr txBox="1"/>
          <p:nvPr/>
        </p:nvSpPr>
        <p:spPr>
          <a:xfrm>
            <a:off x="1016971" y="5305304"/>
            <a:ext cx="10158058" cy="824328"/>
          </a:xfrm>
          <a:prstGeom prst="rect">
            <a:avLst/>
          </a:prstGeom>
          <a:noFill/>
        </p:spPr>
        <p:txBody>
          <a:bodyPr wrap="square"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marL="0" marR="0" lvl="0" indent="0" algn="just" defTabSz="914332" rtl="0" eaLnBrk="1" fontAlgn="auto" latinLnBrk="0" hangingPunct="1">
              <a:lnSpc>
                <a:spcPct val="15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Throughout our </a:t>
            </a:r>
            <a:r>
              <a:rPr kumimoji="0" lang="en-US" sz="1100" b="0" i="0" u="none" strike="noStrike" kern="1200" cap="none" spc="0" normalizeH="0" baseline="0" noProof="0" dirty="0" err="1">
                <a:ln>
                  <a:noFill/>
                </a:ln>
                <a:solidFill>
                  <a:prstClr val="white">
                    <a:lumMod val="65000"/>
                  </a:prstClr>
                </a:solidFill>
                <a:effectLst/>
                <a:uLnTx/>
                <a:uFillTx/>
                <a:latin typeface="Calibri" panose="020F0502020204030204"/>
                <a:ea typeface="+mn-ea"/>
                <a:cs typeface="+mn-cs"/>
              </a:rPr>
              <a:t>organisation</a:t>
            </a:r>
            <a:r>
              <a:rPr kumimoji="0" lang="en-US" sz="11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 we’ve always looked to bring together the right skills and knowledge to support our technology development, network growth and customer service. With experience that goes beyond the telecoms and IT industry our group of directors and officers are focused on bringing to market the latest</a:t>
            </a:r>
          </a:p>
        </p:txBody>
      </p:sp>
    </p:spTree>
    <p:extLst>
      <p:ext uri="{BB962C8B-B14F-4D97-AF65-F5344CB8AC3E}">
        <p14:creationId xmlns:p14="http://schemas.microsoft.com/office/powerpoint/2010/main" val="359431972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animEffect transition="in" filter="wipe(down)">
                                      <p:cBhvr>
                                        <p:cTn id="7" dur="500"/>
                                        <p:tgtEl>
                                          <p:spTgt spid="4">
                                            <p:graphicEl>
                                              <a:chart seriesIdx="-3" categoryIdx="-3" bldStep="gridLegend"/>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
                                            <p:graphicEl>
                                              <a:chart seriesIdx="-4" categoryIdx="0" bldStep="category"/>
                                            </p:graphicEl>
                                          </p:spTgt>
                                        </p:tgtEl>
                                        <p:attrNameLst>
                                          <p:attrName>style.visibility</p:attrName>
                                        </p:attrNameLst>
                                      </p:cBhvr>
                                      <p:to>
                                        <p:strVal val="visible"/>
                                      </p:to>
                                    </p:set>
                                    <p:animEffect transition="in" filter="wipe(down)">
                                      <p:cBhvr>
                                        <p:cTn id="11" dur="500"/>
                                        <p:tgtEl>
                                          <p:spTgt spid="4">
                                            <p:graphicEl>
                                              <a:chart seriesIdx="-4" categoryIdx="0" bldStep="category"/>
                                            </p:graphic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4">
                                            <p:graphicEl>
                                              <a:chart seriesIdx="-4" categoryIdx="1" bldStep="category"/>
                                            </p:graphicEl>
                                          </p:spTgt>
                                        </p:tgtEl>
                                        <p:attrNameLst>
                                          <p:attrName>style.visibility</p:attrName>
                                        </p:attrNameLst>
                                      </p:cBhvr>
                                      <p:to>
                                        <p:strVal val="visible"/>
                                      </p:to>
                                    </p:set>
                                    <p:animEffect transition="in" filter="wipe(down)">
                                      <p:cBhvr>
                                        <p:cTn id="15" dur="500"/>
                                        <p:tgtEl>
                                          <p:spTgt spid="4">
                                            <p:graphicEl>
                                              <a:chart seriesIdx="-4" categoryIdx="1" bldStep="category"/>
                                            </p:graphic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4">
                                            <p:graphicEl>
                                              <a:chart seriesIdx="-4" categoryIdx="2" bldStep="category"/>
                                            </p:graphicEl>
                                          </p:spTgt>
                                        </p:tgtEl>
                                        <p:attrNameLst>
                                          <p:attrName>style.visibility</p:attrName>
                                        </p:attrNameLst>
                                      </p:cBhvr>
                                      <p:to>
                                        <p:strVal val="visible"/>
                                      </p:to>
                                    </p:set>
                                    <p:animEffect transition="in" filter="wipe(down)">
                                      <p:cBhvr>
                                        <p:cTn id="19" dur="500"/>
                                        <p:tgtEl>
                                          <p:spTgt spid="4">
                                            <p:graphicEl>
                                              <a:chart seriesIdx="-4" categoryIdx="2" bldStep="category"/>
                                            </p:graphicEl>
                                          </p:spTgt>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4">
                                            <p:graphicEl>
                                              <a:chart seriesIdx="-4" categoryIdx="3" bldStep="category"/>
                                            </p:graphicEl>
                                          </p:spTgt>
                                        </p:tgtEl>
                                        <p:attrNameLst>
                                          <p:attrName>style.visibility</p:attrName>
                                        </p:attrNameLst>
                                      </p:cBhvr>
                                      <p:to>
                                        <p:strVal val="visible"/>
                                      </p:to>
                                    </p:set>
                                    <p:animEffect transition="in" filter="wipe(down)">
                                      <p:cBhvr>
                                        <p:cTn id="23" dur="500"/>
                                        <p:tgtEl>
                                          <p:spTgt spid="4">
                                            <p:graphicEl>
                                              <a:chart seriesIdx="-4" categoryIdx="3" bldStep="category"/>
                                            </p:graphic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Chart bld="category"/>
        </p:bldSub>
      </p:bldGraphic>
      <p:bldP spid="2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07774" y="177008"/>
            <a:ext cx="10515600" cy="69763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id-ID" sz="3200" b="0" i="0" u="none" strike="noStrike" kern="1200" cap="none" spc="0" normalizeH="0" baseline="0" noProof="0">
                <a:ln>
                  <a:noFill/>
                </a:ln>
                <a:solidFill>
                  <a:prstClr val="white">
                    <a:lumMod val="75000"/>
                  </a:prstClr>
                </a:solidFill>
                <a:effectLst/>
                <a:uLnTx/>
                <a:uFillTx/>
                <a:latin typeface="Roboto" panose="02000000000000000000" pitchFamily="2" charset="0"/>
                <a:ea typeface="Roboto" panose="02000000000000000000" pitchFamily="2" charset="0"/>
                <a:cs typeface="Lato" panose="020F0502020204030203" pitchFamily="34" charset="0"/>
              </a:rPr>
              <a:t>E-commerce Method</a:t>
            </a:r>
            <a:endParaRPr kumimoji="0" lang="en-US" sz="3200" b="0" i="0" u="none" strike="noStrike" kern="1200" cap="none" spc="0" normalizeH="0" baseline="0" noProof="0">
              <a:ln>
                <a:noFill/>
              </a:ln>
              <a:solidFill>
                <a:prstClr val="white">
                  <a:lumMod val="75000"/>
                </a:prstClr>
              </a:solidFill>
              <a:effectLst/>
              <a:uLnTx/>
              <a:uFillTx/>
              <a:latin typeface="Roboto" panose="02000000000000000000" pitchFamily="2" charset="0"/>
              <a:ea typeface="Roboto" panose="02000000000000000000" pitchFamily="2" charset="0"/>
              <a:cs typeface="Lato" panose="020F0502020204030203" pitchFamily="34" charset="0"/>
            </a:endParaRPr>
          </a:p>
        </p:txBody>
      </p:sp>
      <p:sp>
        <p:nvSpPr>
          <p:cNvPr id="3" name="Text Placeholder 2"/>
          <p:cNvSpPr txBox="1">
            <a:spLocks/>
          </p:cNvSpPr>
          <p:nvPr/>
        </p:nvSpPr>
        <p:spPr>
          <a:xfrm>
            <a:off x="907774" y="821635"/>
            <a:ext cx="10515600" cy="50358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prstClr val="white">
                    <a:lumMod val="65000"/>
                  </a:prstClr>
                </a:solidFill>
                <a:effectLst/>
                <a:uLnTx/>
                <a:uFillTx/>
                <a:latin typeface="Roboto" panose="02000000000000000000" pitchFamily="2" charset="0"/>
                <a:ea typeface="Roboto" panose="02000000000000000000" pitchFamily="2" charset="0"/>
                <a:cs typeface="Lato" panose="020F0502020204030203" pitchFamily="34" charset="0"/>
              </a:rPr>
              <a:t>Put a relevant subtitle in </a:t>
            </a:r>
            <a:r>
              <a:rPr kumimoji="0" lang="en-US" sz="1400" b="0" i="0" u="none" strike="noStrike" kern="1200" cap="none" spc="0" normalizeH="0" baseline="0" noProof="0">
                <a:ln>
                  <a:noFill/>
                </a:ln>
                <a:solidFill>
                  <a:srgbClr val="FFC000"/>
                </a:solidFill>
                <a:effectLst/>
                <a:uLnTx/>
                <a:uFillTx/>
                <a:latin typeface="Roboto" panose="02000000000000000000" pitchFamily="2" charset="0"/>
                <a:ea typeface="Roboto" panose="02000000000000000000" pitchFamily="2" charset="0"/>
                <a:cs typeface="Lato" panose="020F0502020204030203" pitchFamily="34" charset="0"/>
              </a:rPr>
              <a:t>this line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FC000"/>
              </a:solidFill>
              <a:effectLst/>
              <a:uLnTx/>
              <a:uFillTx/>
              <a:latin typeface="Roboto" panose="02000000000000000000" pitchFamily="2" charset="0"/>
              <a:ea typeface="Roboto" panose="02000000000000000000" pitchFamily="2" charset="0"/>
              <a:cs typeface="Lato" panose="020F0502020204030203" pitchFamily="34" charset="0"/>
            </a:endParaRPr>
          </a:p>
        </p:txBody>
      </p:sp>
      <p:graphicFrame>
        <p:nvGraphicFramePr>
          <p:cNvPr id="27" name="Chart 26"/>
          <p:cNvGraphicFramePr/>
          <p:nvPr>
            <p:extLst>
              <p:ext uri="{D42A27DB-BD31-4B8C-83A1-F6EECF244321}">
                <p14:modId xmlns:p14="http://schemas.microsoft.com/office/powerpoint/2010/main" val="3518474173"/>
              </p:ext>
            </p:extLst>
          </p:nvPr>
        </p:nvGraphicFramePr>
        <p:xfrm>
          <a:off x="499533" y="1325218"/>
          <a:ext cx="11414562" cy="515178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1033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1700"/>
                                        <p:tgtEl>
                                          <p:spTgt spid="2"/>
                                        </p:tgtEl>
                                      </p:cBhvr>
                                    </p:animEffect>
                                  </p:childTnLst>
                                </p:cTn>
                              </p:par>
                              <p:par>
                                <p:cTn id="8" presetID="42" presetClass="entr" presetSubtype="0" fill="hold" grpId="0" nodeType="withEffect">
                                  <p:stCondLst>
                                    <p:cond delay="17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2" presetClass="entr" presetSubtype="1" fill="hold" grpId="0" nodeType="withEffect">
                                  <p:stCondLst>
                                    <p:cond delay="2000"/>
                                  </p:stCondLst>
                                  <p:childTnLst>
                                    <p:set>
                                      <p:cBhvr>
                                        <p:cTn id="14" dur="1" fill="hold">
                                          <p:stCondLst>
                                            <p:cond delay="0"/>
                                          </p:stCondLst>
                                        </p:cTn>
                                        <p:tgtEl>
                                          <p:spTgt spid="27">
                                            <p:graphicEl>
                                              <a:chart seriesIdx="-3" categoryIdx="-3" bldStep="gridLegend"/>
                                            </p:graphicEl>
                                          </p:spTgt>
                                        </p:tgtEl>
                                        <p:attrNameLst>
                                          <p:attrName>style.visibility</p:attrName>
                                        </p:attrNameLst>
                                      </p:cBhvr>
                                      <p:to>
                                        <p:strVal val="visible"/>
                                      </p:to>
                                    </p:set>
                                    <p:anim calcmode="lin" valueType="num">
                                      <p:cBhvr additive="base">
                                        <p:cTn id="15" dur="500" fill="hold"/>
                                        <p:tgtEl>
                                          <p:spTgt spid="27">
                                            <p:graphicEl>
                                              <a:chart seriesIdx="-3" categoryIdx="-3" bldStep="gridLegend"/>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27">
                                            <p:graphicEl>
                                              <a:chart seriesIdx="-3" categoryIdx="-3" bldStep="gridLegend"/>
                                            </p:graphicEl>
                                          </p:spTgt>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2500"/>
                                  </p:stCondLst>
                                  <p:childTnLst>
                                    <p:set>
                                      <p:cBhvr>
                                        <p:cTn id="18" dur="1" fill="hold">
                                          <p:stCondLst>
                                            <p:cond delay="0"/>
                                          </p:stCondLst>
                                        </p:cTn>
                                        <p:tgtEl>
                                          <p:spTgt spid="27">
                                            <p:graphicEl>
                                              <a:chart seriesIdx="0" categoryIdx="0" bldStep="ptInCategory"/>
                                            </p:graphicEl>
                                          </p:spTgt>
                                        </p:tgtEl>
                                        <p:attrNameLst>
                                          <p:attrName>style.visibility</p:attrName>
                                        </p:attrNameLst>
                                      </p:cBhvr>
                                      <p:to>
                                        <p:strVal val="visible"/>
                                      </p:to>
                                    </p:set>
                                    <p:anim calcmode="lin" valueType="num">
                                      <p:cBhvr additive="base">
                                        <p:cTn id="19" dur="500" fill="hold"/>
                                        <p:tgtEl>
                                          <p:spTgt spid="27">
                                            <p:graphicEl>
                                              <a:chart seriesIdx="0" categoryIdx="0" bldStep="ptInCategory"/>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
                                            <p:graphicEl>
                                              <a:chart seriesIdx="0" categoryIdx="0" bldStep="ptInCategory"/>
                                            </p:graphicEl>
                                          </p:spTgt>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3000"/>
                                  </p:stCondLst>
                                  <p:childTnLst>
                                    <p:set>
                                      <p:cBhvr>
                                        <p:cTn id="22" dur="1" fill="hold">
                                          <p:stCondLst>
                                            <p:cond delay="0"/>
                                          </p:stCondLst>
                                        </p:cTn>
                                        <p:tgtEl>
                                          <p:spTgt spid="27">
                                            <p:graphicEl>
                                              <a:chart seriesIdx="1" categoryIdx="0" bldStep="ptInCategory"/>
                                            </p:graphicEl>
                                          </p:spTgt>
                                        </p:tgtEl>
                                        <p:attrNameLst>
                                          <p:attrName>style.visibility</p:attrName>
                                        </p:attrNameLst>
                                      </p:cBhvr>
                                      <p:to>
                                        <p:strVal val="visible"/>
                                      </p:to>
                                    </p:set>
                                    <p:anim calcmode="lin" valueType="num">
                                      <p:cBhvr additive="base">
                                        <p:cTn id="23" dur="500" fill="hold"/>
                                        <p:tgtEl>
                                          <p:spTgt spid="27">
                                            <p:graphicEl>
                                              <a:chart seriesIdx="1" categoryIdx="0" bldStep="ptInCategory"/>
                                            </p:graphicEl>
                                          </p:spTgt>
                                        </p:tgtEl>
                                        <p:attrNameLst>
                                          <p:attrName>ppt_x</p:attrName>
                                        </p:attrNameLst>
                                      </p:cBhvr>
                                      <p:tavLst>
                                        <p:tav tm="0">
                                          <p:val>
                                            <p:strVal val="#ppt_x"/>
                                          </p:val>
                                        </p:tav>
                                        <p:tav tm="100000">
                                          <p:val>
                                            <p:strVal val="#ppt_x"/>
                                          </p:val>
                                        </p:tav>
                                      </p:tavLst>
                                    </p:anim>
                                    <p:anim calcmode="lin" valueType="num">
                                      <p:cBhvr additive="base">
                                        <p:cTn id="24" dur="500" fill="hold"/>
                                        <p:tgtEl>
                                          <p:spTgt spid="27">
                                            <p:graphicEl>
                                              <a:chart seriesIdx="1" categoryIdx="0" bldStep="ptInCategory"/>
                                            </p:graphicEl>
                                          </p:spTgt>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3500"/>
                                  </p:stCondLst>
                                  <p:childTnLst>
                                    <p:set>
                                      <p:cBhvr>
                                        <p:cTn id="26" dur="1" fill="hold">
                                          <p:stCondLst>
                                            <p:cond delay="0"/>
                                          </p:stCondLst>
                                        </p:cTn>
                                        <p:tgtEl>
                                          <p:spTgt spid="27">
                                            <p:graphicEl>
                                              <a:chart seriesIdx="2" categoryIdx="0" bldStep="ptInCategory"/>
                                            </p:graphicEl>
                                          </p:spTgt>
                                        </p:tgtEl>
                                        <p:attrNameLst>
                                          <p:attrName>style.visibility</p:attrName>
                                        </p:attrNameLst>
                                      </p:cBhvr>
                                      <p:to>
                                        <p:strVal val="visible"/>
                                      </p:to>
                                    </p:set>
                                    <p:anim calcmode="lin" valueType="num">
                                      <p:cBhvr additive="base">
                                        <p:cTn id="27" dur="500" fill="hold"/>
                                        <p:tgtEl>
                                          <p:spTgt spid="27">
                                            <p:graphicEl>
                                              <a:chart seriesIdx="2" categoryIdx="0" bldStep="ptInCategory"/>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27">
                                            <p:graphicEl>
                                              <a:chart seriesIdx="2" categoryIdx="0" bldStep="ptInCategory"/>
                                            </p:graphicEl>
                                          </p:spTgt>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4000"/>
                                  </p:stCondLst>
                                  <p:childTnLst>
                                    <p:set>
                                      <p:cBhvr>
                                        <p:cTn id="30" dur="1" fill="hold">
                                          <p:stCondLst>
                                            <p:cond delay="0"/>
                                          </p:stCondLst>
                                        </p:cTn>
                                        <p:tgtEl>
                                          <p:spTgt spid="27">
                                            <p:graphicEl>
                                              <a:chart seriesIdx="0" categoryIdx="1" bldStep="ptInCategory"/>
                                            </p:graphicEl>
                                          </p:spTgt>
                                        </p:tgtEl>
                                        <p:attrNameLst>
                                          <p:attrName>style.visibility</p:attrName>
                                        </p:attrNameLst>
                                      </p:cBhvr>
                                      <p:to>
                                        <p:strVal val="visible"/>
                                      </p:to>
                                    </p:set>
                                    <p:anim calcmode="lin" valueType="num">
                                      <p:cBhvr additive="base">
                                        <p:cTn id="31" dur="500" fill="hold"/>
                                        <p:tgtEl>
                                          <p:spTgt spid="27">
                                            <p:graphicEl>
                                              <a:chart seriesIdx="0" categoryIdx="1" bldStep="ptInCategory"/>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27">
                                            <p:graphicEl>
                                              <a:chart seriesIdx="0" categoryIdx="1" bldStep="ptInCategory"/>
                                            </p:graphicEl>
                                          </p:spTgt>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4500"/>
                                  </p:stCondLst>
                                  <p:childTnLst>
                                    <p:set>
                                      <p:cBhvr>
                                        <p:cTn id="34" dur="1" fill="hold">
                                          <p:stCondLst>
                                            <p:cond delay="0"/>
                                          </p:stCondLst>
                                        </p:cTn>
                                        <p:tgtEl>
                                          <p:spTgt spid="27">
                                            <p:graphicEl>
                                              <a:chart seriesIdx="1" categoryIdx="1" bldStep="ptInCategory"/>
                                            </p:graphicEl>
                                          </p:spTgt>
                                        </p:tgtEl>
                                        <p:attrNameLst>
                                          <p:attrName>style.visibility</p:attrName>
                                        </p:attrNameLst>
                                      </p:cBhvr>
                                      <p:to>
                                        <p:strVal val="visible"/>
                                      </p:to>
                                    </p:set>
                                    <p:anim calcmode="lin" valueType="num">
                                      <p:cBhvr additive="base">
                                        <p:cTn id="35" dur="500" fill="hold"/>
                                        <p:tgtEl>
                                          <p:spTgt spid="27">
                                            <p:graphicEl>
                                              <a:chart seriesIdx="1" categoryIdx="1" bldStep="ptInCategory"/>
                                            </p:graphicEl>
                                          </p:spTgt>
                                        </p:tgtEl>
                                        <p:attrNameLst>
                                          <p:attrName>ppt_x</p:attrName>
                                        </p:attrNameLst>
                                      </p:cBhvr>
                                      <p:tavLst>
                                        <p:tav tm="0">
                                          <p:val>
                                            <p:strVal val="#ppt_x"/>
                                          </p:val>
                                        </p:tav>
                                        <p:tav tm="100000">
                                          <p:val>
                                            <p:strVal val="#ppt_x"/>
                                          </p:val>
                                        </p:tav>
                                      </p:tavLst>
                                    </p:anim>
                                    <p:anim calcmode="lin" valueType="num">
                                      <p:cBhvr additive="base">
                                        <p:cTn id="36" dur="500" fill="hold"/>
                                        <p:tgtEl>
                                          <p:spTgt spid="27">
                                            <p:graphicEl>
                                              <a:chart seriesIdx="1" categoryIdx="1" bldStep="ptInCategory"/>
                                            </p:graphicEl>
                                          </p:spTgt>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5000"/>
                                  </p:stCondLst>
                                  <p:childTnLst>
                                    <p:set>
                                      <p:cBhvr>
                                        <p:cTn id="38" dur="1" fill="hold">
                                          <p:stCondLst>
                                            <p:cond delay="0"/>
                                          </p:stCondLst>
                                        </p:cTn>
                                        <p:tgtEl>
                                          <p:spTgt spid="27">
                                            <p:graphicEl>
                                              <a:chart seriesIdx="2" categoryIdx="1" bldStep="ptInCategory"/>
                                            </p:graphicEl>
                                          </p:spTgt>
                                        </p:tgtEl>
                                        <p:attrNameLst>
                                          <p:attrName>style.visibility</p:attrName>
                                        </p:attrNameLst>
                                      </p:cBhvr>
                                      <p:to>
                                        <p:strVal val="visible"/>
                                      </p:to>
                                    </p:set>
                                    <p:anim calcmode="lin" valueType="num">
                                      <p:cBhvr additive="base">
                                        <p:cTn id="39" dur="500" fill="hold"/>
                                        <p:tgtEl>
                                          <p:spTgt spid="27">
                                            <p:graphicEl>
                                              <a:chart seriesIdx="2" categoryIdx="1" bldStep="ptInCategory"/>
                                            </p:graphicEl>
                                          </p:spTgt>
                                        </p:tgtEl>
                                        <p:attrNameLst>
                                          <p:attrName>ppt_x</p:attrName>
                                        </p:attrNameLst>
                                      </p:cBhvr>
                                      <p:tavLst>
                                        <p:tav tm="0">
                                          <p:val>
                                            <p:strVal val="#ppt_x"/>
                                          </p:val>
                                        </p:tav>
                                        <p:tav tm="100000">
                                          <p:val>
                                            <p:strVal val="#ppt_x"/>
                                          </p:val>
                                        </p:tav>
                                      </p:tavLst>
                                    </p:anim>
                                    <p:anim calcmode="lin" valueType="num">
                                      <p:cBhvr additive="base">
                                        <p:cTn id="40" dur="500" fill="hold"/>
                                        <p:tgtEl>
                                          <p:spTgt spid="27">
                                            <p:graphicEl>
                                              <a:chart seriesIdx="2" categoryIdx="1" bldStep="ptInCategory"/>
                                            </p:graphicEl>
                                          </p:spTgt>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5500"/>
                                  </p:stCondLst>
                                  <p:childTnLst>
                                    <p:set>
                                      <p:cBhvr>
                                        <p:cTn id="42" dur="1" fill="hold">
                                          <p:stCondLst>
                                            <p:cond delay="0"/>
                                          </p:stCondLst>
                                        </p:cTn>
                                        <p:tgtEl>
                                          <p:spTgt spid="27">
                                            <p:graphicEl>
                                              <a:chart seriesIdx="0" categoryIdx="2" bldStep="ptInCategory"/>
                                            </p:graphicEl>
                                          </p:spTgt>
                                        </p:tgtEl>
                                        <p:attrNameLst>
                                          <p:attrName>style.visibility</p:attrName>
                                        </p:attrNameLst>
                                      </p:cBhvr>
                                      <p:to>
                                        <p:strVal val="visible"/>
                                      </p:to>
                                    </p:set>
                                    <p:anim calcmode="lin" valueType="num">
                                      <p:cBhvr additive="base">
                                        <p:cTn id="43" dur="500" fill="hold"/>
                                        <p:tgtEl>
                                          <p:spTgt spid="27">
                                            <p:graphicEl>
                                              <a:chart seriesIdx="0" categoryIdx="2" bldStep="ptInCategory"/>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27">
                                            <p:graphicEl>
                                              <a:chart seriesIdx="0" categoryIdx="2" bldStep="ptInCategory"/>
                                            </p:graphicEl>
                                          </p:spTgt>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6000"/>
                                  </p:stCondLst>
                                  <p:childTnLst>
                                    <p:set>
                                      <p:cBhvr>
                                        <p:cTn id="46" dur="1" fill="hold">
                                          <p:stCondLst>
                                            <p:cond delay="0"/>
                                          </p:stCondLst>
                                        </p:cTn>
                                        <p:tgtEl>
                                          <p:spTgt spid="27">
                                            <p:graphicEl>
                                              <a:chart seriesIdx="1" categoryIdx="2" bldStep="ptInCategory"/>
                                            </p:graphicEl>
                                          </p:spTgt>
                                        </p:tgtEl>
                                        <p:attrNameLst>
                                          <p:attrName>style.visibility</p:attrName>
                                        </p:attrNameLst>
                                      </p:cBhvr>
                                      <p:to>
                                        <p:strVal val="visible"/>
                                      </p:to>
                                    </p:set>
                                    <p:anim calcmode="lin" valueType="num">
                                      <p:cBhvr additive="base">
                                        <p:cTn id="47" dur="500" fill="hold"/>
                                        <p:tgtEl>
                                          <p:spTgt spid="27">
                                            <p:graphicEl>
                                              <a:chart seriesIdx="1" categoryIdx="2" bldStep="ptInCategory"/>
                                            </p:graphicEl>
                                          </p:spTgt>
                                        </p:tgtEl>
                                        <p:attrNameLst>
                                          <p:attrName>ppt_x</p:attrName>
                                        </p:attrNameLst>
                                      </p:cBhvr>
                                      <p:tavLst>
                                        <p:tav tm="0">
                                          <p:val>
                                            <p:strVal val="#ppt_x"/>
                                          </p:val>
                                        </p:tav>
                                        <p:tav tm="100000">
                                          <p:val>
                                            <p:strVal val="#ppt_x"/>
                                          </p:val>
                                        </p:tav>
                                      </p:tavLst>
                                    </p:anim>
                                    <p:anim calcmode="lin" valueType="num">
                                      <p:cBhvr additive="base">
                                        <p:cTn id="48" dur="500" fill="hold"/>
                                        <p:tgtEl>
                                          <p:spTgt spid="27">
                                            <p:graphicEl>
                                              <a:chart seriesIdx="1" categoryIdx="2" bldStep="ptInCategory"/>
                                            </p:graphicEl>
                                          </p:spTgt>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6500"/>
                                  </p:stCondLst>
                                  <p:childTnLst>
                                    <p:set>
                                      <p:cBhvr>
                                        <p:cTn id="50" dur="1" fill="hold">
                                          <p:stCondLst>
                                            <p:cond delay="0"/>
                                          </p:stCondLst>
                                        </p:cTn>
                                        <p:tgtEl>
                                          <p:spTgt spid="27">
                                            <p:graphicEl>
                                              <a:chart seriesIdx="2" categoryIdx="2" bldStep="ptInCategory"/>
                                            </p:graphicEl>
                                          </p:spTgt>
                                        </p:tgtEl>
                                        <p:attrNameLst>
                                          <p:attrName>style.visibility</p:attrName>
                                        </p:attrNameLst>
                                      </p:cBhvr>
                                      <p:to>
                                        <p:strVal val="visible"/>
                                      </p:to>
                                    </p:set>
                                    <p:anim calcmode="lin" valueType="num">
                                      <p:cBhvr additive="base">
                                        <p:cTn id="51" dur="500" fill="hold"/>
                                        <p:tgtEl>
                                          <p:spTgt spid="27">
                                            <p:graphicEl>
                                              <a:chart seriesIdx="2" categoryIdx="2" bldStep="ptInCategory"/>
                                            </p:graphicEl>
                                          </p:spTgt>
                                        </p:tgtEl>
                                        <p:attrNameLst>
                                          <p:attrName>ppt_x</p:attrName>
                                        </p:attrNameLst>
                                      </p:cBhvr>
                                      <p:tavLst>
                                        <p:tav tm="0">
                                          <p:val>
                                            <p:strVal val="#ppt_x"/>
                                          </p:val>
                                        </p:tav>
                                        <p:tav tm="100000">
                                          <p:val>
                                            <p:strVal val="#ppt_x"/>
                                          </p:val>
                                        </p:tav>
                                      </p:tavLst>
                                    </p:anim>
                                    <p:anim calcmode="lin" valueType="num">
                                      <p:cBhvr additive="base">
                                        <p:cTn id="52" dur="500" fill="hold"/>
                                        <p:tgtEl>
                                          <p:spTgt spid="27">
                                            <p:graphicEl>
                                              <a:chart seriesIdx="2" categoryIdx="2" bldStep="ptInCategory"/>
                                            </p:graphicEl>
                                          </p:spTgt>
                                        </p:tgtEl>
                                        <p:attrNameLst>
                                          <p:attrName>ppt_y</p:attrName>
                                        </p:attrNameLst>
                                      </p:cBhvr>
                                      <p:tavLst>
                                        <p:tav tm="0">
                                          <p:val>
                                            <p:strVal val="0-#ppt_h/2"/>
                                          </p:val>
                                        </p:tav>
                                        <p:tav tm="100000">
                                          <p:val>
                                            <p:strVal val="#ppt_y"/>
                                          </p:val>
                                        </p:tav>
                                      </p:tavLst>
                                    </p:anim>
                                  </p:childTnLst>
                                </p:cTn>
                              </p:par>
                              <p:par>
                                <p:cTn id="53" presetID="2" presetClass="entr" presetSubtype="1" fill="hold" grpId="0" nodeType="withEffect">
                                  <p:stCondLst>
                                    <p:cond delay="7000"/>
                                  </p:stCondLst>
                                  <p:childTnLst>
                                    <p:set>
                                      <p:cBhvr>
                                        <p:cTn id="54" dur="1" fill="hold">
                                          <p:stCondLst>
                                            <p:cond delay="0"/>
                                          </p:stCondLst>
                                        </p:cTn>
                                        <p:tgtEl>
                                          <p:spTgt spid="27">
                                            <p:graphicEl>
                                              <a:chart seriesIdx="0" categoryIdx="3" bldStep="ptInCategory"/>
                                            </p:graphicEl>
                                          </p:spTgt>
                                        </p:tgtEl>
                                        <p:attrNameLst>
                                          <p:attrName>style.visibility</p:attrName>
                                        </p:attrNameLst>
                                      </p:cBhvr>
                                      <p:to>
                                        <p:strVal val="visible"/>
                                      </p:to>
                                    </p:set>
                                    <p:anim calcmode="lin" valueType="num">
                                      <p:cBhvr additive="base">
                                        <p:cTn id="55" dur="500" fill="hold"/>
                                        <p:tgtEl>
                                          <p:spTgt spid="27">
                                            <p:graphicEl>
                                              <a:chart seriesIdx="0" categoryIdx="3" bldStep="ptInCategory"/>
                                            </p:graphicEl>
                                          </p:spTgt>
                                        </p:tgtEl>
                                        <p:attrNameLst>
                                          <p:attrName>ppt_x</p:attrName>
                                        </p:attrNameLst>
                                      </p:cBhvr>
                                      <p:tavLst>
                                        <p:tav tm="0">
                                          <p:val>
                                            <p:strVal val="#ppt_x"/>
                                          </p:val>
                                        </p:tav>
                                        <p:tav tm="100000">
                                          <p:val>
                                            <p:strVal val="#ppt_x"/>
                                          </p:val>
                                        </p:tav>
                                      </p:tavLst>
                                    </p:anim>
                                    <p:anim calcmode="lin" valueType="num">
                                      <p:cBhvr additive="base">
                                        <p:cTn id="56" dur="500" fill="hold"/>
                                        <p:tgtEl>
                                          <p:spTgt spid="27">
                                            <p:graphicEl>
                                              <a:chart seriesIdx="0" categoryIdx="3" bldStep="ptInCategory"/>
                                            </p:graphicEl>
                                          </p:spTgt>
                                        </p:tgtEl>
                                        <p:attrNameLst>
                                          <p:attrName>ppt_y</p:attrName>
                                        </p:attrNameLst>
                                      </p:cBhvr>
                                      <p:tavLst>
                                        <p:tav tm="0">
                                          <p:val>
                                            <p:strVal val="0-#ppt_h/2"/>
                                          </p:val>
                                        </p:tav>
                                        <p:tav tm="100000">
                                          <p:val>
                                            <p:strVal val="#ppt_y"/>
                                          </p:val>
                                        </p:tav>
                                      </p:tavLst>
                                    </p:anim>
                                  </p:childTnLst>
                                </p:cTn>
                              </p:par>
                              <p:par>
                                <p:cTn id="57" presetID="2" presetClass="entr" presetSubtype="1" fill="hold" grpId="0" nodeType="withEffect">
                                  <p:stCondLst>
                                    <p:cond delay="7500"/>
                                  </p:stCondLst>
                                  <p:childTnLst>
                                    <p:set>
                                      <p:cBhvr>
                                        <p:cTn id="58" dur="1" fill="hold">
                                          <p:stCondLst>
                                            <p:cond delay="0"/>
                                          </p:stCondLst>
                                        </p:cTn>
                                        <p:tgtEl>
                                          <p:spTgt spid="27">
                                            <p:graphicEl>
                                              <a:chart seriesIdx="1" categoryIdx="3" bldStep="ptInCategory"/>
                                            </p:graphicEl>
                                          </p:spTgt>
                                        </p:tgtEl>
                                        <p:attrNameLst>
                                          <p:attrName>style.visibility</p:attrName>
                                        </p:attrNameLst>
                                      </p:cBhvr>
                                      <p:to>
                                        <p:strVal val="visible"/>
                                      </p:to>
                                    </p:set>
                                    <p:anim calcmode="lin" valueType="num">
                                      <p:cBhvr additive="base">
                                        <p:cTn id="59" dur="500" fill="hold"/>
                                        <p:tgtEl>
                                          <p:spTgt spid="27">
                                            <p:graphicEl>
                                              <a:chart seriesIdx="1" categoryIdx="3" bldStep="ptInCategory"/>
                                            </p:graphicEl>
                                          </p:spTgt>
                                        </p:tgtEl>
                                        <p:attrNameLst>
                                          <p:attrName>ppt_x</p:attrName>
                                        </p:attrNameLst>
                                      </p:cBhvr>
                                      <p:tavLst>
                                        <p:tav tm="0">
                                          <p:val>
                                            <p:strVal val="#ppt_x"/>
                                          </p:val>
                                        </p:tav>
                                        <p:tav tm="100000">
                                          <p:val>
                                            <p:strVal val="#ppt_x"/>
                                          </p:val>
                                        </p:tav>
                                      </p:tavLst>
                                    </p:anim>
                                    <p:anim calcmode="lin" valueType="num">
                                      <p:cBhvr additive="base">
                                        <p:cTn id="60" dur="500" fill="hold"/>
                                        <p:tgtEl>
                                          <p:spTgt spid="27">
                                            <p:graphicEl>
                                              <a:chart seriesIdx="1" categoryIdx="3" bldStep="ptInCategory"/>
                                            </p:graphicEl>
                                          </p:spTgt>
                                        </p:tgtEl>
                                        <p:attrNameLst>
                                          <p:attrName>ppt_y</p:attrName>
                                        </p:attrNameLst>
                                      </p:cBhvr>
                                      <p:tavLst>
                                        <p:tav tm="0">
                                          <p:val>
                                            <p:strVal val="0-#ppt_h/2"/>
                                          </p:val>
                                        </p:tav>
                                        <p:tav tm="100000">
                                          <p:val>
                                            <p:strVal val="#ppt_y"/>
                                          </p:val>
                                        </p:tav>
                                      </p:tavLst>
                                    </p:anim>
                                  </p:childTnLst>
                                </p:cTn>
                              </p:par>
                              <p:par>
                                <p:cTn id="61" presetID="2" presetClass="entr" presetSubtype="1" fill="hold" grpId="0" nodeType="withEffect">
                                  <p:stCondLst>
                                    <p:cond delay="8000"/>
                                  </p:stCondLst>
                                  <p:childTnLst>
                                    <p:set>
                                      <p:cBhvr>
                                        <p:cTn id="62" dur="1" fill="hold">
                                          <p:stCondLst>
                                            <p:cond delay="0"/>
                                          </p:stCondLst>
                                        </p:cTn>
                                        <p:tgtEl>
                                          <p:spTgt spid="27">
                                            <p:graphicEl>
                                              <a:chart seriesIdx="2" categoryIdx="3" bldStep="ptInCategory"/>
                                            </p:graphicEl>
                                          </p:spTgt>
                                        </p:tgtEl>
                                        <p:attrNameLst>
                                          <p:attrName>style.visibility</p:attrName>
                                        </p:attrNameLst>
                                      </p:cBhvr>
                                      <p:to>
                                        <p:strVal val="visible"/>
                                      </p:to>
                                    </p:set>
                                    <p:anim calcmode="lin" valueType="num">
                                      <p:cBhvr additive="base">
                                        <p:cTn id="63" dur="500" fill="hold"/>
                                        <p:tgtEl>
                                          <p:spTgt spid="27">
                                            <p:graphicEl>
                                              <a:chart seriesIdx="2" categoryIdx="3" bldStep="ptInCategory"/>
                                            </p:graphicEl>
                                          </p:spTgt>
                                        </p:tgtEl>
                                        <p:attrNameLst>
                                          <p:attrName>ppt_x</p:attrName>
                                        </p:attrNameLst>
                                      </p:cBhvr>
                                      <p:tavLst>
                                        <p:tav tm="0">
                                          <p:val>
                                            <p:strVal val="#ppt_x"/>
                                          </p:val>
                                        </p:tav>
                                        <p:tav tm="100000">
                                          <p:val>
                                            <p:strVal val="#ppt_x"/>
                                          </p:val>
                                        </p:tav>
                                      </p:tavLst>
                                    </p:anim>
                                    <p:anim calcmode="lin" valueType="num">
                                      <p:cBhvr additive="base">
                                        <p:cTn id="64" dur="500" fill="hold"/>
                                        <p:tgtEl>
                                          <p:spTgt spid="27">
                                            <p:graphicEl>
                                              <a:chart seriesIdx="2" categoryIdx="3" bldStep="ptInCategory"/>
                                            </p:graphicEl>
                                          </p:spTgt>
                                        </p:tgtEl>
                                        <p:attrNameLst>
                                          <p:attrName>ppt_y</p:attrName>
                                        </p:attrNameLst>
                                      </p:cBhvr>
                                      <p:tavLst>
                                        <p:tav tm="0">
                                          <p:val>
                                            <p:strVal val="0-#ppt_h/2"/>
                                          </p:val>
                                        </p:tav>
                                        <p:tav tm="100000">
                                          <p:val>
                                            <p:strVal val="#ppt_y"/>
                                          </p:val>
                                        </p:tav>
                                      </p:tavLst>
                                    </p:anim>
                                  </p:childTnLst>
                                </p:cTn>
                              </p:par>
                              <p:par>
                                <p:cTn id="65" presetID="2" presetClass="entr" presetSubtype="1" fill="hold" grpId="0" nodeType="withEffect">
                                  <p:stCondLst>
                                    <p:cond delay="8500"/>
                                  </p:stCondLst>
                                  <p:childTnLst>
                                    <p:set>
                                      <p:cBhvr>
                                        <p:cTn id="66" dur="1" fill="hold">
                                          <p:stCondLst>
                                            <p:cond delay="0"/>
                                          </p:stCondLst>
                                        </p:cTn>
                                        <p:tgtEl>
                                          <p:spTgt spid="27">
                                            <p:graphicEl>
                                              <a:chart seriesIdx="0" categoryIdx="4" bldStep="ptInCategory"/>
                                            </p:graphicEl>
                                          </p:spTgt>
                                        </p:tgtEl>
                                        <p:attrNameLst>
                                          <p:attrName>style.visibility</p:attrName>
                                        </p:attrNameLst>
                                      </p:cBhvr>
                                      <p:to>
                                        <p:strVal val="visible"/>
                                      </p:to>
                                    </p:set>
                                    <p:anim calcmode="lin" valueType="num">
                                      <p:cBhvr additive="base">
                                        <p:cTn id="67" dur="500" fill="hold"/>
                                        <p:tgtEl>
                                          <p:spTgt spid="27">
                                            <p:graphicEl>
                                              <a:chart seriesIdx="0" categoryIdx="4" bldStep="ptInCategory"/>
                                            </p:graphicEl>
                                          </p:spTgt>
                                        </p:tgtEl>
                                        <p:attrNameLst>
                                          <p:attrName>ppt_x</p:attrName>
                                        </p:attrNameLst>
                                      </p:cBhvr>
                                      <p:tavLst>
                                        <p:tav tm="0">
                                          <p:val>
                                            <p:strVal val="#ppt_x"/>
                                          </p:val>
                                        </p:tav>
                                        <p:tav tm="100000">
                                          <p:val>
                                            <p:strVal val="#ppt_x"/>
                                          </p:val>
                                        </p:tav>
                                      </p:tavLst>
                                    </p:anim>
                                    <p:anim calcmode="lin" valueType="num">
                                      <p:cBhvr additive="base">
                                        <p:cTn id="68" dur="500" fill="hold"/>
                                        <p:tgtEl>
                                          <p:spTgt spid="27">
                                            <p:graphicEl>
                                              <a:chart seriesIdx="0" categoryIdx="4" bldStep="ptInCategory"/>
                                            </p:graphicEl>
                                          </p:spTgt>
                                        </p:tgtEl>
                                        <p:attrNameLst>
                                          <p:attrName>ppt_y</p:attrName>
                                        </p:attrNameLst>
                                      </p:cBhvr>
                                      <p:tavLst>
                                        <p:tav tm="0">
                                          <p:val>
                                            <p:strVal val="0-#ppt_h/2"/>
                                          </p:val>
                                        </p:tav>
                                        <p:tav tm="100000">
                                          <p:val>
                                            <p:strVal val="#ppt_y"/>
                                          </p:val>
                                        </p:tav>
                                      </p:tavLst>
                                    </p:anim>
                                  </p:childTnLst>
                                </p:cTn>
                              </p:par>
                              <p:par>
                                <p:cTn id="69" presetID="2" presetClass="entr" presetSubtype="1" fill="hold" grpId="0" nodeType="withEffect">
                                  <p:stCondLst>
                                    <p:cond delay="9000"/>
                                  </p:stCondLst>
                                  <p:childTnLst>
                                    <p:set>
                                      <p:cBhvr>
                                        <p:cTn id="70" dur="1" fill="hold">
                                          <p:stCondLst>
                                            <p:cond delay="0"/>
                                          </p:stCondLst>
                                        </p:cTn>
                                        <p:tgtEl>
                                          <p:spTgt spid="27">
                                            <p:graphicEl>
                                              <a:chart seriesIdx="1" categoryIdx="4" bldStep="ptInCategory"/>
                                            </p:graphicEl>
                                          </p:spTgt>
                                        </p:tgtEl>
                                        <p:attrNameLst>
                                          <p:attrName>style.visibility</p:attrName>
                                        </p:attrNameLst>
                                      </p:cBhvr>
                                      <p:to>
                                        <p:strVal val="visible"/>
                                      </p:to>
                                    </p:set>
                                    <p:anim calcmode="lin" valueType="num">
                                      <p:cBhvr additive="base">
                                        <p:cTn id="71" dur="500" fill="hold"/>
                                        <p:tgtEl>
                                          <p:spTgt spid="27">
                                            <p:graphicEl>
                                              <a:chart seriesIdx="1" categoryIdx="4" bldStep="ptInCategory"/>
                                            </p:graphicEl>
                                          </p:spTgt>
                                        </p:tgtEl>
                                        <p:attrNameLst>
                                          <p:attrName>ppt_x</p:attrName>
                                        </p:attrNameLst>
                                      </p:cBhvr>
                                      <p:tavLst>
                                        <p:tav tm="0">
                                          <p:val>
                                            <p:strVal val="#ppt_x"/>
                                          </p:val>
                                        </p:tav>
                                        <p:tav tm="100000">
                                          <p:val>
                                            <p:strVal val="#ppt_x"/>
                                          </p:val>
                                        </p:tav>
                                      </p:tavLst>
                                    </p:anim>
                                    <p:anim calcmode="lin" valueType="num">
                                      <p:cBhvr additive="base">
                                        <p:cTn id="72" dur="500" fill="hold"/>
                                        <p:tgtEl>
                                          <p:spTgt spid="27">
                                            <p:graphicEl>
                                              <a:chart seriesIdx="1" categoryIdx="4" bldStep="ptInCategory"/>
                                            </p:graphicEl>
                                          </p:spTgt>
                                        </p:tgtEl>
                                        <p:attrNameLst>
                                          <p:attrName>ppt_y</p:attrName>
                                        </p:attrNameLst>
                                      </p:cBhvr>
                                      <p:tavLst>
                                        <p:tav tm="0">
                                          <p:val>
                                            <p:strVal val="0-#ppt_h/2"/>
                                          </p:val>
                                        </p:tav>
                                        <p:tav tm="100000">
                                          <p:val>
                                            <p:strVal val="#ppt_y"/>
                                          </p:val>
                                        </p:tav>
                                      </p:tavLst>
                                    </p:anim>
                                  </p:childTnLst>
                                </p:cTn>
                              </p:par>
                              <p:par>
                                <p:cTn id="73" presetID="2" presetClass="entr" presetSubtype="1" fill="hold" grpId="0" nodeType="withEffect">
                                  <p:stCondLst>
                                    <p:cond delay="9500"/>
                                  </p:stCondLst>
                                  <p:childTnLst>
                                    <p:set>
                                      <p:cBhvr>
                                        <p:cTn id="74" dur="1" fill="hold">
                                          <p:stCondLst>
                                            <p:cond delay="0"/>
                                          </p:stCondLst>
                                        </p:cTn>
                                        <p:tgtEl>
                                          <p:spTgt spid="27">
                                            <p:graphicEl>
                                              <a:chart seriesIdx="2" categoryIdx="4" bldStep="ptInCategory"/>
                                            </p:graphicEl>
                                          </p:spTgt>
                                        </p:tgtEl>
                                        <p:attrNameLst>
                                          <p:attrName>style.visibility</p:attrName>
                                        </p:attrNameLst>
                                      </p:cBhvr>
                                      <p:to>
                                        <p:strVal val="visible"/>
                                      </p:to>
                                    </p:set>
                                    <p:anim calcmode="lin" valueType="num">
                                      <p:cBhvr additive="base">
                                        <p:cTn id="75" dur="500" fill="hold"/>
                                        <p:tgtEl>
                                          <p:spTgt spid="27">
                                            <p:graphicEl>
                                              <a:chart seriesIdx="2" categoryIdx="4" bldStep="ptInCategory"/>
                                            </p:graphicEl>
                                          </p:spTgt>
                                        </p:tgtEl>
                                        <p:attrNameLst>
                                          <p:attrName>ppt_x</p:attrName>
                                        </p:attrNameLst>
                                      </p:cBhvr>
                                      <p:tavLst>
                                        <p:tav tm="0">
                                          <p:val>
                                            <p:strVal val="#ppt_x"/>
                                          </p:val>
                                        </p:tav>
                                        <p:tav tm="100000">
                                          <p:val>
                                            <p:strVal val="#ppt_x"/>
                                          </p:val>
                                        </p:tav>
                                      </p:tavLst>
                                    </p:anim>
                                    <p:anim calcmode="lin" valueType="num">
                                      <p:cBhvr additive="base">
                                        <p:cTn id="76" dur="500" fill="hold"/>
                                        <p:tgtEl>
                                          <p:spTgt spid="27">
                                            <p:graphicEl>
                                              <a:chart seriesIdx="2" categoryIdx="4" bldStep="ptInCategory"/>
                                            </p:graphic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Graphic spid="27" grpId="0">
        <p:bldSub>
          <a:bldChart bld="categoryEl"/>
        </p:bldSub>
      </p:bldGraphic>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720212" y="1332125"/>
            <a:ext cx="275158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prstClr val="white">
                    <a:lumMod val="65000"/>
                  </a:prstClr>
                </a:solidFill>
                <a:effectLst/>
                <a:uLnTx/>
                <a:uFillTx/>
                <a:latin typeface="Calibri Light" panose="020F0302020204030204"/>
                <a:ea typeface="+mn-ea"/>
                <a:cs typeface="+mn-cs"/>
              </a:rPr>
              <a:t>put your </a:t>
            </a:r>
            <a:r>
              <a:rPr kumimoji="0" lang="id-ID" sz="1600" b="0" i="0" u="none" strike="noStrike" kern="1200" cap="none" spc="0" normalizeH="0" baseline="0" noProof="0" dirty="0">
                <a:ln>
                  <a:noFill/>
                </a:ln>
                <a:solidFill>
                  <a:srgbClr val="5B9BD5"/>
                </a:solidFill>
                <a:effectLst/>
                <a:uLnTx/>
                <a:uFillTx/>
                <a:latin typeface="Calibri Light" panose="020F0302020204030204"/>
                <a:ea typeface="+mn-ea"/>
                <a:cs typeface="+mn-cs"/>
              </a:rPr>
              <a:t>great</a:t>
            </a:r>
            <a:r>
              <a:rPr kumimoji="0" lang="id-ID" sz="1600" b="0" i="0" u="none" strike="noStrike" kern="1200" cap="none" spc="0" normalizeH="0" baseline="0" noProof="0" dirty="0">
                <a:ln>
                  <a:noFill/>
                </a:ln>
                <a:solidFill>
                  <a:prstClr val="white">
                    <a:lumMod val="65000"/>
                  </a:prstClr>
                </a:solidFill>
                <a:effectLst/>
                <a:uLnTx/>
                <a:uFillTx/>
                <a:latin typeface="Calibri Light" panose="020F0302020204030204"/>
                <a:ea typeface="+mn-ea"/>
                <a:cs typeface="+mn-cs"/>
              </a:rPr>
              <a:t> subtitle here</a:t>
            </a:r>
            <a:endParaRPr kumimoji="0" lang="en-US" sz="1600" b="0" i="0" u="none" strike="noStrike" kern="1200" cap="none" spc="0" normalizeH="0" baseline="0" noProof="0" dirty="0">
              <a:ln>
                <a:noFill/>
              </a:ln>
              <a:solidFill>
                <a:prstClr val="white">
                  <a:lumMod val="65000"/>
                </a:prstClr>
              </a:solidFill>
              <a:effectLst/>
              <a:uLnTx/>
              <a:uFillTx/>
              <a:latin typeface="Calibri Light" panose="020F0302020204030204"/>
              <a:ea typeface="+mn-ea"/>
              <a:cs typeface="+mn-cs"/>
            </a:endParaRPr>
          </a:p>
        </p:txBody>
      </p:sp>
      <p:sp>
        <p:nvSpPr>
          <p:cNvPr id="7" name="TextBox 6"/>
          <p:cNvSpPr txBox="1"/>
          <p:nvPr/>
        </p:nvSpPr>
        <p:spPr>
          <a:xfrm>
            <a:off x="4740669" y="680759"/>
            <a:ext cx="2710935"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4400" b="1" i="0" u="none" strike="noStrike" kern="1200" cap="none" spc="0" normalizeH="0" baseline="0" noProof="0" dirty="0">
                <a:ln>
                  <a:noFill/>
                </a:ln>
                <a:solidFill>
                  <a:prstClr val="white"/>
                </a:solidFill>
                <a:effectLst/>
                <a:uLnTx/>
                <a:uFillTx/>
                <a:latin typeface="Calibri Light" panose="020F0302020204030204"/>
                <a:ea typeface="+mn-ea"/>
                <a:cs typeface="+mn-cs"/>
              </a:rPr>
              <a:t>Bar Chart</a:t>
            </a:r>
            <a:endParaRPr kumimoji="0" lang="en-US" sz="44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aphicFrame>
        <p:nvGraphicFramePr>
          <p:cNvPr id="4" name="Chart 3"/>
          <p:cNvGraphicFramePr/>
          <p:nvPr>
            <p:extLst>
              <p:ext uri="{D42A27DB-BD31-4B8C-83A1-F6EECF244321}">
                <p14:modId xmlns:p14="http://schemas.microsoft.com/office/powerpoint/2010/main" val="3658556761"/>
              </p:ext>
            </p:extLst>
          </p:nvPr>
        </p:nvGraphicFramePr>
        <p:xfrm>
          <a:off x="1458758" y="2087807"/>
          <a:ext cx="10109564" cy="2888853"/>
        </p:xfrm>
        <a:graphic>
          <a:graphicData uri="http://schemas.openxmlformats.org/drawingml/2006/chart">
            <c:chart xmlns:c="http://schemas.openxmlformats.org/drawingml/2006/chart" xmlns:r="http://schemas.openxmlformats.org/officeDocument/2006/relationships" r:id="rId3"/>
          </a:graphicData>
        </a:graphic>
      </p:graphicFrame>
      <p:sp>
        <p:nvSpPr>
          <p:cNvPr id="24" name="TextBox 34"/>
          <p:cNvSpPr txBox="1"/>
          <p:nvPr/>
        </p:nvSpPr>
        <p:spPr>
          <a:xfrm>
            <a:off x="1016971" y="5305304"/>
            <a:ext cx="10158058" cy="824328"/>
          </a:xfrm>
          <a:prstGeom prst="rect">
            <a:avLst/>
          </a:prstGeom>
          <a:noFill/>
        </p:spPr>
        <p:txBody>
          <a:bodyPr wrap="square"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marL="0" marR="0" lvl="0" indent="0" algn="just" defTabSz="914332" rtl="0" eaLnBrk="1" fontAlgn="auto" latinLnBrk="0" hangingPunct="1">
              <a:lnSpc>
                <a:spcPct val="15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Throughout our </a:t>
            </a:r>
            <a:r>
              <a:rPr kumimoji="0" lang="en-US" sz="1100" b="0" i="0" u="none" strike="noStrike" kern="1200" cap="none" spc="0" normalizeH="0" baseline="0" noProof="0" dirty="0" err="1">
                <a:ln>
                  <a:noFill/>
                </a:ln>
                <a:solidFill>
                  <a:prstClr val="white">
                    <a:lumMod val="65000"/>
                  </a:prstClr>
                </a:solidFill>
                <a:effectLst/>
                <a:uLnTx/>
                <a:uFillTx/>
                <a:latin typeface="Calibri" panose="020F0502020204030204"/>
                <a:ea typeface="+mn-ea"/>
                <a:cs typeface="+mn-cs"/>
              </a:rPr>
              <a:t>organisation</a:t>
            </a:r>
            <a:r>
              <a:rPr kumimoji="0" lang="en-US" sz="11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 we’ve always looked to bring together the right skills and knowledge to support our technology development, network growth and customer service. With experience that goes beyond the telecoms and IT industry our group of directors and officers are focused on bringing to market the latest</a:t>
            </a:r>
          </a:p>
        </p:txBody>
      </p:sp>
    </p:spTree>
    <p:extLst>
      <p:ext uri="{BB962C8B-B14F-4D97-AF65-F5344CB8AC3E}">
        <p14:creationId xmlns:p14="http://schemas.microsoft.com/office/powerpoint/2010/main" val="147100607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animEffect transition="in" filter="wipe(down)">
                                      <p:cBhvr>
                                        <p:cTn id="7" dur="500"/>
                                        <p:tgtEl>
                                          <p:spTgt spid="4">
                                            <p:graphicEl>
                                              <a:chart seriesIdx="-3" categoryIdx="-3" bldStep="gridLegend"/>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
                                            <p:graphicEl>
                                              <a:chart seriesIdx="-4" categoryIdx="0" bldStep="category"/>
                                            </p:graphicEl>
                                          </p:spTgt>
                                        </p:tgtEl>
                                        <p:attrNameLst>
                                          <p:attrName>style.visibility</p:attrName>
                                        </p:attrNameLst>
                                      </p:cBhvr>
                                      <p:to>
                                        <p:strVal val="visible"/>
                                      </p:to>
                                    </p:set>
                                    <p:animEffect transition="in" filter="wipe(down)">
                                      <p:cBhvr>
                                        <p:cTn id="11" dur="500"/>
                                        <p:tgtEl>
                                          <p:spTgt spid="4">
                                            <p:graphicEl>
                                              <a:chart seriesIdx="-4" categoryIdx="0" bldStep="category"/>
                                            </p:graphic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4">
                                            <p:graphicEl>
                                              <a:chart seriesIdx="-4" categoryIdx="1" bldStep="category"/>
                                            </p:graphicEl>
                                          </p:spTgt>
                                        </p:tgtEl>
                                        <p:attrNameLst>
                                          <p:attrName>style.visibility</p:attrName>
                                        </p:attrNameLst>
                                      </p:cBhvr>
                                      <p:to>
                                        <p:strVal val="visible"/>
                                      </p:to>
                                    </p:set>
                                    <p:animEffect transition="in" filter="wipe(down)">
                                      <p:cBhvr>
                                        <p:cTn id="15" dur="500"/>
                                        <p:tgtEl>
                                          <p:spTgt spid="4">
                                            <p:graphicEl>
                                              <a:chart seriesIdx="-4" categoryIdx="1" bldStep="category"/>
                                            </p:graphic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4">
                                            <p:graphicEl>
                                              <a:chart seriesIdx="-4" categoryIdx="2" bldStep="category"/>
                                            </p:graphicEl>
                                          </p:spTgt>
                                        </p:tgtEl>
                                        <p:attrNameLst>
                                          <p:attrName>style.visibility</p:attrName>
                                        </p:attrNameLst>
                                      </p:cBhvr>
                                      <p:to>
                                        <p:strVal val="visible"/>
                                      </p:to>
                                    </p:set>
                                    <p:animEffect transition="in" filter="wipe(down)">
                                      <p:cBhvr>
                                        <p:cTn id="19" dur="500"/>
                                        <p:tgtEl>
                                          <p:spTgt spid="4">
                                            <p:graphicEl>
                                              <a:chart seriesIdx="-4" categoryIdx="2" bldStep="category"/>
                                            </p:graphicEl>
                                          </p:spTgt>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4">
                                            <p:graphicEl>
                                              <a:chart seriesIdx="-4" categoryIdx="3" bldStep="category"/>
                                            </p:graphicEl>
                                          </p:spTgt>
                                        </p:tgtEl>
                                        <p:attrNameLst>
                                          <p:attrName>style.visibility</p:attrName>
                                        </p:attrNameLst>
                                      </p:cBhvr>
                                      <p:to>
                                        <p:strVal val="visible"/>
                                      </p:to>
                                    </p:set>
                                    <p:animEffect transition="in" filter="wipe(down)">
                                      <p:cBhvr>
                                        <p:cTn id="23" dur="500"/>
                                        <p:tgtEl>
                                          <p:spTgt spid="4">
                                            <p:graphicEl>
                                              <a:chart seriesIdx="-4" categoryIdx="3" bldStep="category"/>
                                            </p:graphic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Chart bld="category"/>
        </p:bldSub>
      </p:bldGraphic>
      <p:bldP spid="2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720212" y="1332125"/>
            <a:ext cx="275158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prstClr val="white">
                    <a:lumMod val="65000"/>
                  </a:prstClr>
                </a:solidFill>
                <a:effectLst/>
                <a:uLnTx/>
                <a:uFillTx/>
                <a:latin typeface="Calibri Light" panose="020F0302020204030204"/>
                <a:ea typeface="+mn-ea"/>
                <a:cs typeface="+mn-cs"/>
              </a:rPr>
              <a:t>put your </a:t>
            </a:r>
            <a:r>
              <a:rPr kumimoji="0" lang="id-ID" sz="1600" b="0" i="0" u="none" strike="noStrike" kern="1200" cap="none" spc="0" normalizeH="0" baseline="0" noProof="0" dirty="0">
                <a:ln>
                  <a:noFill/>
                </a:ln>
                <a:solidFill>
                  <a:srgbClr val="5B9BD5"/>
                </a:solidFill>
                <a:effectLst/>
                <a:uLnTx/>
                <a:uFillTx/>
                <a:latin typeface="Calibri Light" panose="020F0302020204030204"/>
                <a:ea typeface="+mn-ea"/>
                <a:cs typeface="+mn-cs"/>
              </a:rPr>
              <a:t>great</a:t>
            </a:r>
            <a:r>
              <a:rPr kumimoji="0" lang="id-ID" sz="1600" b="0" i="0" u="none" strike="noStrike" kern="1200" cap="none" spc="0" normalizeH="0" baseline="0" noProof="0" dirty="0">
                <a:ln>
                  <a:noFill/>
                </a:ln>
                <a:solidFill>
                  <a:prstClr val="white">
                    <a:lumMod val="65000"/>
                  </a:prstClr>
                </a:solidFill>
                <a:effectLst/>
                <a:uLnTx/>
                <a:uFillTx/>
                <a:latin typeface="Calibri Light" panose="020F0302020204030204"/>
                <a:ea typeface="+mn-ea"/>
                <a:cs typeface="+mn-cs"/>
              </a:rPr>
              <a:t> subtitle here</a:t>
            </a:r>
            <a:endParaRPr kumimoji="0" lang="en-US" sz="1600" b="0" i="0" u="none" strike="noStrike" kern="1200" cap="none" spc="0" normalizeH="0" baseline="0" noProof="0" dirty="0">
              <a:ln>
                <a:noFill/>
              </a:ln>
              <a:solidFill>
                <a:prstClr val="white">
                  <a:lumMod val="65000"/>
                </a:prstClr>
              </a:solidFill>
              <a:effectLst/>
              <a:uLnTx/>
              <a:uFillTx/>
              <a:latin typeface="Calibri Light" panose="020F0302020204030204"/>
              <a:ea typeface="+mn-ea"/>
              <a:cs typeface="+mn-cs"/>
            </a:endParaRPr>
          </a:p>
        </p:txBody>
      </p:sp>
      <p:sp>
        <p:nvSpPr>
          <p:cNvPr id="7" name="TextBox 6"/>
          <p:cNvSpPr txBox="1"/>
          <p:nvPr/>
        </p:nvSpPr>
        <p:spPr>
          <a:xfrm>
            <a:off x="2854194" y="680759"/>
            <a:ext cx="6483891"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4400" b="1" i="0" u="none" strike="noStrike" kern="1200" cap="none" spc="0" normalizeH="0" baseline="0" noProof="0" dirty="0">
                <a:ln>
                  <a:noFill/>
                </a:ln>
                <a:solidFill>
                  <a:prstClr val="white"/>
                </a:solidFill>
                <a:effectLst/>
                <a:uLnTx/>
                <a:uFillTx/>
                <a:latin typeface="Calibri Light" panose="020F0302020204030204"/>
                <a:ea typeface="+mn-ea"/>
                <a:cs typeface="+mn-cs"/>
              </a:rPr>
              <a:t>Area Chart Transparent</a:t>
            </a:r>
            <a:endParaRPr kumimoji="0" lang="en-US" sz="44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aphicFrame>
        <p:nvGraphicFramePr>
          <p:cNvPr id="4" name="Chart 3"/>
          <p:cNvGraphicFramePr/>
          <p:nvPr>
            <p:extLst>
              <p:ext uri="{D42A27DB-BD31-4B8C-83A1-F6EECF244321}">
                <p14:modId xmlns:p14="http://schemas.microsoft.com/office/powerpoint/2010/main" val="1767687994"/>
              </p:ext>
            </p:extLst>
          </p:nvPr>
        </p:nvGraphicFramePr>
        <p:xfrm>
          <a:off x="2357694" y="1924050"/>
          <a:ext cx="8342455" cy="3273559"/>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34"/>
          <p:cNvSpPr txBox="1"/>
          <p:nvPr/>
        </p:nvSpPr>
        <p:spPr>
          <a:xfrm>
            <a:off x="1016971" y="5305304"/>
            <a:ext cx="10158058" cy="824328"/>
          </a:xfrm>
          <a:prstGeom prst="rect">
            <a:avLst/>
          </a:prstGeom>
          <a:noFill/>
        </p:spPr>
        <p:txBody>
          <a:bodyPr wrap="square"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marL="0" marR="0" lvl="0" indent="0" algn="just" defTabSz="914332" rtl="0" eaLnBrk="1" fontAlgn="auto" latinLnBrk="0" hangingPunct="1">
              <a:lnSpc>
                <a:spcPct val="15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Throughout our </a:t>
            </a:r>
            <a:r>
              <a:rPr kumimoji="0" lang="en-US" sz="1100" b="0" i="0" u="none" strike="noStrike" kern="1200" cap="none" spc="0" normalizeH="0" baseline="0" noProof="0" dirty="0" err="1">
                <a:ln>
                  <a:noFill/>
                </a:ln>
                <a:solidFill>
                  <a:prstClr val="white">
                    <a:lumMod val="65000"/>
                  </a:prstClr>
                </a:solidFill>
                <a:effectLst/>
                <a:uLnTx/>
                <a:uFillTx/>
                <a:latin typeface="Calibri" panose="020F0502020204030204"/>
                <a:ea typeface="+mn-ea"/>
                <a:cs typeface="+mn-cs"/>
              </a:rPr>
              <a:t>organisation</a:t>
            </a:r>
            <a:r>
              <a:rPr kumimoji="0" lang="en-US" sz="11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 we’ve always looked to bring together the right skills and knowledge to support our technology development, network growth and customer service. With experience that goes beyond the telecoms and IT industry our group of directors and officers are focused on bringing to market the latest</a:t>
            </a:r>
          </a:p>
        </p:txBody>
      </p:sp>
    </p:spTree>
    <p:extLst>
      <p:ext uri="{BB962C8B-B14F-4D97-AF65-F5344CB8AC3E}">
        <p14:creationId xmlns:p14="http://schemas.microsoft.com/office/powerpoint/2010/main" val="266381244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animEffect transition="in" filter="wipe(left)">
                                      <p:cBhvr>
                                        <p:cTn id="7" dur="500"/>
                                        <p:tgtEl>
                                          <p:spTgt spid="4">
                                            <p:graphicEl>
                                              <a:chart seriesIdx="-3" categoryIdx="-3" bldStep="gridLegend"/>
                                            </p:graphic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graphicEl>
                                              <a:chart seriesIdx="0" categoryIdx="-4" bldStep="series"/>
                                            </p:graphicEl>
                                          </p:spTgt>
                                        </p:tgtEl>
                                        <p:attrNameLst>
                                          <p:attrName>style.visibility</p:attrName>
                                        </p:attrNameLst>
                                      </p:cBhvr>
                                      <p:to>
                                        <p:strVal val="visible"/>
                                      </p:to>
                                    </p:set>
                                    <p:animEffect transition="in" filter="wipe(left)">
                                      <p:cBhvr>
                                        <p:cTn id="11" dur="500"/>
                                        <p:tgtEl>
                                          <p:spTgt spid="4">
                                            <p:graphicEl>
                                              <a:chart seriesIdx="0" categoryIdx="-4" bldStep="series"/>
                                            </p:graphic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
                                            <p:graphicEl>
                                              <a:chart seriesIdx="1" categoryIdx="-4" bldStep="series"/>
                                            </p:graphicEl>
                                          </p:spTgt>
                                        </p:tgtEl>
                                        <p:attrNameLst>
                                          <p:attrName>style.visibility</p:attrName>
                                        </p:attrNameLst>
                                      </p:cBhvr>
                                      <p:to>
                                        <p:strVal val="visible"/>
                                      </p:to>
                                    </p:set>
                                    <p:animEffect transition="in" filter="wipe(left)">
                                      <p:cBhvr>
                                        <p:cTn id="15" dur="500"/>
                                        <p:tgtEl>
                                          <p:spTgt spid="4">
                                            <p:graphicEl>
                                              <a:chart seriesIdx="1" categoryIdx="-4" bldStep="series"/>
                                            </p:graphic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
                                            <p:graphicEl>
                                              <a:chart seriesIdx="2" categoryIdx="-4" bldStep="series"/>
                                            </p:graphicEl>
                                          </p:spTgt>
                                        </p:tgtEl>
                                        <p:attrNameLst>
                                          <p:attrName>style.visibility</p:attrName>
                                        </p:attrNameLst>
                                      </p:cBhvr>
                                      <p:to>
                                        <p:strVal val="visible"/>
                                      </p:to>
                                    </p:set>
                                    <p:animEffect transition="in" filter="wipe(left)">
                                      <p:cBhvr>
                                        <p:cTn id="19" dur="500"/>
                                        <p:tgtEl>
                                          <p:spTgt spid="4">
                                            <p:graphicEl>
                                              <a:chart seriesIdx="2" categoryIdx="-4" bldStep="series"/>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Chart bld="series"/>
        </p:bldSub>
      </p:bldGraphic>
      <p:bldP spid="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720212" y="1332125"/>
            <a:ext cx="275158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prstClr val="white">
                    <a:lumMod val="65000"/>
                  </a:prstClr>
                </a:solidFill>
                <a:effectLst/>
                <a:uLnTx/>
                <a:uFillTx/>
                <a:latin typeface="Calibri Light" panose="020F0302020204030204"/>
                <a:ea typeface="+mn-ea"/>
                <a:cs typeface="+mn-cs"/>
              </a:rPr>
              <a:t>put your </a:t>
            </a:r>
            <a:r>
              <a:rPr kumimoji="0" lang="id-ID" sz="1600" b="0" i="0" u="none" strike="noStrike" kern="1200" cap="none" spc="0" normalizeH="0" baseline="0" noProof="0" dirty="0">
                <a:ln>
                  <a:noFill/>
                </a:ln>
                <a:solidFill>
                  <a:srgbClr val="5B9BD5"/>
                </a:solidFill>
                <a:effectLst/>
                <a:uLnTx/>
                <a:uFillTx/>
                <a:latin typeface="Calibri Light" panose="020F0302020204030204"/>
                <a:ea typeface="+mn-ea"/>
                <a:cs typeface="+mn-cs"/>
              </a:rPr>
              <a:t>great</a:t>
            </a:r>
            <a:r>
              <a:rPr kumimoji="0" lang="id-ID" sz="1600" b="0" i="0" u="none" strike="noStrike" kern="1200" cap="none" spc="0" normalizeH="0" baseline="0" noProof="0" dirty="0">
                <a:ln>
                  <a:noFill/>
                </a:ln>
                <a:solidFill>
                  <a:prstClr val="white">
                    <a:lumMod val="65000"/>
                  </a:prstClr>
                </a:solidFill>
                <a:effectLst/>
                <a:uLnTx/>
                <a:uFillTx/>
                <a:latin typeface="Calibri Light" panose="020F0302020204030204"/>
                <a:ea typeface="+mn-ea"/>
                <a:cs typeface="+mn-cs"/>
              </a:rPr>
              <a:t> subtitle here</a:t>
            </a:r>
            <a:endParaRPr kumimoji="0" lang="en-US" sz="1600" b="0" i="0" u="none" strike="noStrike" kern="1200" cap="none" spc="0" normalizeH="0" baseline="0" noProof="0" dirty="0">
              <a:ln>
                <a:noFill/>
              </a:ln>
              <a:solidFill>
                <a:prstClr val="white">
                  <a:lumMod val="65000"/>
                </a:prstClr>
              </a:solidFill>
              <a:effectLst/>
              <a:uLnTx/>
              <a:uFillTx/>
              <a:latin typeface="Calibri Light" panose="020F0302020204030204"/>
              <a:ea typeface="+mn-ea"/>
              <a:cs typeface="+mn-cs"/>
            </a:endParaRPr>
          </a:p>
        </p:txBody>
      </p:sp>
      <p:sp>
        <p:nvSpPr>
          <p:cNvPr id="7" name="TextBox 6"/>
          <p:cNvSpPr txBox="1"/>
          <p:nvPr/>
        </p:nvSpPr>
        <p:spPr>
          <a:xfrm>
            <a:off x="4034306" y="680759"/>
            <a:ext cx="4123629"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4400" b="1" i="0" u="none" strike="noStrike" kern="1200" cap="none" spc="0" normalizeH="0" baseline="0" noProof="0" dirty="0">
                <a:ln>
                  <a:noFill/>
                </a:ln>
                <a:solidFill>
                  <a:prstClr val="white"/>
                </a:solidFill>
                <a:effectLst/>
                <a:uLnTx/>
                <a:uFillTx/>
                <a:latin typeface="Calibri Light" panose="020F0302020204030204"/>
                <a:ea typeface="+mn-ea"/>
                <a:cs typeface="+mn-cs"/>
              </a:rPr>
              <a:t>Stack Diagram</a:t>
            </a:r>
            <a:endParaRPr kumimoji="0" lang="en-US" sz="44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aphicFrame>
        <p:nvGraphicFramePr>
          <p:cNvPr id="4" name="Chart 3"/>
          <p:cNvGraphicFramePr/>
          <p:nvPr>
            <p:extLst>
              <p:ext uri="{D42A27DB-BD31-4B8C-83A1-F6EECF244321}">
                <p14:modId xmlns:p14="http://schemas.microsoft.com/office/powerpoint/2010/main" val="1751233606"/>
              </p:ext>
            </p:extLst>
          </p:nvPr>
        </p:nvGraphicFramePr>
        <p:xfrm>
          <a:off x="2308059" y="1840752"/>
          <a:ext cx="7914807" cy="3529403"/>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34"/>
          <p:cNvSpPr txBox="1"/>
          <p:nvPr/>
        </p:nvSpPr>
        <p:spPr>
          <a:xfrm>
            <a:off x="1512428" y="5445517"/>
            <a:ext cx="9167145" cy="854080"/>
          </a:xfrm>
          <a:prstGeom prst="rect">
            <a:avLst/>
          </a:prstGeom>
          <a:noFill/>
        </p:spPr>
        <p:txBody>
          <a:bodyPr wrap="square"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marL="0" marR="0" lvl="0" indent="0" algn="just" defTabSz="914332" rtl="0" eaLnBrk="1" fontAlgn="auto" latinLnBrk="0" hangingPunct="1">
              <a:lnSpc>
                <a:spcPct val="15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Throughout our </a:t>
            </a:r>
            <a:r>
              <a:rPr kumimoji="0" lang="en-US" sz="1100" b="0" i="0" u="none" strike="noStrike" kern="1200" cap="none" spc="0" normalizeH="0" baseline="0" noProof="0" dirty="0" err="1">
                <a:ln>
                  <a:noFill/>
                </a:ln>
                <a:solidFill>
                  <a:prstClr val="white">
                    <a:lumMod val="65000"/>
                  </a:prstClr>
                </a:solidFill>
                <a:effectLst/>
                <a:uLnTx/>
                <a:uFillTx/>
                <a:latin typeface="Calibri" panose="020F0502020204030204"/>
                <a:ea typeface="+mn-ea"/>
                <a:cs typeface="+mn-cs"/>
              </a:rPr>
              <a:t>organisation</a:t>
            </a:r>
            <a:r>
              <a:rPr kumimoji="0" lang="en-US" sz="11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 we’ve always looked to bring together the right skills and knowledge to support our technology development, network growth and customer service. With experience that goes beyond the telecoms and IT industry our group of directors and officers are focused on bringing</a:t>
            </a:r>
          </a:p>
        </p:txBody>
      </p:sp>
    </p:spTree>
    <p:extLst>
      <p:ext uri="{BB962C8B-B14F-4D97-AF65-F5344CB8AC3E}">
        <p14:creationId xmlns:p14="http://schemas.microsoft.com/office/powerpoint/2010/main" val="250338751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animEffect transition="in" filter="wipe(down)">
                                      <p:cBhvr>
                                        <p:cTn id="7" dur="500"/>
                                        <p:tgtEl>
                                          <p:spTgt spid="4">
                                            <p:graphicEl>
                                              <a:chart seriesIdx="-3" categoryIdx="-3" bldStep="gridLegend"/>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
                                            <p:graphicEl>
                                              <a:chart seriesIdx="-4" categoryIdx="0" bldStep="category"/>
                                            </p:graphicEl>
                                          </p:spTgt>
                                        </p:tgtEl>
                                        <p:attrNameLst>
                                          <p:attrName>style.visibility</p:attrName>
                                        </p:attrNameLst>
                                      </p:cBhvr>
                                      <p:to>
                                        <p:strVal val="visible"/>
                                      </p:to>
                                    </p:set>
                                    <p:animEffect transition="in" filter="wipe(down)">
                                      <p:cBhvr>
                                        <p:cTn id="11" dur="500"/>
                                        <p:tgtEl>
                                          <p:spTgt spid="4">
                                            <p:graphicEl>
                                              <a:chart seriesIdx="-4" categoryIdx="0" bldStep="category"/>
                                            </p:graphic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4">
                                            <p:graphicEl>
                                              <a:chart seriesIdx="-4" categoryIdx="1" bldStep="category"/>
                                            </p:graphicEl>
                                          </p:spTgt>
                                        </p:tgtEl>
                                        <p:attrNameLst>
                                          <p:attrName>style.visibility</p:attrName>
                                        </p:attrNameLst>
                                      </p:cBhvr>
                                      <p:to>
                                        <p:strVal val="visible"/>
                                      </p:to>
                                    </p:set>
                                    <p:animEffect transition="in" filter="wipe(down)">
                                      <p:cBhvr>
                                        <p:cTn id="15" dur="500"/>
                                        <p:tgtEl>
                                          <p:spTgt spid="4">
                                            <p:graphicEl>
                                              <a:chart seriesIdx="-4" categoryIdx="1" bldStep="category"/>
                                            </p:graphic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4">
                                            <p:graphicEl>
                                              <a:chart seriesIdx="-4" categoryIdx="2" bldStep="category"/>
                                            </p:graphicEl>
                                          </p:spTgt>
                                        </p:tgtEl>
                                        <p:attrNameLst>
                                          <p:attrName>style.visibility</p:attrName>
                                        </p:attrNameLst>
                                      </p:cBhvr>
                                      <p:to>
                                        <p:strVal val="visible"/>
                                      </p:to>
                                    </p:set>
                                    <p:animEffect transition="in" filter="wipe(down)">
                                      <p:cBhvr>
                                        <p:cTn id="19" dur="500"/>
                                        <p:tgtEl>
                                          <p:spTgt spid="4">
                                            <p:graphicEl>
                                              <a:chart seriesIdx="-4" categoryIdx="2" bldStep="category"/>
                                            </p:graphicEl>
                                          </p:spTgt>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4">
                                            <p:graphicEl>
                                              <a:chart seriesIdx="-4" categoryIdx="3" bldStep="category"/>
                                            </p:graphicEl>
                                          </p:spTgt>
                                        </p:tgtEl>
                                        <p:attrNameLst>
                                          <p:attrName>style.visibility</p:attrName>
                                        </p:attrNameLst>
                                      </p:cBhvr>
                                      <p:to>
                                        <p:strVal val="visible"/>
                                      </p:to>
                                    </p:set>
                                    <p:animEffect transition="in" filter="wipe(down)">
                                      <p:cBhvr>
                                        <p:cTn id="23" dur="500"/>
                                        <p:tgtEl>
                                          <p:spTgt spid="4">
                                            <p:graphicEl>
                                              <a:chart seriesIdx="-4" categoryIdx="3" bldStep="category"/>
                                            </p:graphic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Chart bld="category"/>
        </p:bldSub>
      </p:bldGraphic>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720212" y="1332125"/>
            <a:ext cx="275158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prstClr val="white">
                    <a:lumMod val="65000"/>
                  </a:prstClr>
                </a:solidFill>
                <a:effectLst/>
                <a:uLnTx/>
                <a:uFillTx/>
                <a:latin typeface="Calibri Light" panose="020F0302020204030204"/>
                <a:ea typeface="+mn-ea"/>
                <a:cs typeface="+mn-cs"/>
              </a:rPr>
              <a:t>put your </a:t>
            </a:r>
            <a:r>
              <a:rPr kumimoji="0" lang="id-ID" sz="1600" b="0" i="0" u="none" strike="noStrike" kern="1200" cap="none" spc="0" normalizeH="0" baseline="0" noProof="0" dirty="0">
                <a:ln>
                  <a:noFill/>
                </a:ln>
                <a:solidFill>
                  <a:srgbClr val="5B9BD5"/>
                </a:solidFill>
                <a:effectLst/>
                <a:uLnTx/>
                <a:uFillTx/>
                <a:latin typeface="Calibri Light" panose="020F0302020204030204"/>
                <a:ea typeface="+mn-ea"/>
                <a:cs typeface="+mn-cs"/>
              </a:rPr>
              <a:t>great</a:t>
            </a:r>
            <a:r>
              <a:rPr kumimoji="0" lang="id-ID" sz="1600" b="0" i="0" u="none" strike="noStrike" kern="1200" cap="none" spc="0" normalizeH="0" baseline="0" noProof="0" dirty="0">
                <a:ln>
                  <a:noFill/>
                </a:ln>
                <a:solidFill>
                  <a:prstClr val="white">
                    <a:lumMod val="65000"/>
                  </a:prstClr>
                </a:solidFill>
                <a:effectLst/>
                <a:uLnTx/>
                <a:uFillTx/>
                <a:latin typeface="Calibri Light" panose="020F0302020204030204"/>
                <a:ea typeface="+mn-ea"/>
                <a:cs typeface="+mn-cs"/>
              </a:rPr>
              <a:t> subtitle here</a:t>
            </a:r>
            <a:endParaRPr kumimoji="0" lang="en-US" sz="1600" b="0" i="0" u="none" strike="noStrike" kern="1200" cap="none" spc="0" normalizeH="0" baseline="0" noProof="0" dirty="0">
              <a:ln>
                <a:noFill/>
              </a:ln>
              <a:solidFill>
                <a:prstClr val="white">
                  <a:lumMod val="65000"/>
                </a:prstClr>
              </a:solidFill>
              <a:effectLst/>
              <a:uLnTx/>
              <a:uFillTx/>
              <a:latin typeface="Calibri Light" panose="020F0302020204030204"/>
              <a:ea typeface="+mn-ea"/>
              <a:cs typeface="+mn-cs"/>
            </a:endParaRPr>
          </a:p>
        </p:txBody>
      </p:sp>
      <p:sp>
        <p:nvSpPr>
          <p:cNvPr id="7" name="TextBox 6"/>
          <p:cNvSpPr txBox="1"/>
          <p:nvPr/>
        </p:nvSpPr>
        <p:spPr>
          <a:xfrm>
            <a:off x="4110740" y="680759"/>
            <a:ext cx="3970767"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4400" b="1" i="0" u="none" strike="noStrike" kern="1200" cap="none" spc="0" normalizeH="0" baseline="0" noProof="0" dirty="0">
                <a:ln>
                  <a:noFill/>
                </a:ln>
                <a:solidFill>
                  <a:prstClr val="white"/>
                </a:solidFill>
                <a:effectLst/>
                <a:uLnTx/>
                <a:uFillTx/>
                <a:latin typeface="Calibri Light" panose="020F0302020204030204"/>
                <a:ea typeface="+mn-ea"/>
                <a:cs typeface="+mn-cs"/>
              </a:rPr>
              <a:t>Sales Analytic</a:t>
            </a:r>
            <a:endParaRPr kumimoji="0" lang="en-US" sz="44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aphicFrame>
        <p:nvGraphicFramePr>
          <p:cNvPr id="4" name="Chart 3"/>
          <p:cNvGraphicFramePr/>
          <p:nvPr>
            <p:extLst>
              <p:ext uri="{D42A27DB-BD31-4B8C-83A1-F6EECF244321}">
                <p14:modId xmlns:p14="http://schemas.microsoft.com/office/powerpoint/2010/main" val="2976148591"/>
              </p:ext>
            </p:extLst>
          </p:nvPr>
        </p:nvGraphicFramePr>
        <p:xfrm>
          <a:off x="905616" y="1990523"/>
          <a:ext cx="10384510" cy="3159578"/>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Box 34"/>
          <p:cNvSpPr txBox="1"/>
          <p:nvPr/>
        </p:nvSpPr>
        <p:spPr>
          <a:xfrm>
            <a:off x="1512428" y="5416334"/>
            <a:ext cx="9167145" cy="854080"/>
          </a:xfrm>
          <a:prstGeom prst="rect">
            <a:avLst/>
          </a:prstGeom>
          <a:noFill/>
        </p:spPr>
        <p:txBody>
          <a:bodyPr wrap="square"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marL="0" marR="0" lvl="0" indent="0" algn="just" defTabSz="914332" rtl="0" eaLnBrk="1" fontAlgn="auto" latinLnBrk="0" hangingPunct="1">
              <a:lnSpc>
                <a:spcPct val="15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Throughout our </a:t>
            </a:r>
            <a:r>
              <a:rPr kumimoji="0" lang="en-US" sz="1100" b="0" i="0" u="none" strike="noStrike" kern="1200" cap="none" spc="0" normalizeH="0" baseline="0" noProof="0" dirty="0" err="1">
                <a:ln>
                  <a:noFill/>
                </a:ln>
                <a:solidFill>
                  <a:prstClr val="white">
                    <a:lumMod val="65000"/>
                  </a:prstClr>
                </a:solidFill>
                <a:effectLst/>
                <a:uLnTx/>
                <a:uFillTx/>
                <a:latin typeface="Calibri" panose="020F0502020204030204"/>
                <a:ea typeface="+mn-ea"/>
                <a:cs typeface="+mn-cs"/>
              </a:rPr>
              <a:t>organisation</a:t>
            </a:r>
            <a:r>
              <a:rPr kumimoji="0" lang="en-US" sz="11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 we’ve always looked to bring together the right skills and knowledge to support our technology development, network growth and customer service. With experience that goes beyond the telecoms and IT industry our group of directors and officers are focused on bringing</a:t>
            </a:r>
          </a:p>
        </p:txBody>
      </p:sp>
    </p:spTree>
    <p:extLst>
      <p:ext uri="{BB962C8B-B14F-4D97-AF65-F5344CB8AC3E}">
        <p14:creationId xmlns:p14="http://schemas.microsoft.com/office/powerpoint/2010/main" val="373173719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animEffect transition="in" filter="fade">
                                      <p:cBhvr>
                                        <p:cTn id="7" dur="500"/>
                                        <p:tgtEl>
                                          <p:spTgt spid="4">
                                            <p:graphicEl>
                                              <a:chart seriesIdx="-3" categoryIdx="-3" bldStep="gridLegend"/>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graphicEl>
                                              <a:chart seriesIdx="-4" categoryIdx="0" bldStep="category"/>
                                            </p:graphicEl>
                                          </p:spTgt>
                                        </p:tgtEl>
                                        <p:attrNameLst>
                                          <p:attrName>style.visibility</p:attrName>
                                        </p:attrNameLst>
                                      </p:cBhvr>
                                      <p:to>
                                        <p:strVal val="visible"/>
                                      </p:to>
                                    </p:set>
                                    <p:animEffect transition="in" filter="fade">
                                      <p:cBhvr>
                                        <p:cTn id="11" dur="500"/>
                                        <p:tgtEl>
                                          <p:spTgt spid="4">
                                            <p:graphicEl>
                                              <a:chart seriesIdx="-4" categoryIdx="0" bldStep="category"/>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graphicEl>
                                              <a:chart seriesIdx="-4" categoryIdx="1" bldStep="category"/>
                                            </p:graphicEl>
                                          </p:spTgt>
                                        </p:tgtEl>
                                        <p:attrNameLst>
                                          <p:attrName>style.visibility</p:attrName>
                                        </p:attrNameLst>
                                      </p:cBhvr>
                                      <p:to>
                                        <p:strVal val="visible"/>
                                      </p:to>
                                    </p:set>
                                    <p:animEffect transition="in" filter="fade">
                                      <p:cBhvr>
                                        <p:cTn id="15" dur="500"/>
                                        <p:tgtEl>
                                          <p:spTgt spid="4">
                                            <p:graphicEl>
                                              <a:chart seriesIdx="-4" categoryIdx="1" bldStep="category"/>
                                            </p:graphic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graphicEl>
                                              <a:chart seriesIdx="-4" categoryIdx="2" bldStep="category"/>
                                            </p:graphicEl>
                                          </p:spTgt>
                                        </p:tgtEl>
                                        <p:attrNameLst>
                                          <p:attrName>style.visibility</p:attrName>
                                        </p:attrNameLst>
                                      </p:cBhvr>
                                      <p:to>
                                        <p:strVal val="visible"/>
                                      </p:to>
                                    </p:set>
                                    <p:animEffect transition="in" filter="fade">
                                      <p:cBhvr>
                                        <p:cTn id="19" dur="500"/>
                                        <p:tgtEl>
                                          <p:spTgt spid="4">
                                            <p:graphicEl>
                                              <a:chart seriesIdx="-4" categoryIdx="2" bldStep="category"/>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graphicEl>
                                              <a:chart seriesIdx="-4" categoryIdx="3" bldStep="category"/>
                                            </p:graphicEl>
                                          </p:spTgt>
                                        </p:tgtEl>
                                        <p:attrNameLst>
                                          <p:attrName>style.visibility</p:attrName>
                                        </p:attrNameLst>
                                      </p:cBhvr>
                                      <p:to>
                                        <p:strVal val="visible"/>
                                      </p:to>
                                    </p:set>
                                    <p:animEffect transition="in" filter="fade">
                                      <p:cBhvr>
                                        <p:cTn id="23" dur="500"/>
                                        <p:tgtEl>
                                          <p:spTgt spid="4">
                                            <p:graphicEl>
                                              <a:chart seriesIdx="-4" categoryIdx="3" bldStep="category"/>
                                            </p:graphic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graphicEl>
                                              <a:chart seriesIdx="-4" categoryIdx="4" bldStep="category"/>
                                            </p:graphicEl>
                                          </p:spTgt>
                                        </p:tgtEl>
                                        <p:attrNameLst>
                                          <p:attrName>style.visibility</p:attrName>
                                        </p:attrNameLst>
                                      </p:cBhvr>
                                      <p:to>
                                        <p:strVal val="visible"/>
                                      </p:to>
                                    </p:set>
                                    <p:animEffect transition="in" filter="fade">
                                      <p:cBhvr>
                                        <p:cTn id="27" dur="500"/>
                                        <p:tgtEl>
                                          <p:spTgt spid="4">
                                            <p:graphicEl>
                                              <a:chart seriesIdx="-4" categoryIdx="4" bldStep="category"/>
                                            </p:graphic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Chart bld="category"/>
        </p:bldSub>
      </p:bldGraphic>
      <p:bldP spid="15"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sp>
        <p:nvSpPr>
          <p:cNvPr id="11" name="CuadroTexto 10"/>
          <p:cNvSpPr txBox="1"/>
          <p:nvPr/>
        </p:nvSpPr>
        <p:spPr>
          <a:xfrm>
            <a:off x="606286" y="754074"/>
            <a:ext cx="41275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400" b="1" i="0" u="none" strike="noStrike" kern="1200" cap="none" spc="0" normalizeH="0" baseline="0" noProof="0" dirty="0">
                <a:ln>
                  <a:noFill/>
                </a:ln>
                <a:solidFill>
                  <a:prstClr val="white">
                    <a:lumMod val="95000"/>
                  </a:prstClr>
                </a:solidFill>
                <a:effectLst/>
                <a:uLnTx/>
                <a:uFillTx/>
                <a:latin typeface="Roboto Condensed" panose="02000000000000000000" pitchFamily="2" charset="0"/>
                <a:ea typeface="Roboto Condensed" panose="02000000000000000000" pitchFamily="2" charset="0"/>
                <a:cs typeface="+mn-cs"/>
              </a:rPr>
              <a:t>Infographic Section</a:t>
            </a:r>
          </a:p>
        </p:txBody>
      </p:sp>
      <p:sp>
        <p:nvSpPr>
          <p:cNvPr id="12" name="CuadroTexto 11"/>
          <p:cNvSpPr txBox="1"/>
          <p:nvPr/>
        </p:nvSpPr>
        <p:spPr>
          <a:xfrm>
            <a:off x="606286" y="1121280"/>
            <a:ext cx="49657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lumMod val="95000"/>
                  </a:prstClr>
                </a:solidFill>
                <a:effectLst/>
                <a:uLnTx/>
                <a:uFillTx/>
                <a:latin typeface="Raleway" panose="020B0003030101060003" pitchFamily="34" charset="0"/>
                <a:ea typeface="+mn-ea"/>
                <a:cs typeface="+mn-cs"/>
              </a:rPr>
              <a:t>Flow Multiporpose Powerpoint Template</a:t>
            </a:r>
          </a:p>
        </p:txBody>
      </p:sp>
      <p:graphicFrame>
        <p:nvGraphicFramePr>
          <p:cNvPr id="13" name="Gráfico 12"/>
          <p:cNvGraphicFramePr/>
          <p:nvPr>
            <p:extLst>
              <p:ext uri="{D42A27DB-BD31-4B8C-83A1-F6EECF244321}">
                <p14:modId xmlns:p14="http://schemas.microsoft.com/office/powerpoint/2010/main" val="1922999902"/>
              </p:ext>
            </p:extLst>
          </p:nvPr>
        </p:nvGraphicFramePr>
        <p:xfrm>
          <a:off x="1107481" y="1661584"/>
          <a:ext cx="9977039" cy="353483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1339784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sp>
        <p:nvSpPr>
          <p:cNvPr id="11" name="CuadroTexto 10"/>
          <p:cNvSpPr txBox="1"/>
          <p:nvPr/>
        </p:nvSpPr>
        <p:spPr>
          <a:xfrm>
            <a:off x="606286" y="754074"/>
            <a:ext cx="41275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400" b="1" i="0" u="none" strike="noStrike" kern="1200" cap="none" spc="0" normalizeH="0" baseline="0" noProof="0" dirty="0">
                <a:ln>
                  <a:noFill/>
                </a:ln>
                <a:solidFill>
                  <a:prstClr val="white">
                    <a:lumMod val="95000"/>
                  </a:prstClr>
                </a:solidFill>
                <a:effectLst/>
                <a:uLnTx/>
                <a:uFillTx/>
                <a:latin typeface="Roboto Condensed" panose="02000000000000000000" pitchFamily="2" charset="0"/>
                <a:ea typeface="Roboto Condensed" panose="02000000000000000000" pitchFamily="2" charset="0"/>
                <a:cs typeface="+mn-cs"/>
              </a:rPr>
              <a:t>Infographic Section</a:t>
            </a:r>
          </a:p>
        </p:txBody>
      </p:sp>
      <p:sp>
        <p:nvSpPr>
          <p:cNvPr id="12" name="CuadroTexto 11"/>
          <p:cNvSpPr txBox="1"/>
          <p:nvPr/>
        </p:nvSpPr>
        <p:spPr>
          <a:xfrm>
            <a:off x="606286" y="1121280"/>
            <a:ext cx="49657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lumMod val="95000"/>
                  </a:prstClr>
                </a:solidFill>
                <a:effectLst/>
                <a:uLnTx/>
                <a:uFillTx/>
                <a:latin typeface="Raleway" panose="020B0003030101060003" pitchFamily="34" charset="0"/>
                <a:ea typeface="+mn-ea"/>
                <a:cs typeface="+mn-cs"/>
              </a:rPr>
              <a:t>Flow Multiporpose Powerpoint Template</a:t>
            </a:r>
          </a:p>
        </p:txBody>
      </p:sp>
      <p:graphicFrame>
        <p:nvGraphicFramePr>
          <p:cNvPr id="13" name="Gráfico 12"/>
          <p:cNvGraphicFramePr/>
          <p:nvPr>
            <p:extLst>
              <p:ext uri="{D42A27DB-BD31-4B8C-83A1-F6EECF244321}">
                <p14:modId xmlns:p14="http://schemas.microsoft.com/office/powerpoint/2010/main" val="3086172525"/>
              </p:ext>
            </p:extLst>
          </p:nvPr>
        </p:nvGraphicFramePr>
        <p:xfrm>
          <a:off x="914401" y="1701800"/>
          <a:ext cx="10342096" cy="41148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3446931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sp>
        <p:nvSpPr>
          <p:cNvPr id="11" name="CuadroTexto 10"/>
          <p:cNvSpPr txBox="1"/>
          <p:nvPr/>
        </p:nvSpPr>
        <p:spPr>
          <a:xfrm>
            <a:off x="606286" y="754074"/>
            <a:ext cx="41275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400" b="1" i="0" u="none" strike="noStrike" kern="1200" cap="none" spc="0" normalizeH="0" baseline="0" noProof="0" dirty="0">
                <a:ln>
                  <a:noFill/>
                </a:ln>
                <a:solidFill>
                  <a:prstClr val="white">
                    <a:lumMod val="95000"/>
                  </a:prstClr>
                </a:solidFill>
                <a:effectLst/>
                <a:uLnTx/>
                <a:uFillTx/>
                <a:latin typeface="Roboto Condensed" panose="02000000000000000000" pitchFamily="2" charset="0"/>
                <a:ea typeface="Roboto Condensed" panose="02000000000000000000" pitchFamily="2" charset="0"/>
                <a:cs typeface="+mn-cs"/>
              </a:rPr>
              <a:t>Infographic Section</a:t>
            </a:r>
          </a:p>
        </p:txBody>
      </p:sp>
      <p:sp>
        <p:nvSpPr>
          <p:cNvPr id="12" name="CuadroTexto 11"/>
          <p:cNvSpPr txBox="1"/>
          <p:nvPr/>
        </p:nvSpPr>
        <p:spPr>
          <a:xfrm>
            <a:off x="606286" y="1121280"/>
            <a:ext cx="49657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lumMod val="95000"/>
                  </a:prstClr>
                </a:solidFill>
                <a:effectLst/>
                <a:uLnTx/>
                <a:uFillTx/>
                <a:latin typeface="Raleway" panose="020B0003030101060003" pitchFamily="34" charset="0"/>
                <a:ea typeface="+mn-ea"/>
                <a:cs typeface="+mn-cs"/>
              </a:rPr>
              <a:t>Flow Multiporpose Powerpoint Template</a:t>
            </a:r>
          </a:p>
        </p:txBody>
      </p:sp>
      <p:graphicFrame>
        <p:nvGraphicFramePr>
          <p:cNvPr id="14" name="Gráfico 13"/>
          <p:cNvGraphicFramePr/>
          <p:nvPr>
            <p:extLst>
              <p:ext uri="{D42A27DB-BD31-4B8C-83A1-F6EECF244321}">
                <p14:modId xmlns:p14="http://schemas.microsoft.com/office/powerpoint/2010/main" val="2391550922"/>
              </p:ext>
            </p:extLst>
          </p:nvPr>
        </p:nvGraphicFramePr>
        <p:xfrm>
          <a:off x="613809" y="1494797"/>
          <a:ext cx="10964382" cy="38684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4842127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3384792624"/>
              </p:ext>
            </p:extLst>
          </p:nvPr>
        </p:nvGraphicFramePr>
        <p:xfrm>
          <a:off x="495507" y="1842573"/>
          <a:ext cx="3129767" cy="263298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图表 3"/>
          <p:cNvGraphicFramePr/>
          <p:nvPr>
            <p:extLst>
              <p:ext uri="{D42A27DB-BD31-4B8C-83A1-F6EECF244321}">
                <p14:modId xmlns:p14="http://schemas.microsoft.com/office/powerpoint/2010/main" val="2519217906"/>
              </p:ext>
            </p:extLst>
          </p:nvPr>
        </p:nvGraphicFramePr>
        <p:xfrm>
          <a:off x="3828651" y="3561443"/>
          <a:ext cx="5010948" cy="2260506"/>
        </p:xfrm>
        <a:graphic>
          <a:graphicData uri="http://schemas.openxmlformats.org/drawingml/2006/chart">
            <c:chart xmlns:c="http://schemas.openxmlformats.org/drawingml/2006/chart" xmlns:r="http://schemas.openxmlformats.org/officeDocument/2006/relationships" r:id="rId3"/>
          </a:graphicData>
        </a:graphic>
      </p:graphicFrame>
      <p:grpSp>
        <p:nvGrpSpPr>
          <p:cNvPr id="5" name="组合 4"/>
          <p:cNvGrpSpPr/>
          <p:nvPr/>
        </p:nvGrpSpPr>
        <p:grpSpPr>
          <a:xfrm>
            <a:off x="8499409" y="3473631"/>
            <a:ext cx="3321130" cy="921380"/>
            <a:chOff x="8499409" y="3473631"/>
            <a:chExt cx="3321130" cy="921380"/>
          </a:xfrm>
        </p:grpSpPr>
        <p:sp>
          <p:nvSpPr>
            <p:cNvPr id="6" name="文本框 5"/>
            <p:cNvSpPr txBox="1"/>
            <p:nvPr/>
          </p:nvSpPr>
          <p:spPr>
            <a:xfrm>
              <a:off x="8499409" y="3473631"/>
              <a:ext cx="192476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添加标题内容</a:t>
              </a:r>
            </a:p>
          </p:txBody>
        </p:sp>
        <p:sp>
          <p:nvSpPr>
            <p:cNvPr id="7" name="文本框 6"/>
            <p:cNvSpPr txBox="1"/>
            <p:nvPr/>
          </p:nvSpPr>
          <p:spPr>
            <a:xfrm>
              <a:off x="8499409" y="3878588"/>
              <a:ext cx="3321130" cy="516423"/>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您的内容打在这里，或者通过复制您的文本后，在此框中选择粘贴，并选择只保留文字</a:t>
              </a:r>
            </a:p>
          </p:txBody>
        </p:sp>
      </p:grpSp>
      <p:grpSp>
        <p:nvGrpSpPr>
          <p:cNvPr id="8" name="组合 7"/>
          <p:cNvGrpSpPr/>
          <p:nvPr/>
        </p:nvGrpSpPr>
        <p:grpSpPr>
          <a:xfrm>
            <a:off x="8499409" y="1907634"/>
            <a:ext cx="3321130" cy="921380"/>
            <a:chOff x="8499409" y="1907634"/>
            <a:chExt cx="3321130" cy="921380"/>
          </a:xfrm>
        </p:grpSpPr>
        <p:sp>
          <p:nvSpPr>
            <p:cNvPr id="9" name="文本框 8"/>
            <p:cNvSpPr txBox="1"/>
            <p:nvPr/>
          </p:nvSpPr>
          <p:spPr>
            <a:xfrm>
              <a:off x="8499409" y="1907634"/>
              <a:ext cx="192476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添加标题内容</a:t>
              </a:r>
            </a:p>
          </p:txBody>
        </p:sp>
        <p:sp>
          <p:nvSpPr>
            <p:cNvPr id="10" name="文本框 9"/>
            <p:cNvSpPr txBox="1"/>
            <p:nvPr/>
          </p:nvSpPr>
          <p:spPr>
            <a:xfrm>
              <a:off x="8499409" y="2312591"/>
              <a:ext cx="3321130" cy="516423"/>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您的内容打在这里，或者通过复制您的文本后，在此框中选择粘贴，并选择只保留文字</a:t>
              </a:r>
            </a:p>
          </p:txBody>
        </p:sp>
      </p:grpSp>
      <p:grpSp>
        <p:nvGrpSpPr>
          <p:cNvPr id="11" name="组合 10"/>
          <p:cNvGrpSpPr/>
          <p:nvPr/>
        </p:nvGrpSpPr>
        <p:grpSpPr>
          <a:xfrm>
            <a:off x="3883490" y="1945419"/>
            <a:ext cx="4144723" cy="1588052"/>
            <a:chOff x="3883490" y="1945419"/>
            <a:chExt cx="4144723" cy="1588052"/>
          </a:xfrm>
        </p:grpSpPr>
        <p:sp>
          <p:nvSpPr>
            <p:cNvPr id="12" name="文本框 11"/>
            <p:cNvSpPr txBox="1"/>
            <p:nvPr/>
          </p:nvSpPr>
          <p:spPr>
            <a:xfrm>
              <a:off x="3883491" y="1945419"/>
              <a:ext cx="192476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添加标题内容</a:t>
              </a:r>
            </a:p>
          </p:txBody>
        </p:sp>
        <p:sp>
          <p:nvSpPr>
            <p:cNvPr id="13" name="文本框 12"/>
            <p:cNvSpPr txBox="1"/>
            <p:nvPr/>
          </p:nvSpPr>
          <p:spPr>
            <a:xfrm>
              <a:off x="3883490" y="2333142"/>
              <a:ext cx="4144723" cy="120032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您的内容打在这里，或者通过复制您的文本后，在此框中选择粘贴，并选择只保留文字您的内容打在这里，或者通过复制您的文本后，在此框中选择粘贴，并选择只保留文字您的内容打在这里</a:t>
              </a:r>
            </a:p>
          </p:txBody>
        </p:sp>
      </p:grpSp>
      <p:grpSp>
        <p:nvGrpSpPr>
          <p:cNvPr id="14" name="组合 13"/>
          <p:cNvGrpSpPr/>
          <p:nvPr/>
        </p:nvGrpSpPr>
        <p:grpSpPr>
          <a:xfrm>
            <a:off x="8520033" y="4797411"/>
            <a:ext cx="3321130" cy="921380"/>
            <a:chOff x="8520033" y="4797411"/>
            <a:chExt cx="3321130" cy="921380"/>
          </a:xfrm>
        </p:grpSpPr>
        <p:sp>
          <p:nvSpPr>
            <p:cNvPr id="15" name="文本框 14"/>
            <p:cNvSpPr txBox="1"/>
            <p:nvPr/>
          </p:nvSpPr>
          <p:spPr>
            <a:xfrm>
              <a:off x="8520033" y="4797411"/>
              <a:ext cx="192476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添加标题内容</a:t>
              </a:r>
            </a:p>
          </p:txBody>
        </p:sp>
        <p:sp>
          <p:nvSpPr>
            <p:cNvPr id="16" name="文本框 15"/>
            <p:cNvSpPr txBox="1"/>
            <p:nvPr/>
          </p:nvSpPr>
          <p:spPr>
            <a:xfrm>
              <a:off x="8520033" y="5202368"/>
              <a:ext cx="3321130" cy="516423"/>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您的内容打在这里，或者通过复制您的文本后，在此框中选择粘贴，并选择只保留文字</a:t>
              </a:r>
            </a:p>
          </p:txBody>
        </p:sp>
      </p:grpSp>
      <p:grpSp>
        <p:nvGrpSpPr>
          <p:cNvPr id="17" name="组合 16"/>
          <p:cNvGrpSpPr/>
          <p:nvPr/>
        </p:nvGrpSpPr>
        <p:grpSpPr>
          <a:xfrm>
            <a:off x="399825" y="4599136"/>
            <a:ext cx="3321130" cy="1100142"/>
            <a:chOff x="399825" y="4599136"/>
            <a:chExt cx="3321130" cy="1100142"/>
          </a:xfrm>
        </p:grpSpPr>
        <p:sp>
          <p:nvSpPr>
            <p:cNvPr id="18" name="文本框 17"/>
            <p:cNvSpPr txBox="1"/>
            <p:nvPr/>
          </p:nvSpPr>
          <p:spPr>
            <a:xfrm>
              <a:off x="783133" y="4599136"/>
              <a:ext cx="255451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添加标题内容</a:t>
              </a:r>
            </a:p>
          </p:txBody>
        </p:sp>
        <p:sp>
          <p:nvSpPr>
            <p:cNvPr id="19" name="文本框 18"/>
            <p:cNvSpPr txBox="1"/>
            <p:nvPr/>
          </p:nvSpPr>
          <p:spPr>
            <a:xfrm>
              <a:off x="399825" y="5163747"/>
              <a:ext cx="3321130" cy="535531"/>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您的内容打在这里，或者通过复制您的文本后，在此框中选择粘贴，并选择只保留文字</a:t>
              </a:r>
            </a:p>
          </p:txBody>
        </p:sp>
      </p:grpSp>
      <p:sp>
        <p:nvSpPr>
          <p:cNvPr id="20" name="文本框 19">
            <a:extLst>
              <a:ext uri="{FF2B5EF4-FFF2-40B4-BE49-F238E27FC236}">
                <a16:creationId xmlns:a16="http://schemas.microsoft.com/office/drawing/2014/main" id="{0E375B5F-02D4-4CCF-8194-60A9B9C34E4D}"/>
              </a:ext>
            </a:extLst>
          </p:cNvPr>
          <p:cNvSpPr txBox="1"/>
          <p:nvPr/>
        </p:nvSpPr>
        <p:spPr>
          <a:xfrm>
            <a:off x="1035242" y="345682"/>
            <a:ext cx="2969895" cy="5355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可视化数据分析图表</a:t>
            </a:r>
          </a:p>
        </p:txBody>
      </p:sp>
      <p:sp>
        <p:nvSpPr>
          <p:cNvPr id="21" name="矩形 20">
            <a:extLst>
              <a:ext uri="{FF2B5EF4-FFF2-40B4-BE49-F238E27FC236}">
                <a16:creationId xmlns:a16="http://schemas.microsoft.com/office/drawing/2014/main" id="{925294B4-CF39-4A94-BFF9-DC0106821065}"/>
              </a:ext>
            </a:extLst>
          </p:cNvPr>
          <p:cNvSpPr/>
          <p:nvPr/>
        </p:nvSpPr>
        <p:spPr>
          <a:xfrm>
            <a:off x="1" y="457200"/>
            <a:ext cx="632459" cy="598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微软雅黑"/>
              <a:cs typeface="+mn-ea"/>
              <a:sym typeface="+mn-lt"/>
            </a:endParaRPr>
          </a:p>
        </p:txBody>
      </p:sp>
      <p:sp>
        <p:nvSpPr>
          <p:cNvPr id="22" name="文本框 21">
            <a:extLst>
              <a:ext uri="{FF2B5EF4-FFF2-40B4-BE49-F238E27FC236}">
                <a16:creationId xmlns:a16="http://schemas.microsoft.com/office/drawing/2014/main" id="{B2A87E23-8816-4DD3-81F7-8D414621D879}"/>
              </a:ext>
            </a:extLst>
          </p:cNvPr>
          <p:cNvSpPr txBox="1"/>
          <p:nvPr/>
        </p:nvSpPr>
        <p:spPr>
          <a:xfrm>
            <a:off x="1035242" y="773090"/>
            <a:ext cx="2578815" cy="393954"/>
          </a:xfrm>
          <a:prstGeom prst="rect">
            <a:avLst/>
          </a:prstGeom>
          <a:noFill/>
        </p:spPr>
        <p:txBody>
          <a:bodyPr wrap="square" rtlCol="0">
            <a:spAutoFit/>
          </a:bodyPr>
          <a:lstStyle/>
          <a:p>
            <a:pPr marL="0" marR="0" lvl="0" indent="0" algn="l" defTabSz="914400" rtl="0" eaLnBrk="1" fontAlgn="auto" latinLnBrk="0" hangingPunct="1">
              <a:lnSpc>
                <a:spcPct val="14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Visual data analysis chart</a:t>
            </a:r>
            <a:endParaRPr kumimoji="0" lang="zh-CN" altLang="en-US" sz="14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endParaRPr>
          </a:p>
        </p:txBody>
      </p:sp>
      <p:sp>
        <p:nvSpPr>
          <p:cNvPr id="23" name="矩形 22">
            <a:extLst>
              <a:ext uri="{FF2B5EF4-FFF2-40B4-BE49-F238E27FC236}">
                <a16:creationId xmlns:a16="http://schemas.microsoft.com/office/drawing/2014/main" id="{925294B4-CF39-4A94-BFF9-DC0106821065}"/>
              </a:ext>
            </a:extLst>
          </p:cNvPr>
          <p:cNvSpPr/>
          <p:nvPr/>
        </p:nvSpPr>
        <p:spPr>
          <a:xfrm>
            <a:off x="765493" y="457200"/>
            <a:ext cx="136716" cy="598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微软雅黑"/>
              <a:cs typeface="+mn-ea"/>
              <a:sym typeface="+mn-lt"/>
            </a:endParaRPr>
          </a:p>
        </p:txBody>
      </p:sp>
    </p:spTree>
    <p:extLst>
      <p:ext uri="{BB962C8B-B14F-4D97-AF65-F5344CB8AC3E}">
        <p14:creationId xmlns:p14="http://schemas.microsoft.com/office/powerpoint/2010/main" val="3223715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125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750"/>
                                        <p:tgtEl>
                                          <p:spTgt spid="2"/>
                                        </p:tgtEl>
                                      </p:cBhvr>
                                    </p:animEffect>
                                  </p:childTnLst>
                                </p:cTn>
                              </p:par>
                              <p:par>
                                <p:cTn id="8" presetID="10" presetClass="entr" presetSubtype="0" fill="hold" nodeType="withEffect">
                                  <p:stCondLst>
                                    <p:cond delay="30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22" presetClass="entr" presetSubtype="8" fill="hold" grpId="0" nodeType="withEffect">
                                  <p:stCondLst>
                                    <p:cond delay="3500"/>
                                  </p:stCondLst>
                                  <p:childTnLst>
                                    <p:set>
                                      <p:cBhvr>
                                        <p:cTn id="12" dur="1" fill="hold">
                                          <p:stCondLst>
                                            <p:cond delay="0"/>
                                          </p:stCondLst>
                                        </p:cTn>
                                        <p:tgtEl>
                                          <p:spTgt spid="4">
                                            <p:graphicEl>
                                              <a:chart seriesIdx="-3" categoryIdx="-3" bldStep="gridLegend"/>
                                            </p:graphicEl>
                                          </p:spTgt>
                                        </p:tgtEl>
                                        <p:attrNameLst>
                                          <p:attrName>style.visibility</p:attrName>
                                        </p:attrNameLst>
                                      </p:cBhvr>
                                      <p:to>
                                        <p:strVal val="visible"/>
                                      </p:to>
                                    </p:set>
                                    <p:animEffect transition="in" filter="wipe(left)">
                                      <p:cBhvr>
                                        <p:cTn id="13" dur="500"/>
                                        <p:tgtEl>
                                          <p:spTgt spid="4">
                                            <p:graphicEl>
                                              <a:chart seriesIdx="-3" categoryIdx="-3" bldStep="gridLegend"/>
                                            </p:graphicEl>
                                          </p:spTgt>
                                        </p:tgtEl>
                                      </p:cBhvr>
                                    </p:animEffect>
                                  </p:childTnLst>
                                </p:cTn>
                              </p:par>
                              <p:par>
                                <p:cTn id="14" presetID="22" presetClass="entr" presetSubtype="8" fill="hold" grpId="0" nodeType="withEffect">
                                  <p:stCondLst>
                                    <p:cond delay="4250"/>
                                  </p:stCondLst>
                                  <p:childTnLst>
                                    <p:set>
                                      <p:cBhvr>
                                        <p:cTn id="15" dur="1" fill="hold">
                                          <p:stCondLst>
                                            <p:cond delay="0"/>
                                          </p:stCondLst>
                                        </p:cTn>
                                        <p:tgtEl>
                                          <p:spTgt spid="4">
                                            <p:graphicEl>
                                              <a:chart seriesIdx="0" categoryIdx="0" bldStep="ptInCategory"/>
                                            </p:graphicEl>
                                          </p:spTgt>
                                        </p:tgtEl>
                                        <p:attrNameLst>
                                          <p:attrName>style.visibility</p:attrName>
                                        </p:attrNameLst>
                                      </p:cBhvr>
                                      <p:to>
                                        <p:strVal val="visible"/>
                                      </p:to>
                                    </p:set>
                                    <p:animEffect transition="in" filter="wipe(left)">
                                      <p:cBhvr>
                                        <p:cTn id="16" dur="500"/>
                                        <p:tgtEl>
                                          <p:spTgt spid="4">
                                            <p:graphicEl>
                                              <a:chart seriesIdx="0" categoryIdx="0" bldStep="ptInCategory"/>
                                            </p:graphicEl>
                                          </p:spTgt>
                                        </p:tgtEl>
                                      </p:cBhvr>
                                    </p:animEffect>
                                  </p:childTnLst>
                                </p:cTn>
                              </p:par>
                              <p:par>
                                <p:cTn id="17" presetID="14" presetClass="entr" presetSubtype="10" fill="hold" nodeType="withEffect">
                                  <p:stCondLst>
                                    <p:cond delay="5000"/>
                                  </p:stCondLst>
                                  <p:childTnLst>
                                    <p:set>
                                      <p:cBhvr>
                                        <p:cTn id="18" dur="1" fill="hold">
                                          <p:stCondLst>
                                            <p:cond delay="0"/>
                                          </p:stCondLst>
                                        </p:cTn>
                                        <p:tgtEl>
                                          <p:spTgt spid="11"/>
                                        </p:tgtEl>
                                        <p:attrNameLst>
                                          <p:attrName>style.visibility</p:attrName>
                                        </p:attrNameLst>
                                      </p:cBhvr>
                                      <p:to>
                                        <p:strVal val="visible"/>
                                      </p:to>
                                    </p:set>
                                    <p:animEffect transition="in" filter="randombar(horizontal)">
                                      <p:cBhvr>
                                        <p:cTn id="19" dur="500"/>
                                        <p:tgtEl>
                                          <p:spTgt spid="11"/>
                                        </p:tgtEl>
                                      </p:cBhvr>
                                    </p:animEffect>
                                  </p:childTnLst>
                                </p:cTn>
                              </p:par>
                              <p:par>
                                <p:cTn id="20" presetID="22" presetClass="entr" presetSubtype="8" fill="hold" grpId="0" nodeType="withEffect">
                                  <p:stCondLst>
                                    <p:cond delay="5750"/>
                                  </p:stCondLst>
                                  <p:childTnLst>
                                    <p:set>
                                      <p:cBhvr>
                                        <p:cTn id="21" dur="1" fill="hold">
                                          <p:stCondLst>
                                            <p:cond delay="0"/>
                                          </p:stCondLst>
                                        </p:cTn>
                                        <p:tgtEl>
                                          <p:spTgt spid="4">
                                            <p:graphicEl>
                                              <a:chart seriesIdx="0" categoryIdx="1" bldStep="ptInCategory"/>
                                            </p:graphicEl>
                                          </p:spTgt>
                                        </p:tgtEl>
                                        <p:attrNameLst>
                                          <p:attrName>style.visibility</p:attrName>
                                        </p:attrNameLst>
                                      </p:cBhvr>
                                      <p:to>
                                        <p:strVal val="visible"/>
                                      </p:to>
                                    </p:set>
                                    <p:animEffect transition="in" filter="wipe(left)">
                                      <p:cBhvr>
                                        <p:cTn id="22" dur="500"/>
                                        <p:tgtEl>
                                          <p:spTgt spid="4">
                                            <p:graphicEl>
                                              <a:chart seriesIdx="0" categoryIdx="1" bldStep="ptInCategory"/>
                                            </p:graphicEl>
                                          </p:spTgt>
                                        </p:tgtEl>
                                      </p:cBhvr>
                                    </p:animEffect>
                                  </p:childTnLst>
                                </p:cTn>
                              </p:par>
                              <p:par>
                                <p:cTn id="23" presetID="14" presetClass="entr" presetSubtype="10" fill="hold" nodeType="withEffect">
                                  <p:stCondLst>
                                    <p:cond delay="6500"/>
                                  </p:stCondLst>
                                  <p:childTnLst>
                                    <p:set>
                                      <p:cBhvr>
                                        <p:cTn id="24" dur="1" fill="hold">
                                          <p:stCondLst>
                                            <p:cond delay="0"/>
                                          </p:stCondLst>
                                        </p:cTn>
                                        <p:tgtEl>
                                          <p:spTgt spid="8"/>
                                        </p:tgtEl>
                                        <p:attrNameLst>
                                          <p:attrName>style.visibility</p:attrName>
                                        </p:attrNameLst>
                                      </p:cBhvr>
                                      <p:to>
                                        <p:strVal val="visible"/>
                                      </p:to>
                                    </p:set>
                                    <p:animEffect transition="in" filter="randombar(horizontal)">
                                      <p:cBhvr>
                                        <p:cTn id="25" dur="500"/>
                                        <p:tgtEl>
                                          <p:spTgt spid="8"/>
                                        </p:tgtEl>
                                      </p:cBhvr>
                                    </p:animEffect>
                                  </p:childTnLst>
                                </p:cTn>
                              </p:par>
                              <p:par>
                                <p:cTn id="26" presetID="22" presetClass="entr" presetSubtype="8" fill="hold" grpId="0" nodeType="withEffect">
                                  <p:stCondLst>
                                    <p:cond delay="7250"/>
                                  </p:stCondLst>
                                  <p:childTnLst>
                                    <p:set>
                                      <p:cBhvr>
                                        <p:cTn id="27" dur="1" fill="hold">
                                          <p:stCondLst>
                                            <p:cond delay="0"/>
                                          </p:stCondLst>
                                        </p:cTn>
                                        <p:tgtEl>
                                          <p:spTgt spid="4">
                                            <p:graphicEl>
                                              <a:chart seriesIdx="0" categoryIdx="2" bldStep="ptInCategory"/>
                                            </p:graphicEl>
                                          </p:spTgt>
                                        </p:tgtEl>
                                        <p:attrNameLst>
                                          <p:attrName>style.visibility</p:attrName>
                                        </p:attrNameLst>
                                      </p:cBhvr>
                                      <p:to>
                                        <p:strVal val="visible"/>
                                      </p:to>
                                    </p:set>
                                    <p:animEffect transition="in" filter="wipe(left)">
                                      <p:cBhvr>
                                        <p:cTn id="28" dur="500"/>
                                        <p:tgtEl>
                                          <p:spTgt spid="4">
                                            <p:graphicEl>
                                              <a:chart seriesIdx="0" categoryIdx="2" bldStep="ptInCategory"/>
                                            </p:graphicEl>
                                          </p:spTgt>
                                        </p:tgtEl>
                                      </p:cBhvr>
                                    </p:animEffect>
                                  </p:childTnLst>
                                </p:cTn>
                              </p:par>
                              <p:par>
                                <p:cTn id="29" presetID="14" presetClass="entr" presetSubtype="10" fill="hold" nodeType="withEffect">
                                  <p:stCondLst>
                                    <p:cond delay="8000"/>
                                  </p:stCondLst>
                                  <p:childTnLst>
                                    <p:set>
                                      <p:cBhvr>
                                        <p:cTn id="30" dur="1" fill="hold">
                                          <p:stCondLst>
                                            <p:cond delay="0"/>
                                          </p:stCondLst>
                                        </p:cTn>
                                        <p:tgtEl>
                                          <p:spTgt spid="5"/>
                                        </p:tgtEl>
                                        <p:attrNameLst>
                                          <p:attrName>style.visibility</p:attrName>
                                        </p:attrNameLst>
                                      </p:cBhvr>
                                      <p:to>
                                        <p:strVal val="visible"/>
                                      </p:to>
                                    </p:set>
                                    <p:animEffect transition="in" filter="randombar(horizontal)">
                                      <p:cBhvr>
                                        <p:cTn id="31" dur="500"/>
                                        <p:tgtEl>
                                          <p:spTgt spid="5"/>
                                        </p:tgtEl>
                                      </p:cBhvr>
                                    </p:animEffect>
                                  </p:childTnLst>
                                </p:cTn>
                              </p:par>
                              <p:par>
                                <p:cTn id="32" presetID="22" presetClass="entr" presetSubtype="8" fill="hold" grpId="0" nodeType="withEffect">
                                  <p:stCondLst>
                                    <p:cond delay="8750"/>
                                  </p:stCondLst>
                                  <p:childTnLst>
                                    <p:set>
                                      <p:cBhvr>
                                        <p:cTn id="33" dur="1" fill="hold">
                                          <p:stCondLst>
                                            <p:cond delay="0"/>
                                          </p:stCondLst>
                                        </p:cTn>
                                        <p:tgtEl>
                                          <p:spTgt spid="4">
                                            <p:graphicEl>
                                              <a:chart seriesIdx="0" categoryIdx="3" bldStep="ptInCategory"/>
                                            </p:graphicEl>
                                          </p:spTgt>
                                        </p:tgtEl>
                                        <p:attrNameLst>
                                          <p:attrName>style.visibility</p:attrName>
                                        </p:attrNameLst>
                                      </p:cBhvr>
                                      <p:to>
                                        <p:strVal val="visible"/>
                                      </p:to>
                                    </p:set>
                                    <p:animEffect transition="in" filter="wipe(left)">
                                      <p:cBhvr>
                                        <p:cTn id="34" dur="500"/>
                                        <p:tgtEl>
                                          <p:spTgt spid="4">
                                            <p:graphicEl>
                                              <a:chart seriesIdx="0" categoryIdx="3" bldStep="ptInCategory"/>
                                            </p:graphicEl>
                                          </p:spTgt>
                                        </p:tgtEl>
                                      </p:cBhvr>
                                    </p:animEffect>
                                  </p:childTnLst>
                                </p:cTn>
                              </p:par>
                              <p:par>
                                <p:cTn id="35" presetID="14" presetClass="entr" presetSubtype="10" fill="hold" nodeType="withEffect">
                                  <p:stCondLst>
                                    <p:cond delay="9500"/>
                                  </p:stCondLst>
                                  <p:childTnLst>
                                    <p:set>
                                      <p:cBhvr>
                                        <p:cTn id="36" dur="1" fill="hold">
                                          <p:stCondLst>
                                            <p:cond delay="0"/>
                                          </p:stCondLst>
                                        </p:cTn>
                                        <p:tgtEl>
                                          <p:spTgt spid="14"/>
                                        </p:tgtEl>
                                        <p:attrNameLst>
                                          <p:attrName>style.visibility</p:attrName>
                                        </p:attrNameLst>
                                      </p:cBhvr>
                                      <p:to>
                                        <p:strVal val="visible"/>
                                      </p:to>
                                    </p:set>
                                    <p:animEffect transition="in" filter="randombar(horizontal)">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Graphic spid="4" grpId="0">
        <p:bldSub>
          <a:bldChart bld="categoryEl"/>
        </p:bldSub>
      </p:bldGraphic>
      <p:bldP spid="22" grpId="0"/>
      <p:bldP spid="22" grpId="1"/>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sp>
        <p:nvSpPr>
          <p:cNvPr id="11" name="CuadroTexto 10"/>
          <p:cNvSpPr txBox="1"/>
          <p:nvPr/>
        </p:nvSpPr>
        <p:spPr>
          <a:xfrm>
            <a:off x="606286" y="754074"/>
            <a:ext cx="41275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400" b="1" i="0" u="none" strike="noStrike" kern="1200" cap="none" spc="0" normalizeH="0" baseline="0" noProof="0" dirty="0">
                <a:ln>
                  <a:noFill/>
                </a:ln>
                <a:solidFill>
                  <a:prstClr val="white">
                    <a:lumMod val="95000"/>
                  </a:prstClr>
                </a:solidFill>
                <a:effectLst/>
                <a:uLnTx/>
                <a:uFillTx/>
                <a:latin typeface="Roboto Condensed" panose="02000000000000000000" pitchFamily="2" charset="0"/>
                <a:ea typeface="Roboto Condensed" panose="02000000000000000000" pitchFamily="2" charset="0"/>
                <a:cs typeface="+mn-cs"/>
              </a:rPr>
              <a:t>Infographic Section</a:t>
            </a:r>
          </a:p>
        </p:txBody>
      </p:sp>
      <p:sp>
        <p:nvSpPr>
          <p:cNvPr id="12" name="CuadroTexto 11"/>
          <p:cNvSpPr txBox="1"/>
          <p:nvPr/>
        </p:nvSpPr>
        <p:spPr>
          <a:xfrm>
            <a:off x="606286" y="1121280"/>
            <a:ext cx="49657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lumMod val="95000"/>
                  </a:prstClr>
                </a:solidFill>
                <a:effectLst/>
                <a:uLnTx/>
                <a:uFillTx/>
                <a:latin typeface="Raleway" panose="020B0003030101060003" pitchFamily="34" charset="0"/>
                <a:ea typeface="+mn-ea"/>
                <a:cs typeface="+mn-cs"/>
              </a:rPr>
              <a:t>Flow Multiporpose Powerpoint Template</a:t>
            </a:r>
          </a:p>
        </p:txBody>
      </p:sp>
      <p:sp>
        <p:nvSpPr>
          <p:cNvPr id="15" name="Rectángulo 14"/>
          <p:cNvSpPr/>
          <p:nvPr/>
        </p:nvSpPr>
        <p:spPr>
          <a:xfrm>
            <a:off x="5728752" y="1450088"/>
            <a:ext cx="734496" cy="37888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black">
                    <a:lumMod val="65000"/>
                    <a:lumOff val="35000"/>
                  </a:prstClr>
                </a:solidFill>
                <a:latin typeface="+mn-lt"/>
                <a:ea typeface="+mn-ea"/>
                <a:cs typeface="+mn-cs"/>
              </a:defRPr>
            </a:pPr>
            <a:r>
              <a:rPr kumimoji="0" lang="es-ES" sz="1862" b="0" i="0" u="none" strike="noStrike" kern="1200" cap="none" spc="0" normalizeH="0" baseline="0" noProof="0" dirty="0">
                <a:ln>
                  <a:noFill/>
                </a:ln>
                <a:solidFill>
                  <a:prstClr val="white">
                    <a:lumMod val="95000"/>
                  </a:prstClr>
                </a:solidFill>
                <a:effectLst/>
                <a:uLnTx/>
                <a:uFillTx/>
                <a:latin typeface="Bebas Neue" panose="020B0606020202050201" pitchFamily="34" charset="0"/>
                <a:ea typeface="+mn-ea"/>
                <a:cs typeface="+mn-cs"/>
              </a:rPr>
              <a:t>Report</a:t>
            </a:r>
          </a:p>
        </p:txBody>
      </p:sp>
      <p:graphicFrame>
        <p:nvGraphicFramePr>
          <p:cNvPr id="13" name="Chart 21"/>
          <p:cNvGraphicFramePr/>
          <p:nvPr>
            <p:extLst>
              <p:ext uri="{D42A27DB-BD31-4B8C-83A1-F6EECF244321}">
                <p14:modId xmlns:p14="http://schemas.microsoft.com/office/powerpoint/2010/main" val="1540859193"/>
              </p:ext>
            </p:extLst>
          </p:nvPr>
        </p:nvGraphicFramePr>
        <p:xfrm>
          <a:off x="739025" y="1681316"/>
          <a:ext cx="10831643" cy="394273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764578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sp>
        <p:nvSpPr>
          <p:cNvPr id="11" name="CuadroTexto 10"/>
          <p:cNvSpPr txBox="1"/>
          <p:nvPr/>
        </p:nvSpPr>
        <p:spPr>
          <a:xfrm>
            <a:off x="606286" y="754074"/>
            <a:ext cx="41275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400" b="1" i="0" u="none" strike="noStrike" kern="1200" cap="none" spc="0" normalizeH="0" baseline="0" noProof="0" dirty="0">
                <a:ln>
                  <a:noFill/>
                </a:ln>
                <a:solidFill>
                  <a:prstClr val="white">
                    <a:lumMod val="95000"/>
                  </a:prstClr>
                </a:solidFill>
                <a:effectLst/>
                <a:uLnTx/>
                <a:uFillTx/>
                <a:latin typeface="Roboto Condensed" panose="02000000000000000000" pitchFamily="2" charset="0"/>
                <a:ea typeface="Roboto Condensed" panose="02000000000000000000" pitchFamily="2" charset="0"/>
                <a:cs typeface="+mn-cs"/>
              </a:rPr>
              <a:t>Infographic Section</a:t>
            </a:r>
          </a:p>
        </p:txBody>
      </p:sp>
      <p:sp>
        <p:nvSpPr>
          <p:cNvPr id="12" name="CuadroTexto 11"/>
          <p:cNvSpPr txBox="1"/>
          <p:nvPr/>
        </p:nvSpPr>
        <p:spPr>
          <a:xfrm>
            <a:off x="606286" y="1121280"/>
            <a:ext cx="49657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lumMod val="95000"/>
                  </a:prstClr>
                </a:solidFill>
                <a:effectLst/>
                <a:uLnTx/>
                <a:uFillTx/>
                <a:latin typeface="Raleway" panose="020B0003030101060003" pitchFamily="34" charset="0"/>
                <a:ea typeface="+mn-ea"/>
                <a:cs typeface="+mn-cs"/>
              </a:rPr>
              <a:t>Flow Multiporpose Powerpoint Template</a:t>
            </a:r>
          </a:p>
        </p:txBody>
      </p:sp>
      <p:graphicFrame>
        <p:nvGraphicFramePr>
          <p:cNvPr id="14" name="Gráfico 13"/>
          <p:cNvGraphicFramePr/>
          <p:nvPr>
            <p:extLst>
              <p:ext uri="{D42A27DB-BD31-4B8C-83A1-F6EECF244321}">
                <p14:modId xmlns:p14="http://schemas.microsoft.com/office/powerpoint/2010/main" val="3707925480"/>
              </p:ext>
            </p:extLst>
          </p:nvPr>
        </p:nvGraphicFramePr>
        <p:xfrm>
          <a:off x="606286" y="1750143"/>
          <a:ext cx="10964382" cy="404105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1558429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sp>
        <p:nvSpPr>
          <p:cNvPr id="11" name="CuadroTexto 10"/>
          <p:cNvSpPr txBox="1"/>
          <p:nvPr/>
        </p:nvSpPr>
        <p:spPr>
          <a:xfrm>
            <a:off x="606286" y="754074"/>
            <a:ext cx="41275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400" b="1" i="0" u="none" strike="noStrike" kern="1200" cap="none" spc="0" normalizeH="0" baseline="0" noProof="0" dirty="0">
                <a:ln>
                  <a:noFill/>
                </a:ln>
                <a:solidFill>
                  <a:prstClr val="white">
                    <a:lumMod val="95000"/>
                  </a:prstClr>
                </a:solidFill>
                <a:effectLst/>
                <a:uLnTx/>
                <a:uFillTx/>
                <a:latin typeface="Roboto Condensed" panose="02000000000000000000" pitchFamily="2" charset="0"/>
                <a:ea typeface="Roboto Condensed" panose="02000000000000000000" pitchFamily="2" charset="0"/>
                <a:cs typeface="+mn-cs"/>
              </a:rPr>
              <a:t>Infographic Section</a:t>
            </a:r>
          </a:p>
        </p:txBody>
      </p:sp>
      <p:sp>
        <p:nvSpPr>
          <p:cNvPr id="12" name="CuadroTexto 11"/>
          <p:cNvSpPr txBox="1"/>
          <p:nvPr/>
        </p:nvSpPr>
        <p:spPr>
          <a:xfrm>
            <a:off x="606286" y="1121280"/>
            <a:ext cx="49657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lumMod val="95000"/>
                  </a:prstClr>
                </a:solidFill>
                <a:effectLst/>
                <a:uLnTx/>
                <a:uFillTx/>
                <a:latin typeface="Raleway" panose="020B0003030101060003" pitchFamily="34" charset="0"/>
                <a:ea typeface="+mn-ea"/>
                <a:cs typeface="+mn-cs"/>
              </a:rPr>
              <a:t>Flow Multiporpose Powerpoint Template</a:t>
            </a:r>
          </a:p>
        </p:txBody>
      </p:sp>
      <p:graphicFrame>
        <p:nvGraphicFramePr>
          <p:cNvPr id="13" name="Gráfico 12"/>
          <p:cNvGraphicFramePr/>
          <p:nvPr>
            <p:extLst>
              <p:ext uri="{D42A27DB-BD31-4B8C-83A1-F6EECF244321}">
                <p14:modId xmlns:p14="http://schemas.microsoft.com/office/powerpoint/2010/main" val="306177879"/>
              </p:ext>
            </p:extLst>
          </p:nvPr>
        </p:nvGraphicFramePr>
        <p:xfrm>
          <a:off x="606286" y="1632155"/>
          <a:ext cx="10964382" cy="410988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8979079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Income Management</a:t>
            </a:r>
            <a:endParaRPr lang="en-US" dirty="0"/>
          </a:p>
        </p:txBody>
      </p:sp>
      <p:sp>
        <p:nvSpPr>
          <p:cNvPr id="8" name="Text Placeholder 7"/>
          <p:cNvSpPr>
            <a:spLocks noGrp="1"/>
          </p:cNvSpPr>
          <p:nvPr>
            <p:ph type="body" sz="half" idx="2"/>
          </p:nvPr>
        </p:nvSpPr>
        <p:spPr/>
        <p:txBody>
          <a:bodyPr/>
          <a:lstStyle/>
          <a:p>
            <a:r>
              <a:rPr lang="en-US"/>
              <a:t>Income Management</a:t>
            </a:r>
            <a:endParaRPr lang="en-US" dirty="0"/>
          </a:p>
        </p:txBody>
      </p:sp>
      <p:sp>
        <p:nvSpPr>
          <p:cNvPr id="30" name="Slide Number Placeholder 29"/>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278" name="Chart 277"/>
          <p:cNvGraphicFramePr/>
          <p:nvPr>
            <p:extLst>
              <p:ext uri="{D42A27DB-BD31-4B8C-83A1-F6EECF244321}">
                <p14:modId xmlns:p14="http://schemas.microsoft.com/office/powerpoint/2010/main" val="3793611206"/>
              </p:ext>
            </p:extLst>
          </p:nvPr>
        </p:nvGraphicFramePr>
        <p:xfrm>
          <a:off x="711200" y="1337733"/>
          <a:ext cx="10566400" cy="3359762"/>
        </p:xfrm>
        <a:graphic>
          <a:graphicData uri="http://schemas.openxmlformats.org/drawingml/2006/chart">
            <c:chart xmlns:c="http://schemas.openxmlformats.org/drawingml/2006/chart" xmlns:r="http://schemas.openxmlformats.org/officeDocument/2006/relationships" r:id="rId3"/>
          </a:graphicData>
        </a:graphic>
      </p:graphicFrame>
      <p:grpSp>
        <p:nvGrpSpPr>
          <p:cNvPr id="258" name="Group 30"/>
          <p:cNvGrpSpPr/>
          <p:nvPr/>
        </p:nvGrpSpPr>
        <p:grpSpPr>
          <a:xfrm>
            <a:off x="1396867" y="4697495"/>
            <a:ext cx="4714415" cy="646499"/>
            <a:chOff x="1270277" y="1241608"/>
            <a:chExt cx="3535811" cy="484874"/>
          </a:xfrm>
        </p:grpSpPr>
        <p:sp>
          <p:nvSpPr>
            <p:cNvPr id="280" name="Text Placeholder 3"/>
            <p:cNvSpPr txBox="1">
              <a:spLocks/>
            </p:cNvSpPr>
            <p:nvPr/>
          </p:nvSpPr>
          <p:spPr>
            <a:xfrm>
              <a:off x="1270277" y="1241608"/>
              <a:ext cx="931890"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219170" rtl="0" eaLnBrk="1" fontAlgn="auto" latinLnBrk="0" hangingPunct="1">
                <a:lnSpc>
                  <a:spcPct val="100000"/>
                </a:lnSpc>
                <a:spcBef>
                  <a:spcPct val="20000"/>
                </a:spcBef>
                <a:spcAft>
                  <a:spcPts val="0"/>
                </a:spcAft>
                <a:buClrTx/>
                <a:buSzTx/>
                <a:buFontTx/>
                <a:buNone/>
                <a:tabLst/>
                <a:defRPr/>
              </a:pPr>
              <a:r>
                <a:rPr kumimoji="0" lang="en-US" sz="1600" b="1"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mn-cs"/>
                </a:rPr>
                <a:t>Title Goes Here</a:t>
              </a:r>
            </a:p>
          </p:txBody>
        </p:sp>
        <p:sp>
          <p:nvSpPr>
            <p:cNvPr id="281" name="Text Placeholder 3"/>
            <p:cNvSpPr txBox="1">
              <a:spLocks/>
            </p:cNvSpPr>
            <p:nvPr/>
          </p:nvSpPr>
          <p:spPr>
            <a:xfrm>
              <a:off x="1270277" y="1418801"/>
              <a:ext cx="3535811" cy="30768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219170" rtl="0" eaLnBrk="1" fontAlgn="auto" latinLnBrk="0" hangingPunct="1">
                <a:lnSpc>
                  <a:spcPct val="100000"/>
                </a:lnSpc>
                <a:spcBef>
                  <a:spcPct val="20000"/>
                </a:spcBef>
                <a:spcAft>
                  <a:spcPts val="0"/>
                </a:spcAft>
                <a:buClrTx/>
                <a:buSzTx/>
                <a:buFontTx/>
                <a:buNone/>
                <a:tabLst/>
                <a:defRPr/>
              </a:pPr>
              <a:r>
                <a:rPr kumimoji="0" lang="en-US" sz="1333"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There are many variations of passages but the majority have  suffered alteration in some form by injected.</a:t>
              </a:r>
            </a:p>
          </p:txBody>
        </p:sp>
      </p:grpSp>
      <p:sp>
        <p:nvSpPr>
          <p:cNvPr id="282" name="Freeform 45"/>
          <p:cNvSpPr>
            <a:spLocks noEditPoints="1"/>
          </p:cNvSpPr>
          <p:nvPr/>
        </p:nvSpPr>
        <p:spPr bwMode="auto">
          <a:xfrm>
            <a:off x="879112" y="4908825"/>
            <a:ext cx="414624" cy="414624"/>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lumMod val="65000"/>
            </a:schemeClr>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60" name="Group 30"/>
          <p:cNvGrpSpPr/>
          <p:nvPr/>
        </p:nvGrpSpPr>
        <p:grpSpPr>
          <a:xfrm>
            <a:off x="1396867" y="5486400"/>
            <a:ext cx="4714415" cy="646499"/>
            <a:chOff x="1270277" y="1241608"/>
            <a:chExt cx="3535811" cy="484874"/>
          </a:xfrm>
        </p:grpSpPr>
        <p:sp>
          <p:nvSpPr>
            <p:cNvPr id="284" name="Text Placeholder 3"/>
            <p:cNvSpPr txBox="1">
              <a:spLocks/>
            </p:cNvSpPr>
            <p:nvPr/>
          </p:nvSpPr>
          <p:spPr>
            <a:xfrm>
              <a:off x="1270277" y="1241608"/>
              <a:ext cx="931890"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219170" rtl="0" eaLnBrk="1" fontAlgn="auto" latinLnBrk="0" hangingPunct="1">
                <a:lnSpc>
                  <a:spcPct val="100000"/>
                </a:lnSpc>
                <a:spcBef>
                  <a:spcPct val="20000"/>
                </a:spcBef>
                <a:spcAft>
                  <a:spcPts val="0"/>
                </a:spcAft>
                <a:buClrTx/>
                <a:buSzTx/>
                <a:buFontTx/>
                <a:buNone/>
                <a:tabLst/>
                <a:defRPr/>
              </a:pPr>
              <a:r>
                <a:rPr kumimoji="0" lang="en-US" sz="1600" b="1" i="0" u="none" strike="noStrike" kern="1200" cap="none" spc="0" normalizeH="0" baseline="0" noProof="0" dirty="0">
                  <a:ln>
                    <a:noFill/>
                  </a:ln>
                  <a:solidFill>
                    <a:prstClr val="black">
                      <a:lumMod val="50000"/>
                      <a:lumOff val="50000"/>
                    </a:prstClr>
                  </a:solidFill>
                  <a:effectLst/>
                  <a:uLnTx/>
                  <a:uFillTx/>
                  <a:latin typeface="Calibri Light" panose="020F0302020204030204"/>
                  <a:ea typeface="+mn-ea"/>
                  <a:cs typeface="+mn-cs"/>
                </a:rPr>
                <a:t>Title Goes Here</a:t>
              </a:r>
            </a:p>
          </p:txBody>
        </p:sp>
        <p:sp>
          <p:nvSpPr>
            <p:cNvPr id="285" name="Text Placeholder 3"/>
            <p:cNvSpPr txBox="1">
              <a:spLocks/>
            </p:cNvSpPr>
            <p:nvPr/>
          </p:nvSpPr>
          <p:spPr>
            <a:xfrm>
              <a:off x="1270277" y="1418801"/>
              <a:ext cx="3535811" cy="30768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219170" rtl="0" eaLnBrk="1" fontAlgn="auto" latinLnBrk="0" hangingPunct="1">
                <a:lnSpc>
                  <a:spcPct val="100000"/>
                </a:lnSpc>
                <a:spcBef>
                  <a:spcPct val="20000"/>
                </a:spcBef>
                <a:spcAft>
                  <a:spcPts val="0"/>
                </a:spcAft>
                <a:buClrTx/>
                <a:buSzTx/>
                <a:buFontTx/>
                <a:buNone/>
                <a:tabLst/>
                <a:defRPr/>
              </a:pPr>
              <a:r>
                <a:rPr kumimoji="0" lang="en-US" sz="1333"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There are many variations of passages but the majority have  suffered alteration in some form by injected.</a:t>
              </a:r>
            </a:p>
          </p:txBody>
        </p:sp>
      </p:grpSp>
      <p:sp>
        <p:nvSpPr>
          <p:cNvPr id="286" name="Freeform 45"/>
          <p:cNvSpPr>
            <a:spLocks noEditPoints="1"/>
          </p:cNvSpPr>
          <p:nvPr/>
        </p:nvSpPr>
        <p:spPr bwMode="auto">
          <a:xfrm>
            <a:off x="879112" y="5697731"/>
            <a:ext cx="414624" cy="414624"/>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lumMod val="65000"/>
            </a:schemeClr>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6447474"/>
      </p:ext>
    </p:extLst>
  </p:cSld>
  <p:clrMapOvr>
    <a:masterClrMapping/>
  </p:clrMapOvr>
  <p:transition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78">
                                            <p:graphicEl>
                                              <a:chart seriesIdx="-3" categoryIdx="-3" bldStep="gridLegend"/>
                                            </p:graphicEl>
                                          </p:spTgt>
                                        </p:tgtEl>
                                        <p:attrNameLst>
                                          <p:attrName>style.visibility</p:attrName>
                                        </p:attrNameLst>
                                      </p:cBhvr>
                                      <p:to>
                                        <p:strVal val="visible"/>
                                      </p:to>
                                    </p:set>
                                    <p:animEffect transition="in" filter="wipe(down)">
                                      <p:cBhvr>
                                        <p:cTn id="7" dur="500"/>
                                        <p:tgtEl>
                                          <p:spTgt spid="278">
                                            <p:graphicEl>
                                              <a:chart seriesIdx="-3" categoryIdx="-3" bldStep="gridLegend"/>
                                            </p:graphic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8">
                                            <p:graphicEl>
                                              <a:chart seriesIdx="0" categoryIdx="-4" bldStep="series"/>
                                            </p:graphicEl>
                                          </p:spTgt>
                                        </p:tgtEl>
                                        <p:attrNameLst>
                                          <p:attrName>style.visibility</p:attrName>
                                        </p:attrNameLst>
                                      </p:cBhvr>
                                      <p:to>
                                        <p:strVal val="visible"/>
                                      </p:to>
                                    </p:set>
                                    <p:animEffect transition="in" filter="wipe(left)">
                                      <p:cBhvr>
                                        <p:cTn id="11" dur="500"/>
                                        <p:tgtEl>
                                          <p:spTgt spid="278">
                                            <p:graphicEl>
                                              <a:chart seriesIdx="0" categoryIdx="-4" bldStep="series"/>
                                            </p:graphic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78">
                                            <p:graphicEl>
                                              <a:chart seriesIdx="1" categoryIdx="-4" bldStep="series"/>
                                            </p:graphicEl>
                                          </p:spTgt>
                                        </p:tgtEl>
                                        <p:attrNameLst>
                                          <p:attrName>style.visibility</p:attrName>
                                        </p:attrNameLst>
                                      </p:cBhvr>
                                      <p:to>
                                        <p:strVal val="visible"/>
                                      </p:to>
                                    </p:set>
                                    <p:animEffect transition="in" filter="wipe(left)">
                                      <p:cBhvr>
                                        <p:cTn id="15" dur="500"/>
                                        <p:tgtEl>
                                          <p:spTgt spid="278">
                                            <p:graphicEl>
                                              <a:chart seriesIdx="1" categoryIdx="-4" bldStep="series"/>
                                            </p:graphic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78">
                                            <p:graphicEl>
                                              <a:chart seriesIdx="2" categoryIdx="-4" bldStep="series"/>
                                            </p:graphicEl>
                                          </p:spTgt>
                                        </p:tgtEl>
                                        <p:attrNameLst>
                                          <p:attrName>style.visibility</p:attrName>
                                        </p:attrNameLst>
                                      </p:cBhvr>
                                      <p:to>
                                        <p:strVal val="visible"/>
                                      </p:to>
                                    </p:set>
                                    <p:animEffect transition="in" filter="wipe(left)">
                                      <p:cBhvr>
                                        <p:cTn id="19" dur="500"/>
                                        <p:tgtEl>
                                          <p:spTgt spid="278">
                                            <p:graphicEl>
                                              <a:chart seriesIdx="2" categoryIdx="-4" bldStep="series"/>
                                            </p:graphic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78">
                                            <p:graphicEl>
                                              <a:chart seriesIdx="3" categoryIdx="-4" bldStep="series"/>
                                            </p:graphicEl>
                                          </p:spTgt>
                                        </p:tgtEl>
                                        <p:attrNameLst>
                                          <p:attrName>style.visibility</p:attrName>
                                        </p:attrNameLst>
                                      </p:cBhvr>
                                      <p:to>
                                        <p:strVal val="visible"/>
                                      </p:to>
                                    </p:set>
                                    <p:animEffect transition="in" filter="wipe(left)">
                                      <p:cBhvr>
                                        <p:cTn id="23" dur="500"/>
                                        <p:tgtEl>
                                          <p:spTgt spid="278">
                                            <p:graphicEl>
                                              <a:chart seriesIdx="3" categoryIdx="-4" bldStep="series"/>
                                            </p:graphicEl>
                                          </p:spTgt>
                                        </p:tgtEl>
                                      </p:cBhvr>
                                    </p:animEffect>
                                  </p:childTnLst>
                                </p:cTn>
                              </p:par>
                            </p:childTnLst>
                          </p:cTn>
                        </p:par>
                        <p:par>
                          <p:cTn id="24" fill="hold">
                            <p:stCondLst>
                              <p:cond delay="2500"/>
                            </p:stCondLst>
                            <p:childTnLst>
                              <p:par>
                                <p:cTn id="25" presetID="53" presetClass="entr" presetSubtype="0" fill="hold" grpId="0" nodeType="afterEffect">
                                  <p:stCondLst>
                                    <p:cond delay="0"/>
                                  </p:stCondLst>
                                  <p:childTnLst>
                                    <p:set>
                                      <p:cBhvr>
                                        <p:cTn id="26" dur="1" fill="hold">
                                          <p:stCondLst>
                                            <p:cond delay="0"/>
                                          </p:stCondLst>
                                        </p:cTn>
                                        <p:tgtEl>
                                          <p:spTgt spid="282"/>
                                        </p:tgtEl>
                                        <p:attrNameLst>
                                          <p:attrName>style.visibility</p:attrName>
                                        </p:attrNameLst>
                                      </p:cBhvr>
                                      <p:to>
                                        <p:strVal val="visible"/>
                                      </p:to>
                                    </p:set>
                                    <p:anim calcmode="lin" valueType="num">
                                      <p:cBhvr>
                                        <p:cTn id="27" dur="500" fill="hold"/>
                                        <p:tgtEl>
                                          <p:spTgt spid="282"/>
                                        </p:tgtEl>
                                        <p:attrNameLst>
                                          <p:attrName>ppt_w</p:attrName>
                                        </p:attrNameLst>
                                      </p:cBhvr>
                                      <p:tavLst>
                                        <p:tav tm="0">
                                          <p:val>
                                            <p:fltVal val="0"/>
                                          </p:val>
                                        </p:tav>
                                        <p:tav tm="100000">
                                          <p:val>
                                            <p:strVal val="#ppt_w"/>
                                          </p:val>
                                        </p:tav>
                                      </p:tavLst>
                                    </p:anim>
                                    <p:anim calcmode="lin" valueType="num">
                                      <p:cBhvr>
                                        <p:cTn id="28" dur="500" fill="hold"/>
                                        <p:tgtEl>
                                          <p:spTgt spid="282"/>
                                        </p:tgtEl>
                                        <p:attrNameLst>
                                          <p:attrName>ppt_h</p:attrName>
                                        </p:attrNameLst>
                                      </p:cBhvr>
                                      <p:tavLst>
                                        <p:tav tm="0">
                                          <p:val>
                                            <p:fltVal val="0"/>
                                          </p:val>
                                        </p:tav>
                                        <p:tav tm="100000">
                                          <p:val>
                                            <p:strVal val="#ppt_h"/>
                                          </p:val>
                                        </p:tav>
                                      </p:tavLst>
                                    </p:anim>
                                    <p:animEffect transition="in" filter="fade">
                                      <p:cBhvr>
                                        <p:cTn id="29" dur="500"/>
                                        <p:tgtEl>
                                          <p:spTgt spid="282"/>
                                        </p:tgtEl>
                                      </p:cBhvr>
                                    </p:animEffect>
                                  </p:childTnLst>
                                </p:cTn>
                              </p:par>
                            </p:childTnLst>
                          </p:cTn>
                        </p:par>
                        <p:par>
                          <p:cTn id="30" fill="hold">
                            <p:stCondLst>
                              <p:cond delay="3000"/>
                            </p:stCondLst>
                            <p:childTnLst>
                              <p:par>
                                <p:cTn id="31" presetID="22" presetClass="entr" presetSubtype="8" fill="hold" nodeType="afterEffect">
                                  <p:stCondLst>
                                    <p:cond delay="0"/>
                                  </p:stCondLst>
                                  <p:childTnLst>
                                    <p:set>
                                      <p:cBhvr>
                                        <p:cTn id="32" dur="1" fill="hold">
                                          <p:stCondLst>
                                            <p:cond delay="0"/>
                                          </p:stCondLst>
                                        </p:cTn>
                                        <p:tgtEl>
                                          <p:spTgt spid="258"/>
                                        </p:tgtEl>
                                        <p:attrNameLst>
                                          <p:attrName>style.visibility</p:attrName>
                                        </p:attrNameLst>
                                      </p:cBhvr>
                                      <p:to>
                                        <p:strVal val="visible"/>
                                      </p:to>
                                    </p:set>
                                    <p:animEffect transition="in" filter="wipe(left)">
                                      <p:cBhvr>
                                        <p:cTn id="33" dur="500"/>
                                        <p:tgtEl>
                                          <p:spTgt spid="258"/>
                                        </p:tgtEl>
                                      </p:cBhvr>
                                    </p:animEffect>
                                  </p:childTnLst>
                                </p:cTn>
                              </p:par>
                            </p:childTnLst>
                          </p:cTn>
                        </p:par>
                        <p:par>
                          <p:cTn id="34" fill="hold">
                            <p:stCondLst>
                              <p:cond delay="3500"/>
                            </p:stCondLst>
                            <p:childTnLst>
                              <p:par>
                                <p:cTn id="35" presetID="53" presetClass="entr" presetSubtype="0" fill="hold" grpId="0" nodeType="afterEffect">
                                  <p:stCondLst>
                                    <p:cond delay="0"/>
                                  </p:stCondLst>
                                  <p:childTnLst>
                                    <p:set>
                                      <p:cBhvr>
                                        <p:cTn id="36" dur="1" fill="hold">
                                          <p:stCondLst>
                                            <p:cond delay="0"/>
                                          </p:stCondLst>
                                        </p:cTn>
                                        <p:tgtEl>
                                          <p:spTgt spid="286"/>
                                        </p:tgtEl>
                                        <p:attrNameLst>
                                          <p:attrName>style.visibility</p:attrName>
                                        </p:attrNameLst>
                                      </p:cBhvr>
                                      <p:to>
                                        <p:strVal val="visible"/>
                                      </p:to>
                                    </p:set>
                                    <p:anim calcmode="lin" valueType="num">
                                      <p:cBhvr>
                                        <p:cTn id="37" dur="500" fill="hold"/>
                                        <p:tgtEl>
                                          <p:spTgt spid="286"/>
                                        </p:tgtEl>
                                        <p:attrNameLst>
                                          <p:attrName>ppt_w</p:attrName>
                                        </p:attrNameLst>
                                      </p:cBhvr>
                                      <p:tavLst>
                                        <p:tav tm="0">
                                          <p:val>
                                            <p:fltVal val="0"/>
                                          </p:val>
                                        </p:tav>
                                        <p:tav tm="100000">
                                          <p:val>
                                            <p:strVal val="#ppt_w"/>
                                          </p:val>
                                        </p:tav>
                                      </p:tavLst>
                                    </p:anim>
                                    <p:anim calcmode="lin" valueType="num">
                                      <p:cBhvr>
                                        <p:cTn id="38" dur="500" fill="hold"/>
                                        <p:tgtEl>
                                          <p:spTgt spid="286"/>
                                        </p:tgtEl>
                                        <p:attrNameLst>
                                          <p:attrName>ppt_h</p:attrName>
                                        </p:attrNameLst>
                                      </p:cBhvr>
                                      <p:tavLst>
                                        <p:tav tm="0">
                                          <p:val>
                                            <p:fltVal val="0"/>
                                          </p:val>
                                        </p:tav>
                                        <p:tav tm="100000">
                                          <p:val>
                                            <p:strVal val="#ppt_h"/>
                                          </p:val>
                                        </p:tav>
                                      </p:tavLst>
                                    </p:anim>
                                    <p:animEffect transition="in" filter="fade">
                                      <p:cBhvr>
                                        <p:cTn id="39" dur="500"/>
                                        <p:tgtEl>
                                          <p:spTgt spid="286"/>
                                        </p:tgtEl>
                                      </p:cBhvr>
                                    </p:animEffect>
                                  </p:childTnLst>
                                </p:cTn>
                              </p:par>
                            </p:childTnLst>
                          </p:cTn>
                        </p:par>
                        <p:par>
                          <p:cTn id="40" fill="hold">
                            <p:stCondLst>
                              <p:cond delay="4000"/>
                            </p:stCondLst>
                            <p:childTnLst>
                              <p:par>
                                <p:cTn id="41" presetID="22" presetClass="entr" presetSubtype="8" fill="hold" nodeType="afterEffect">
                                  <p:stCondLst>
                                    <p:cond delay="0"/>
                                  </p:stCondLst>
                                  <p:childTnLst>
                                    <p:set>
                                      <p:cBhvr>
                                        <p:cTn id="42" dur="1" fill="hold">
                                          <p:stCondLst>
                                            <p:cond delay="0"/>
                                          </p:stCondLst>
                                        </p:cTn>
                                        <p:tgtEl>
                                          <p:spTgt spid="260"/>
                                        </p:tgtEl>
                                        <p:attrNameLst>
                                          <p:attrName>style.visibility</p:attrName>
                                        </p:attrNameLst>
                                      </p:cBhvr>
                                      <p:to>
                                        <p:strVal val="visible"/>
                                      </p:to>
                                    </p:set>
                                    <p:animEffect transition="in" filter="wipe(left)">
                                      <p:cBhvr>
                                        <p:cTn id="43" dur="500"/>
                                        <p:tgtEl>
                                          <p:spTgt spid="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78" grpId="0">
        <p:bldSub>
          <a:bldChart bld="series"/>
        </p:bldSub>
      </p:bldGraphic>
      <p:bldP spid="282" grpId="0" animBg="1"/>
      <p:bldP spid="286"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Columns Chart Slide</a:t>
            </a:r>
            <a:endParaRPr lang="en-US" dirty="0"/>
          </a:p>
        </p:txBody>
      </p:sp>
      <p:sp>
        <p:nvSpPr>
          <p:cNvPr id="4" name="Text Placeholder 3"/>
          <p:cNvSpPr>
            <a:spLocks noGrp="1"/>
          </p:cNvSpPr>
          <p:nvPr>
            <p:ph type="body" sz="half" idx="2"/>
          </p:nvPr>
        </p:nvSpPr>
        <p:spPr/>
        <p:txBody>
          <a:bodyPr/>
          <a:lstStyle/>
          <a:p>
            <a:r>
              <a:rPr lang="en-US"/>
              <a:t>Columns Chart Slide</a:t>
            </a:r>
            <a:endParaRPr lang="en-US" dirty="0"/>
          </a:p>
        </p:txBody>
      </p:sp>
      <p:sp>
        <p:nvSpPr>
          <p:cNvPr id="57" name="Slide Number Placeholder 56"/>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64" name="Chart 63"/>
          <p:cNvGraphicFramePr/>
          <p:nvPr>
            <p:extLst>
              <p:ext uri="{D42A27DB-BD31-4B8C-83A1-F6EECF244321}">
                <p14:modId xmlns:p14="http://schemas.microsoft.com/office/powerpoint/2010/main" val="757478003"/>
              </p:ext>
            </p:extLst>
          </p:nvPr>
        </p:nvGraphicFramePr>
        <p:xfrm>
          <a:off x="5994402" y="1790700"/>
          <a:ext cx="2979087" cy="348465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2" name="Chart 31"/>
          <p:cNvGraphicFramePr/>
          <p:nvPr>
            <p:extLst>
              <p:ext uri="{D42A27DB-BD31-4B8C-83A1-F6EECF244321}">
                <p14:modId xmlns:p14="http://schemas.microsoft.com/office/powerpoint/2010/main" val="707567203"/>
              </p:ext>
            </p:extLst>
          </p:nvPr>
        </p:nvGraphicFramePr>
        <p:xfrm>
          <a:off x="3218514" y="1790700"/>
          <a:ext cx="2979085" cy="3484656"/>
        </p:xfrm>
        <a:graphic>
          <a:graphicData uri="http://schemas.openxmlformats.org/drawingml/2006/chart">
            <c:chart xmlns:c="http://schemas.openxmlformats.org/drawingml/2006/chart" xmlns:r="http://schemas.openxmlformats.org/officeDocument/2006/relationships" r:id="rId4"/>
          </a:graphicData>
        </a:graphic>
      </p:graphicFrame>
      <p:grpSp>
        <p:nvGrpSpPr>
          <p:cNvPr id="3" name="Group 57"/>
          <p:cNvGrpSpPr/>
          <p:nvPr/>
        </p:nvGrpSpPr>
        <p:grpSpPr>
          <a:xfrm>
            <a:off x="2326781" y="5524485"/>
            <a:ext cx="7606300" cy="268223"/>
            <a:chOff x="1281573" y="4171950"/>
            <a:chExt cx="5704725" cy="201168"/>
          </a:xfrm>
        </p:grpSpPr>
        <p:grpSp>
          <p:nvGrpSpPr>
            <p:cNvPr id="5" name="Group 50"/>
            <p:cNvGrpSpPr/>
            <p:nvPr/>
          </p:nvGrpSpPr>
          <p:grpSpPr>
            <a:xfrm>
              <a:off x="1281573" y="4171950"/>
              <a:ext cx="1097644" cy="201168"/>
              <a:chOff x="2221306" y="3914656"/>
              <a:chExt cx="1097644" cy="201168"/>
            </a:xfrm>
          </p:grpSpPr>
          <p:sp>
            <p:nvSpPr>
              <p:cNvPr id="39" name="TextBox 38"/>
              <p:cNvSpPr txBox="1"/>
              <p:nvPr/>
            </p:nvSpPr>
            <p:spPr>
              <a:xfrm>
                <a:off x="2470160" y="3934938"/>
                <a:ext cx="848790" cy="153841"/>
              </a:xfrm>
              <a:prstGeom prst="rect">
                <a:avLst/>
              </a:prstGeom>
              <a:noFill/>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CONSTRUCTION</a:t>
                </a:r>
              </a:p>
            </p:txBody>
          </p:sp>
          <p:sp>
            <p:nvSpPr>
              <p:cNvPr id="40" name="Oval 39"/>
              <p:cNvSpPr>
                <a:spLocks noChangeAspect="1"/>
              </p:cNvSpPr>
              <p:nvPr/>
            </p:nvSpPr>
            <p:spPr>
              <a:xfrm>
                <a:off x="2221306" y="3914656"/>
                <a:ext cx="207097" cy="20116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6" name="Group 45"/>
            <p:cNvGrpSpPr/>
            <p:nvPr/>
          </p:nvGrpSpPr>
          <p:grpSpPr>
            <a:xfrm>
              <a:off x="2545111" y="4171950"/>
              <a:ext cx="743470" cy="201168"/>
              <a:chOff x="3776442" y="3947915"/>
              <a:chExt cx="743470" cy="201168"/>
            </a:xfrm>
          </p:grpSpPr>
          <p:sp>
            <p:nvSpPr>
              <p:cNvPr id="42" name="TextBox 41"/>
              <p:cNvSpPr txBox="1"/>
              <p:nvPr/>
            </p:nvSpPr>
            <p:spPr>
              <a:xfrm>
                <a:off x="4020977" y="3968197"/>
                <a:ext cx="498935" cy="153841"/>
              </a:xfrm>
              <a:prstGeom prst="rect">
                <a:avLst/>
              </a:prstGeom>
              <a:noFill/>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ANALYSIS</a:t>
                </a:r>
              </a:p>
            </p:txBody>
          </p:sp>
          <p:sp>
            <p:nvSpPr>
              <p:cNvPr id="43" name="Oval 42"/>
              <p:cNvSpPr>
                <a:spLocks noChangeAspect="1"/>
              </p:cNvSpPr>
              <p:nvPr/>
            </p:nvSpPr>
            <p:spPr>
              <a:xfrm>
                <a:off x="3776442" y="3947915"/>
                <a:ext cx="207097" cy="20116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7" name="Group 37"/>
            <p:cNvGrpSpPr/>
            <p:nvPr/>
          </p:nvGrpSpPr>
          <p:grpSpPr>
            <a:xfrm>
              <a:off x="3467100" y="4171950"/>
              <a:ext cx="1062440" cy="201168"/>
              <a:chOff x="4725932" y="3949014"/>
              <a:chExt cx="1062440" cy="201168"/>
            </a:xfrm>
          </p:grpSpPr>
          <p:sp>
            <p:nvSpPr>
              <p:cNvPr id="45" name="TextBox 44"/>
              <p:cNvSpPr txBox="1"/>
              <p:nvPr/>
            </p:nvSpPr>
            <p:spPr>
              <a:xfrm>
                <a:off x="4964829" y="3966831"/>
                <a:ext cx="823543" cy="153841"/>
              </a:xfrm>
              <a:prstGeom prst="rect">
                <a:avLst/>
              </a:prstGeom>
              <a:noFill/>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IMPROVEMENT</a:t>
                </a:r>
              </a:p>
            </p:txBody>
          </p:sp>
          <p:sp>
            <p:nvSpPr>
              <p:cNvPr id="46" name="Oval 45"/>
              <p:cNvSpPr>
                <a:spLocks noChangeAspect="1"/>
              </p:cNvSpPr>
              <p:nvPr/>
            </p:nvSpPr>
            <p:spPr>
              <a:xfrm>
                <a:off x="4725932" y="3949014"/>
                <a:ext cx="207097" cy="20116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8" name="Group 41"/>
            <p:cNvGrpSpPr/>
            <p:nvPr/>
          </p:nvGrpSpPr>
          <p:grpSpPr>
            <a:xfrm>
              <a:off x="4618933" y="4171950"/>
              <a:ext cx="1238898" cy="201168"/>
              <a:chOff x="6077268" y="3949014"/>
              <a:chExt cx="1238898" cy="201168"/>
            </a:xfrm>
          </p:grpSpPr>
          <p:sp>
            <p:nvSpPr>
              <p:cNvPr id="48" name="TextBox 47"/>
              <p:cNvSpPr txBox="1"/>
              <p:nvPr/>
            </p:nvSpPr>
            <p:spPr>
              <a:xfrm>
                <a:off x="6332724" y="3976991"/>
                <a:ext cx="983442" cy="153841"/>
              </a:xfrm>
              <a:prstGeom prst="rect">
                <a:avLst/>
              </a:prstGeom>
              <a:noFill/>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RECONSTRUCTION</a:t>
                </a:r>
              </a:p>
            </p:txBody>
          </p:sp>
          <p:sp>
            <p:nvSpPr>
              <p:cNvPr id="49" name="Oval 48"/>
              <p:cNvSpPr>
                <a:spLocks noChangeAspect="1"/>
              </p:cNvSpPr>
              <p:nvPr/>
            </p:nvSpPr>
            <p:spPr>
              <a:xfrm>
                <a:off x="6077268" y="3949014"/>
                <a:ext cx="207097" cy="2011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9" name="Group 37"/>
            <p:cNvGrpSpPr/>
            <p:nvPr/>
          </p:nvGrpSpPr>
          <p:grpSpPr>
            <a:xfrm>
              <a:off x="5914333" y="4171950"/>
              <a:ext cx="1071965" cy="201168"/>
              <a:chOff x="4725932" y="3949014"/>
              <a:chExt cx="1071965" cy="201168"/>
            </a:xfrm>
          </p:grpSpPr>
          <p:sp>
            <p:nvSpPr>
              <p:cNvPr id="51" name="TextBox 50"/>
              <p:cNvSpPr txBox="1"/>
              <p:nvPr/>
            </p:nvSpPr>
            <p:spPr>
              <a:xfrm>
                <a:off x="4974354" y="3966831"/>
                <a:ext cx="823543" cy="153841"/>
              </a:xfrm>
              <a:prstGeom prst="rect">
                <a:avLst/>
              </a:prstGeom>
              <a:noFill/>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IMPROVEMENT</a:t>
                </a:r>
              </a:p>
            </p:txBody>
          </p:sp>
          <p:sp>
            <p:nvSpPr>
              <p:cNvPr id="52" name="Oval 51"/>
              <p:cNvSpPr>
                <a:spLocks noChangeAspect="1"/>
              </p:cNvSpPr>
              <p:nvPr/>
            </p:nvSpPr>
            <p:spPr>
              <a:xfrm>
                <a:off x="4725932" y="3949014"/>
                <a:ext cx="207097" cy="20116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4028682987"/>
      </p:ext>
    </p:extLst>
  </p:cSld>
  <p:clrMapOvr>
    <a:masterClrMapping/>
  </p:clrMapOvr>
  <p:transition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1000"/>
                                        <p:tgtEl>
                                          <p:spTgt spid="32"/>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down)">
                                      <p:cBhvr>
                                        <p:cTn id="11" dur="1000"/>
                                        <p:tgtEl>
                                          <p:spTgt spid="64"/>
                                        </p:tgtEl>
                                      </p:cBhvr>
                                    </p:animEffect>
                                  </p:childTnLst>
                                </p:cTn>
                              </p:par>
                            </p:childTnLst>
                          </p:cTn>
                        </p:par>
                        <p:par>
                          <p:cTn id="12" fill="hold">
                            <p:stCondLst>
                              <p:cond delay="2000"/>
                            </p:stCondLst>
                            <p:childTnLst>
                              <p:par>
                                <p:cTn id="13" presetID="22" presetClass="entr" presetSubtype="4"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4" grpId="0">
        <p:bldAsOne/>
      </p:bldGraphic>
      <p:bldGraphic spid="32" grpId="0">
        <p:bldAsOne/>
      </p:bldGraphic>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Columns Chart Slide</a:t>
            </a:r>
            <a:endParaRPr lang="en-US" dirty="0"/>
          </a:p>
        </p:txBody>
      </p:sp>
      <p:sp>
        <p:nvSpPr>
          <p:cNvPr id="4" name="Text Placeholder 3"/>
          <p:cNvSpPr>
            <a:spLocks noGrp="1"/>
          </p:cNvSpPr>
          <p:nvPr>
            <p:ph type="body" sz="half" idx="2"/>
          </p:nvPr>
        </p:nvSpPr>
        <p:spPr/>
        <p:txBody>
          <a:bodyPr/>
          <a:lstStyle/>
          <a:p>
            <a:r>
              <a:rPr lang="en-US"/>
              <a:t>Columns Chart Slide</a:t>
            </a:r>
            <a:endParaRPr lang="en-US" dirty="0"/>
          </a:p>
        </p:txBody>
      </p:sp>
      <p:sp>
        <p:nvSpPr>
          <p:cNvPr id="57" name="Slide Number Placeholder 56"/>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27" name="Chart 26"/>
          <p:cNvGraphicFramePr/>
          <p:nvPr>
            <p:extLst>
              <p:ext uri="{D42A27DB-BD31-4B8C-83A1-F6EECF244321}">
                <p14:modId xmlns:p14="http://schemas.microsoft.com/office/powerpoint/2010/main" val="1946092757"/>
              </p:ext>
            </p:extLst>
          </p:nvPr>
        </p:nvGraphicFramePr>
        <p:xfrm>
          <a:off x="626534" y="1329267"/>
          <a:ext cx="11035908" cy="4198753"/>
        </p:xfrm>
        <a:graphic>
          <a:graphicData uri="http://schemas.openxmlformats.org/drawingml/2006/chart">
            <c:chart xmlns:c="http://schemas.openxmlformats.org/drawingml/2006/chart" xmlns:r="http://schemas.openxmlformats.org/officeDocument/2006/relationships" r:id="rId3"/>
          </a:graphicData>
        </a:graphic>
      </p:graphicFrame>
      <p:grpSp>
        <p:nvGrpSpPr>
          <p:cNvPr id="3" name="Group 21"/>
          <p:cNvGrpSpPr/>
          <p:nvPr/>
        </p:nvGrpSpPr>
        <p:grpSpPr>
          <a:xfrm>
            <a:off x="1498953" y="5693104"/>
            <a:ext cx="9242186" cy="268223"/>
            <a:chOff x="1281573" y="4171950"/>
            <a:chExt cx="6931639" cy="201168"/>
          </a:xfrm>
        </p:grpSpPr>
        <p:grpSp>
          <p:nvGrpSpPr>
            <p:cNvPr id="5" name="Group 50"/>
            <p:cNvGrpSpPr/>
            <p:nvPr/>
          </p:nvGrpSpPr>
          <p:grpSpPr>
            <a:xfrm>
              <a:off x="1281573" y="4171950"/>
              <a:ext cx="1097644" cy="201168"/>
              <a:chOff x="2221306" y="3914656"/>
              <a:chExt cx="1097644" cy="201168"/>
            </a:xfrm>
          </p:grpSpPr>
          <p:sp>
            <p:nvSpPr>
              <p:cNvPr id="43" name="TextBox 42"/>
              <p:cNvSpPr txBox="1"/>
              <p:nvPr/>
            </p:nvSpPr>
            <p:spPr>
              <a:xfrm>
                <a:off x="2470160" y="3934938"/>
                <a:ext cx="848790" cy="153841"/>
              </a:xfrm>
              <a:prstGeom prst="rect">
                <a:avLst/>
              </a:prstGeom>
              <a:noFill/>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CONSTRUCTION</a:t>
                </a:r>
              </a:p>
            </p:txBody>
          </p:sp>
          <p:sp>
            <p:nvSpPr>
              <p:cNvPr id="44" name="Oval 43"/>
              <p:cNvSpPr>
                <a:spLocks noChangeAspect="1"/>
              </p:cNvSpPr>
              <p:nvPr/>
            </p:nvSpPr>
            <p:spPr>
              <a:xfrm>
                <a:off x="2221306" y="3914656"/>
                <a:ext cx="207097" cy="20116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6" name="Group 45"/>
            <p:cNvGrpSpPr/>
            <p:nvPr/>
          </p:nvGrpSpPr>
          <p:grpSpPr>
            <a:xfrm>
              <a:off x="2545111" y="4171950"/>
              <a:ext cx="743470" cy="201168"/>
              <a:chOff x="3776442" y="3947915"/>
              <a:chExt cx="743470" cy="201168"/>
            </a:xfrm>
          </p:grpSpPr>
          <p:sp>
            <p:nvSpPr>
              <p:cNvPr id="40" name="TextBox 39"/>
              <p:cNvSpPr txBox="1"/>
              <p:nvPr/>
            </p:nvSpPr>
            <p:spPr>
              <a:xfrm>
                <a:off x="4020977" y="3968197"/>
                <a:ext cx="498935" cy="153841"/>
              </a:xfrm>
              <a:prstGeom prst="rect">
                <a:avLst/>
              </a:prstGeom>
              <a:noFill/>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ANALYSIS</a:t>
                </a:r>
              </a:p>
            </p:txBody>
          </p:sp>
          <p:sp>
            <p:nvSpPr>
              <p:cNvPr id="42" name="Oval 41"/>
              <p:cNvSpPr>
                <a:spLocks noChangeAspect="1"/>
              </p:cNvSpPr>
              <p:nvPr/>
            </p:nvSpPr>
            <p:spPr>
              <a:xfrm>
                <a:off x="3776442" y="3947915"/>
                <a:ext cx="207097" cy="20116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7" name="Group 37"/>
            <p:cNvGrpSpPr/>
            <p:nvPr/>
          </p:nvGrpSpPr>
          <p:grpSpPr>
            <a:xfrm>
              <a:off x="3467100" y="4171950"/>
              <a:ext cx="1062440" cy="201168"/>
              <a:chOff x="4725932" y="3949014"/>
              <a:chExt cx="1062440" cy="201168"/>
            </a:xfrm>
          </p:grpSpPr>
          <p:sp>
            <p:nvSpPr>
              <p:cNvPr id="37" name="TextBox 36"/>
              <p:cNvSpPr txBox="1"/>
              <p:nvPr/>
            </p:nvSpPr>
            <p:spPr>
              <a:xfrm>
                <a:off x="4964829" y="3966831"/>
                <a:ext cx="823543" cy="153841"/>
              </a:xfrm>
              <a:prstGeom prst="rect">
                <a:avLst/>
              </a:prstGeom>
              <a:noFill/>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IMPROVEMENT</a:t>
                </a:r>
              </a:p>
            </p:txBody>
          </p:sp>
          <p:sp>
            <p:nvSpPr>
              <p:cNvPr id="39" name="Oval 38"/>
              <p:cNvSpPr>
                <a:spLocks noChangeAspect="1"/>
              </p:cNvSpPr>
              <p:nvPr/>
            </p:nvSpPr>
            <p:spPr>
              <a:xfrm>
                <a:off x="4725932" y="3949014"/>
                <a:ext cx="207097" cy="20116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8" name="Group 41"/>
            <p:cNvGrpSpPr/>
            <p:nvPr/>
          </p:nvGrpSpPr>
          <p:grpSpPr>
            <a:xfrm>
              <a:off x="4618933" y="4171950"/>
              <a:ext cx="3594279" cy="201168"/>
              <a:chOff x="6077268" y="3949014"/>
              <a:chExt cx="3594279" cy="201168"/>
            </a:xfrm>
          </p:grpSpPr>
          <p:sp>
            <p:nvSpPr>
              <p:cNvPr id="35" name="TextBox 34"/>
              <p:cNvSpPr txBox="1"/>
              <p:nvPr/>
            </p:nvSpPr>
            <p:spPr>
              <a:xfrm>
                <a:off x="6332724" y="3976991"/>
                <a:ext cx="983442" cy="153841"/>
              </a:xfrm>
              <a:prstGeom prst="rect">
                <a:avLst/>
              </a:prstGeom>
              <a:noFill/>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RECONSTRUCTION</a:t>
                </a:r>
              </a:p>
            </p:txBody>
          </p:sp>
          <p:sp>
            <p:nvSpPr>
              <p:cNvPr id="36" name="Oval 35"/>
              <p:cNvSpPr>
                <a:spLocks noChangeAspect="1"/>
              </p:cNvSpPr>
              <p:nvPr/>
            </p:nvSpPr>
            <p:spPr>
              <a:xfrm>
                <a:off x="6077268" y="3949014"/>
                <a:ext cx="207097" cy="2011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 name="TextBox 44"/>
              <p:cNvSpPr txBox="1"/>
              <p:nvPr/>
            </p:nvSpPr>
            <p:spPr>
              <a:xfrm>
                <a:off x="8688105" y="3976991"/>
                <a:ext cx="983442" cy="153841"/>
              </a:xfrm>
              <a:prstGeom prst="rect">
                <a:avLst/>
              </a:prstGeom>
              <a:noFill/>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RECONSTRUCTION</a:t>
                </a:r>
              </a:p>
            </p:txBody>
          </p:sp>
          <p:sp>
            <p:nvSpPr>
              <p:cNvPr id="46" name="Oval 45"/>
              <p:cNvSpPr>
                <a:spLocks noChangeAspect="1"/>
              </p:cNvSpPr>
              <p:nvPr/>
            </p:nvSpPr>
            <p:spPr>
              <a:xfrm>
                <a:off x="8432649" y="3949014"/>
                <a:ext cx="207097" cy="20116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9" name="Group 37"/>
            <p:cNvGrpSpPr/>
            <p:nvPr/>
          </p:nvGrpSpPr>
          <p:grpSpPr>
            <a:xfrm>
              <a:off x="5914333" y="4171950"/>
              <a:ext cx="1071965" cy="201168"/>
              <a:chOff x="4725932" y="3949014"/>
              <a:chExt cx="1071965" cy="201168"/>
            </a:xfrm>
          </p:grpSpPr>
          <p:sp>
            <p:nvSpPr>
              <p:cNvPr id="33" name="TextBox 32"/>
              <p:cNvSpPr txBox="1"/>
              <p:nvPr/>
            </p:nvSpPr>
            <p:spPr>
              <a:xfrm>
                <a:off x="4974354" y="3966831"/>
                <a:ext cx="823543" cy="153841"/>
              </a:xfrm>
              <a:prstGeom prst="rect">
                <a:avLst/>
              </a:prstGeom>
              <a:noFill/>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IMPROVEMENT</a:t>
                </a:r>
              </a:p>
            </p:txBody>
          </p:sp>
          <p:sp>
            <p:nvSpPr>
              <p:cNvPr id="34" name="Oval 33"/>
              <p:cNvSpPr>
                <a:spLocks noChangeAspect="1"/>
              </p:cNvSpPr>
              <p:nvPr/>
            </p:nvSpPr>
            <p:spPr>
              <a:xfrm>
                <a:off x="4725932" y="3949014"/>
                <a:ext cx="207097" cy="20116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231311592"/>
      </p:ext>
    </p:extLst>
  </p:cSld>
  <p:clrMapOvr>
    <a:masterClrMapping/>
  </p:clrMapOvr>
  <p:transition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7">
                                            <p:graphicEl>
                                              <a:chart seriesIdx="-3" categoryIdx="-3" bldStep="gridLegend"/>
                                            </p:graphicEl>
                                          </p:spTgt>
                                        </p:tgtEl>
                                        <p:attrNameLst>
                                          <p:attrName>style.visibility</p:attrName>
                                        </p:attrNameLst>
                                      </p:cBhvr>
                                      <p:to>
                                        <p:strVal val="visible"/>
                                      </p:to>
                                    </p:set>
                                    <p:animEffect transition="in" filter="wipe(down)">
                                      <p:cBhvr>
                                        <p:cTn id="7" dur="1000"/>
                                        <p:tgtEl>
                                          <p:spTgt spid="27">
                                            <p:graphicEl>
                                              <a:chart seriesIdx="-3" categoryIdx="-3" bldStep="gridLegend"/>
                                            </p:graphicEl>
                                          </p:spTgt>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27">
                                            <p:graphicEl>
                                              <a:chart seriesIdx="-4" categoryIdx="0" bldStep="category"/>
                                            </p:graphicEl>
                                          </p:spTgt>
                                        </p:tgtEl>
                                        <p:attrNameLst>
                                          <p:attrName>style.visibility</p:attrName>
                                        </p:attrNameLst>
                                      </p:cBhvr>
                                      <p:to>
                                        <p:strVal val="visible"/>
                                      </p:to>
                                    </p:set>
                                    <p:animEffect transition="in" filter="wipe(down)">
                                      <p:cBhvr>
                                        <p:cTn id="11" dur="1000"/>
                                        <p:tgtEl>
                                          <p:spTgt spid="27">
                                            <p:graphicEl>
                                              <a:chart seriesIdx="-4" categoryIdx="0" bldStep="category"/>
                                            </p:graphicEl>
                                          </p:spTgt>
                                        </p:tgtEl>
                                      </p:cBhvr>
                                    </p:animEffect>
                                  </p:childTnLst>
                                </p:cTn>
                              </p:par>
                            </p:childTnLst>
                          </p:cTn>
                        </p:par>
                        <p:par>
                          <p:cTn id="12" fill="hold">
                            <p:stCondLst>
                              <p:cond delay="2000"/>
                            </p:stCondLst>
                            <p:childTnLst>
                              <p:par>
                                <p:cTn id="13" presetID="22" presetClass="entr" presetSubtype="4" fill="hold" grpId="0" nodeType="afterEffect">
                                  <p:stCondLst>
                                    <p:cond delay="0"/>
                                  </p:stCondLst>
                                  <p:childTnLst>
                                    <p:set>
                                      <p:cBhvr>
                                        <p:cTn id="14" dur="1" fill="hold">
                                          <p:stCondLst>
                                            <p:cond delay="0"/>
                                          </p:stCondLst>
                                        </p:cTn>
                                        <p:tgtEl>
                                          <p:spTgt spid="27">
                                            <p:graphicEl>
                                              <a:chart seriesIdx="-4" categoryIdx="1" bldStep="category"/>
                                            </p:graphicEl>
                                          </p:spTgt>
                                        </p:tgtEl>
                                        <p:attrNameLst>
                                          <p:attrName>style.visibility</p:attrName>
                                        </p:attrNameLst>
                                      </p:cBhvr>
                                      <p:to>
                                        <p:strVal val="visible"/>
                                      </p:to>
                                    </p:set>
                                    <p:animEffect transition="in" filter="wipe(down)">
                                      <p:cBhvr>
                                        <p:cTn id="15" dur="1000"/>
                                        <p:tgtEl>
                                          <p:spTgt spid="27">
                                            <p:graphicEl>
                                              <a:chart seriesIdx="-4" categoryIdx="1" bldStep="category"/>
                                            </p:graphicEl>
                                          </p:spTgt>
                                        </p:tgtEl>
                                      </p:cBhvr>
                                    </p:animEffect>
                                  </p:childTnLst>
                                </p:cTn>
                              </p:par>
                            </p:childTnLst>
                          </p:cTn>
                        </p:par>
                        <p:par>
                          <p:cTn id="16" fill="hold">
                            <p:stCondLst>
                              <p:cond delay="3000"/>
                            </p:stCondLst>
                            <p:childTnLst>
                              <p:par>
                                <p:cTn id="17" presetID="22" presetClass="entr" presetSubtype="4" fill="hold" grpId="0" nodeType="afterEffect">
                                  <p:stCondLst>
                                    <p:cond delay="0"/>
                                  </p:stCondLst>
                                  <p:childTnLst>
                                    <p:set>
                                      <p:cBhvr>
                                        <p:cTn id="18" dur="1" fill="hold">
                                          <p:stCondLst>
                                            <p:cond delay="0"/>
                                          </p:stCondLst>
                                        </p:cTn>
                                        <p:tgtEl>
                                          <p:spTgt spid="27">
                                            <p:graphicEl>
                                              <a:chart seriesIdx="-4" categoryIdx="2" bldStep="category"/>
                                            </p:graphicEl>
                                          </p:spTgt>
                                        </p:tgtEl>
                                        <p:attrNameLst>
                                          <p:attrName>style.visibility</p:attrName>
                                        </p:attrNameLst>
                                      </p:cBhvr>
                                      <p:to>
                                        <p:strVal val="visible"/>
                                      </p:to>
                                    </p:set>
                                    <p:animEffect transition="in" filter="wipe(down)">
                                      <p:cBhvr>
                                        <p:cTn id="19" dur="1000"/>
                                        <p:tgtEl>
                                          <p:spTgt spid="27">
                                            <p:graphicEl>
                                              <a:chart seriesIdx="-4" categoryIdx="2" bldStep="category"/>
                                            </p:graphicEl>
                                          </p:spTgt>
                                        </p:tgtEl>
                                      </p:cBhvr>
                                    </p:animEffect>
                                  </p:childTnLst>
                                </p:cTn>
                              </p:par>
                            </p:childTnLst>
                          </p:cTn>
                        </p:par>
                        <p:par>
                          <p:cTn id="20" fill="hold">
                            <p:stCondLst>
                              <p:cond delay="4000"/>
                            </p:stCondLst>
                            <p:childTnLst>
                              <p:par>
                                <p:cTn id="21" presetID="22" presetClass="entr" presetSubtype="4" fill="hold" grpId="0" nodeType="afterEffect">
                                  <p:stCondLst>
                                    <p:cond delay="0"/>
                                  </p:stCondLst>
                                  <p:childTnLst>
                                    <p:set>
                                      <p:cBhvr>
                                        <p:cTn id="22" dur="1" fill="hold">
                                          <p:stCondLst>
                                            <p:cond delay="0"/>
                                          </p:stCondLst>
                                        </p:cTn>
                                        <p:tgtEl>
                                          <p:spTgt spid="27">
                                            <p:graphicEl>
                                              <a:chart seriesIdx="-4" categoryIdx="3" bldStep="category"/>
                                            </p:graphicEl>
                                          </p:spTgt>
                                        </p:tgtEl>
                                        <p:attrNameLst>
                                          <p:attrName>style.visibility</p:attrName>
                                        </p:attrNameLst>
                                      </p:cBhvr>
                                      <p:to>
                                        <p:strVal val="visible"/>
                                      </p:to>
                                    </p:set>
                                    <p:animEffect transition="in" filter="wipe(down)">
                                      <p:cBhvr>
                                        <p:cTn id="23" dur="1000"/>
                                        <p:tgtEl>
                                          <p:spTgt spid="27">
                                            <p:graphicEl>
                                              <a:chart seriesIdx="-4" categoryIdx="3" bldStep="category"/>
                                            </p:graphicEl>
                                          </p:spTgt>
                                        </p:tgtEl>
                                      </p:cBhvr>
                                    </p:animEffect>
                                  </p:childTnLst>
                                </p:cTn>
                              </p:par>
                            </p:childTnLst>
                          </p:cTn>
                        </p:par>
                        <p:par>
                          <p:cTn id="24" fill="hold">
                            <p:stCondLst>
                              <p:cond delay="5000"/>
                            </p:stCondLst>
                            <p:childTnLst>
                              <p:par>
                                <p:cTn id="25" presetID="22" presetClass="entr" presetSubtype="4" fill="hold" grpId="0" nodeType="afterEffect">
                                  <p:stCondLst>
                                    <p:cond delay="0"/>
                                  </p:stCondLst>
                                  <p:childTnLst>
                                    <p:set>
                                      <p:cBhvr>
                                        <p:cTn id="26" dur="1" fill="hold">
                                          <p:stCondLst>
                                            <p:cond delay="0"/>
                                          </p:stCondLst>
                                        </p:cTn>
                                        <p:tgtEl>
                                          <p:spTgt spid="27">
                                            <p:graphicEl>
                                              <a:chart seriesIdx="-4" categoryIdx="4" bldStep="category"/>
                                            </p:graphicEl>
                                          </p:spTgt>
                                        </p:tgtEl>
                                        <p:attrNameLst>
                                          <p:attrName>style.visibility</p:attrName>
                                        </p:attrNameLst>
                                      </p:cBhvr>
                                      <p:to>
                                        <p:strVal val="visible"/>
                                      </p:to>
                                    </p:set>
                                    <p:animEffect transition="in" filter="wipe(down)">
                                      <p:cBhvr>
                                        <p:cTn id="27" dur="1000"/>
                                        <p:tgtEl>
                                          <p:spTgt spid="27">
                                            <p:graphicEl>
                                              <a:chart seriesIdx="-4" categoryIdx="4" bldStep="category"/>
                                            </p:graphicEl>
                                          </p:spTgt>
                                        </p:tgtEl>
                                      </p:cBhvr>
                                    </p:animEffect>
                                  </p:childTnLst>
                                </p:cTn>
                              </p:par>
                            </p:childTnLst>
                          </p:cTn>
                        </p:par>
                        <p:par>
                          <p:cTn id="28" fill="hold">
                            <p:stCondLst>
                              <p:cond delay="6000"/>
                            </p:stCondLst>
                            <p:childTnLst>
                              <p:par>
                                <p:cTn id="29" presetID="22" presetClass="entr" presetSubtype="4" fill="hold" grpId="0" nodeType="afterEffect">
                                  <p:stCondLst>
                                    <p:cond delay="0"/>
                                  </p:stCondLst>
                                  <p:childTnLst>
                                    <p:set>
                                      <p:cBhvr>
                                        <p:cTn id="30" dur="1" fill="hold">
                                          <p:stCondLst>
                                            <p:cond delay="0"/>
                                          </p:stCondLst>
                                        </p:cTn>
                                        <p:tgtEl>
                                          <p:spTgt spid="27">
                                            <p:graphicEl>
                                              <a:chart seriesIdx="-4" categoryIdx="5" bldStep="category"/>
                                            </p:graphicEl>
                                          </p:spTgt>
                                        </p:tgtEl>
                                        <p:attrNameLst>
                                          <p:attrName>style.visibility</p:attrName>
                                        </p:attrNameLst>
                                      </p:cBhvr>
                                      <p:to>
                                        <p:strVal val="visible"/>
                                      </p:to>
                                    </p:set>
                                    <p:animEffect transition="in" filter="wipe(down)">
                                      <p:cBhvr>
                                        <p:cTn id="31" dur="1000"/>
                                        <p:tgtEl>
                                          <p:spTgt spid="27">
                                            <p:graphicEl>
                                              <a:chart seriesIdx="-4" categoryIdx="5" bldStep="category"/>
                                            </p:graphicEl>
                                          </p:spTgt>
                                        </p:tgtEl>
                                      </p:cBhvr>
                                    </p:animEffect>
                                  </p:childTnLst>
                                </p:cTn>
                              </p:par>
                            </p:childTnLst>
                          </p:cTn>
                        </p:par>
                        <p:par>
                          <p:cTn id="32" fill="hold">
                            <p:stCondLst>
                              <p:cond delay="7000"/>
                            </p:stCondLst>
                            <p:childTnLst>
                              <p:par>
                                <p:cTn id="33" presetID="22" presetClass="entr" presetSubtype="4"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down)">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7" grpId="0">
        <p:bldSub>
          <a:bldChart bld="category"/>
        </p:bldSub>
      </p:bldGraphic>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p:cNvSpPr>
            <a:spLocks noGrp="1"/>
          </p:cNvSpPr>
          <p:nvPr>
            <p:ph type="title"/>
          </p:nvPr>
        </p:nvSpPr>
        <p:spPr/>
        <p:txBody>
          <a:bodyPr/>
          <a:lstStyle/>
          <a:p>
            <a:r>
              <a:rPr lang="en-US"/>
              <a:t>Comparison Infographic</a:t>
            </a:r>
            <a:endParaRPr lang="en-US" dirty="0"/>
          </a:p>
        </p:txBody>
      </p:sp>
      <p:sp>
        <p:nvSpPr>
          <p:cNvPr id="45" name="Text Placeholder 44"/>
          <p:cNvSpPr>
            <a:spLocks noGrp="1"/>
          </p:cNvSpPr>
          <p:nvPr>
            <p:ph type="body" sz="half" idx="2"/>
          </p:nvPr>
        </p:nvSpPr>
        <p:spPr/>
        <p:txBody>
          <a:bodyPr/>
          <a:lstStyle/>
          <a:p>
            <a:r>
              <a:rPr lang="en-US" dirty="0"/>
              <a:t>Comparison Infographic</a:t>
            </a:r>
          </a:p>
        </p:txBody>
      </p:sp>
      <p:sp>
        <p:nvSpPr>
          <p:cNvPr id="43" name="Slide Number Placeholder 42"/>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86</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5" name="Chart 4"/>
          <p:cNvGraphicFramePr/>
          <p:nvPr>
            <p:extLst>
              <p:ext uri="{D42A27DB-BD31-4B8C-83A1-F6EECF244321}">
                <p14:modId xmlns:p14="http://schemas.microsoft.com/office/powerpoint/2010/main" val="1589541421"/>
              </p:ext>
            </p:extLst>
          </p:nvPr>
        </p:nvGraphicFramePr>
        <p:xfrm>
          <a:off x="6045200" y="1690994"/>
          <a:ext cx="5486400" cy="365760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p:nvPr>
            <p:extLst>
              <p:ext uri="{D42A27DB-BD31-4B8C-83A1-F6EECF244321}">
                <p14:modId xmlns:p14="http://schemas.microsoft.com/office/powerpoint/2010/main" val="3082538576"/>
              </p:ext>
            </p:extLst>
          </p:nvPr>
        </p:nvGraphicFramePr>
        <p:xfrm>
          <a:off x="685800" y="1690994"/>
          <a:ext cx="5486400" cy="3657601"/>
        </p:xfrm>
        <a:graphic>
          <a:graphicData uri="http://schemas.openxmlformats.org/drawingml/2006/chart">
            <c:chart xmlns:c="http://schemas.openxmlformats.org/drawingml/2006/chart" xmlns:r="http://schemas.openxmlformats.org/officeDocument/2006/relationships" r:id="rId4"/>
          </a:graphicData>
        </a:graphic>
      </p:graphicFrame>
      <p:grpSp>
        <p:nvGrpSpPr>
          <p:cNvPr id="2" name="Group 63"/>
          <p:cNvGrpSpPr/>
          <p:nvPr/>
        </p:nvGrpSpPr>
        <p:grpSpPr>
          <a:xfrm>
            <a:off x="2093791" y="5495046"/>
            <a:ext cx="8009498" cy="268224"/>
            <a:chOff x="1105494" y="4417230"/>
            <a:chExt cx="6007123" cy="201168"/>
          </a:xfrm>
        </p:grpSpPr>
        <p:grpSp>
          <p:nvGrpSpPr>
            <p:cNvPr id="3" name="Group 50"/>
            <p:cNvGrpSpPr/>
            <p:nvPr/>
          </p:nvGrpSpPr>
          <p:grpSpPr>
            <a:xfrm>
              <a:off x="1105494" y="4417230"/>
              <a:ext cx="1171249" cy="201168"/>
              <a:chOff x="2221306" y="3914656"/>
              <a:chExt cx="1171249" cy="201168"/>
            </a:xfrm>
          </p:grpSpPr>
          <p:sp>
            <p:nvSpPr>
              <p:cNvPr id="24" name="TextBox 23"/>
              <p:cNvSpPr txBox="1"/>
              <p:nvPr/>
            </p:nvSpPr>
            <p:spPr>
              <a:xfrm>
                <a:off x="2475236" y="3934938"/>
                <a:ext cx="917319" cy="169325"/>
              </a:xfrm>
              <a:prstGeom prst="rect">
                <a:avLst/>
              </a:prstGeom>
              <a:noFill/>
            </p:spPr>
            <p:txBody>
              <a:bodyPr wrap="non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CONSTRUCTION</a:t>
                </a:r>
              </a:p>
            </p:txBody>
          </p:sp>
          <p:sp>
            <p:nvSpPr>
              <p:cNvPr id="25" name="Oval 24"/>
              <p:cNvSpPr>
                <a:spLocks noChangeAspect="1"/>
              </p:cNvSpPr>
              <p:nvPr/>
            </p:nvSpPr>
            <p:spPr>
              <a:xfrm>
                <a:off x="2221306" y="3914656"/>
                <a:ext cx="207097" cy="20116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67"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4" name="Group 45"/>
            <p:cNvGrpSpPr/>
            <p:nvPr/>
          </p:nvGrpSpPr>
          <p:grpSpPr>
            <a:xfrm>
              <a:off x="2483332" y="4417230"/>
              <a:ext cx="804186" cy="201168"/>
              <a:chOff x="3776442" y="3947915"/>
              <a:chExt cx="804186" cy="201168"/>
            </a:xfrm>
          </p:grpSpPr>
          <p:sp>
            <p:nvSpPr>
              <p:cNvPr id="22" name="TextBox 21"/>
              <p:cNvSpPr txBox="1"/>
              <p:nvPr/>
            </p:nvSpPr>
            <p:spPr>
              <a:xfrm>
                <a:off x="4044424" y="3968197"/>
                <a:ext cx="536204" cy="169325"/>
              </a:xfrm>
              <a:prstGeom prst="rect">
                <a:avLst/>
              </a:prstGeom>
              <a:noFill/>
            </p:spPr>
            <p:txBody>
              <a:bodyPr wrap="non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ANALYSIS</a:t>
                </a:r>
              </a:p>
            </p:txBody>
          </p:sp>
          <p:sp>
            <p:nvSpPr>
              <p:cNvPr id="23" name="Oval 22"/>
              <p:cNvSpPr>
                <a:spLocks noChangeAspect="1"/>
              </p:cNvSpPr>
              <p:nvPr/>
            </p:nvSpPr>
            <p:spPr>
              <a:xfrm>
                <a:off x="3776442" y="3947915"/>
                <a:ext cx="207097" cy="20116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67"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7" name="Group 37"/>
            <p:cNvGrpSpPr/>
            <p:nvPr/>
          </p:nvGrpSpPr>
          <p:grpSpPr>
            <a:xfrm>
              <a:off x="3548888" y="4417230"/>
              <a:ext cx="1104517" cy="201168"/>
              <a:chOff x="4725932" y="3949014"/>
              <a:chExt cx="1104517" cy="201168"/>
            </a:xfrm>
          </p:grpSpPr>
          <p:sp>
            <p:nvSpPr>
              <p:cNvPr id="20" name="TextBox 19"/>
              <p:cNvSpPr txBox="1"/>
              <p:nvPr/>
            </p:nvSpPr>
            <p:spPr>
              <a:xfrm>
                <a:off x="4944389" y="3966831"/>
                <a:ext cx="886060" cy="169326"/>
              </a:xfrm>
              <a:prstGeom prst="rect">
                <a:avLst/>
              </a:prstGeom>
              <a:noFill/>
            </p:spPr>
            <p:txBody>
              <a:bodyPr wrap="non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IMPROVEMENT</a:t>
                </a:r>
              </a:p>
            </p:txBody>
          </p:sp>
          <p:sp>
            <p:nvSpPr>
              <p:cNvPr id="21" name="Oval 20"/>
              <p:cNvSpPr>
                <a:spLocks noChangeAspect="1"/>
              </p:cNvSpPr>
              <p:nvPr/>
            </p:nvSpPr>
            <p:spPr>
              <a:xfrm>
                <a:off x="4725932" y="3949014"/>
                <a:ext cx="207097" cy="20116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67"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8" name="Group 41"/>
            <p:cNvGrpSpPr/>
            <p:nvPr/>
          </p:nvGrpSpPr>
          <p:grpSpPr>
            <a:xfrm>
              <a:off x="4838700" y="4417230"/>
              <a:ext cx="1290282" cy="201168"/>
              <a:chOff x="6077268" y="3949014"/>
              <a:chExt cx="1290282" cy="201168"/>
            </a:xfrm>
          </p:grpSpPr>
          <p:sp>
            <p:nvSpPr>
              <p:cNvPr id="18" name="TextBox 17"/>
              <p:cNvSpPr txBox="1"/>
              <p:nvPr/>
            </p:nvSpPr>
            <p:spPr>
              <a:xfrm>
                <a:off x="6307163" y="3969371"/>
                <a:ext cx="1060387" cy="169325"/>
              </a:xfrm>
              <a:prstGeom prst="rect">
                <a:avLst/>
              </a:prstGeom>
              <a:noFill/>
            </p:spPr>
            <p:txBody>
              <a:bodyPr wrap="non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RECONSTRUCTION</a:t>
                </a:r>
              </a:p>
            </p:txBody>
          </p:sp>
          <p:sp>
            <p:nvSpPr>
              <p:cNvPr id="19" name="Oval 18"/>
              <p:cNvSpPr>
                <a:spLocks noChangeAspect="1"/>
              </p:cNvSpPr>
              <p:nvPr/>
            </p:nvSpPr>
            <p:spPr>
              <a:xfrm>
                <a:off x="6077268" y="3949014"/>
                <a:ext cx="207097" cy="2011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67"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9" name="Group 41"/>
            <p:cNvGrpSpPr/>
            <p:nvPr/>
          </p:nvGrpSpPr>
          <p:grpSpPr>
            <a:xfrm>
              <a:off x="6433899" y="4417230"/>
              <a:ext cx="678718" cy="201168"/>
              <a:chOff x="6077268" y="3949014"/>
              <a:chExt cx="678718" cy="201168"/>
            </a:xfrm>
          </p:grpSpPr>
          <p:sp>
            <p:nvSpPr>
              <p:cNvPr id="16" name="TextBox 15"/>
              <p:cNvSpPr txBox="1"/>
              <p:nvPr/>
            </p:nvSpPr>
            <p:spPr>
              <a:xfrm>
                <a:off x="6307545" y="3969296"/>
                <a:ext cx="448441" cy="169325"/>
              </a:xfrm>
              <a:prstGeom prst="rect">
                <a:avLst/>
              </a:prstGeom>
              <a:noFill/>
            </p:spPr>
            <p:txBody>
              <a:bodyPr wrap="non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REVIEW</a:t>
                </a:r>
              </a:p>
            </p:txBody>
          </p:sp>
          <p:sp>
            <p:nvSpPr>
              <p:cNvPr id="17" name="Oval 16"/>
              <p:cNvSpPr>
                <a:spLocks noChangeAspect="1"/>
              </p:cNvSpPr>
              <p:nvPr/>
            </p:nvSpPr>
            <p:spPr>
              <a:xfrm>
                <a:off x="6077268" y="3949014"/>
                <a:ext cx="207097" cy="20116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67"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1838799490"/>
      </p:ext>
    </p:extLst>
  </p:cSld>
  <p:clrMapOvr>
    <a:masterClrMapping/>
  </p:clrMapOvr>
  <p:transition spd="med" advClick="0"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10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1000"/>
                                        <p:tgtEl>
                                          <p:spTgt spid="5"/>
                                        </p:tgtEl>
                                      </p:cBhvr>
                                    </p:animEffect>
                                  </p:childTnLst>
                                </p:cTn>
                              </p:par>
                            </p:childTnLst>
                          </p:cTn>
                        </p:par>
                        <p:par>
                          <p:cTn id="11" fill="hold">
                            <p:stCondLst>
                              <p:cond delay="1000"/>
                            </p:stCondLst>
                            <p:childTnLst>
                              <p:par>
                                <p:cTn id="12" presetID="22" presetClass="entr" presetSubtype="4"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6" grpId="0">
        <p:bldAsOne/>
      </p:bldGraphic>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 name="Chart 63"/>
          <p:cNvGraphicFramePr/>
          <p:nvPr>
            <p:extLst>
              <p:ext uri="{D42A27DB-BD31-4B8C-83A1-F6EECF244321}">
                <p14:modId xmlns:p14="http://schemas.microsoft.com/office/powerpoint/2010/main" val="2131553309"/>
              </p:ext>
            </p:extLst>
          </p:nvPr>
        </p:nvGraphicFramePr>
        <p:xfrm>
          <a:off x="1059366" y="1585577"/>
          <a:ext cx="10073269" cy="3246996"/>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a:t>Columns Chart Slide</a:t>
            </a:r>
            <a:endParaRPr lang="en-US" dirty="0"/>
          </a:p>
        </p:txBody>
      </p:sp>
      <p:sp>
        <p:nvSpPr>
          <p:cNvPr id="4" name="Text Placeholder 3"/>
          <p:cNvSpPr>
            <a:spLocks noGrp="1"/>
          </p:cNvSpPr>
          <p:nvPr>
            <p:ph type="body" sz="half" idx="2"/>
          </p:nvPr>
        </p:nvSpPr>
        <p:spPr/>
        <p:txBody>
          <a:bodyPr/>
          <a:lstStyle/>
          <a:p>
            <a:r>
              <a:rPr lang="en-US"/>
              <a:t>Columns Chart Slide</a:t>
            </a:r>
            <a:endParaRPr lang="en-US" dirty="0"/>
          </a:p>
        </p:txBody>
      </p:sp>
      <p:sp>
        <p:nvSpPr>
          <p:cNvPr id="57" name="Slide Number Placeholder 56"/>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87</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 name="Group 78"/>
          <p:cNvGrpSpPr/>
          <p:nvPr/>
        </p:nvGrpSpPr>
        <p:grpSpPr>
          <a:xfrm>
            <a:off x="872966" y="5041997"/>
            <a:ext cx="1728224" cy="691284"/>
            <a:chOff x="654724" y="3666283"/>
            <a:chExt cx="1296168" cy="518463"/>
          </a:xfrm>
        </p:grpSpPr>
        <p:grpSp>
          <p:nvGrpSpPr>
            <p:cNvPr id="5" name="Group 57"/>
            <p:cNvGrpSpPr/>
            <p:nvPr/>
          </p:nvGrpSpPr>
          <p:grpSpPr>
            <a:xfrm flipV="1">
              <a:off x="654724" y="3666283"/>
              <a:ext cx="1296168" cy="518463"/>
              <a:chOff x="654725" y="3090213"/>
              <a:chExt cx="1296168" cy="518463"/>
            </a:xfrm>
          </p:grpSpPr>
          <p:sp>
            <p:nvSpPr>
              <p:cNvPr id="59" name="Isosceles Triangle 58"/>
              <p:cNvSpPr/>
              <p:nvPr/>
            </p:nvSpPr>
            <p:spPr>
              <a:xfrm>
                <a:off x="1158914" y="3090213"/>
                <a:ext cx="287790" cy="21276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 name="Round Same Side Corner Rectangle 59"/>
              <p:cNvSpPr/>
              <p:nvPr/>
            </p:nvSpPr>
            <p:spPr>
              <a:xfrm>
                <a:off x="654725" y="3187760"/>
                <a:ext cx="1296168" cy="420916"/>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74" name="TextBox 73"/>
            <p:cNvSpPr txBox="1"/>
            <p:nvPr/>
          </p:nvSpPr>
          <p:spPr>
            <a:xfrm>
              <a:off x="803087" y="3765547"/>
              <a:ext cx="958195" cy="215492"/>
            </a:xfrm>
            <a:prstGeom prst="rect">
              <a:avLst/>
            </a:prstGeom>
            <a:noFill/>
          </p:spPr>
          <p:txBody>
            <a:bodyPr wrap="non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prstClr val="white"/>
                  </a:solidFill>
                  <a:effectLst/>
                  <a:uLnTx/>
                  <a:uFillTx/>
                  <a:latin typeface="Calibri" panose="020F0502020204030204"/>
                  <a:ea typeface="+mn-ea"/>
                  <a:cs typeface="+mn-cs"/>
                </a:rPr>
                <a:t>Construction</a:t>
              </a:r>
            </a:p>
          </p:txBody>
        </p:sp>
      </p:grpSp>
      <p:grpSp>
        <p:nvGrpSpPr>
          <p:cNvPr id="6" name="Group 79"/>
          <p:cNvGrpSpPr/>
          <p:nvPr/>
        </p:nvGrpSpPr>
        <p:grpSpPr>
          <a:xfrm>
            <a:off x="3113425" y="5041997"/>
            <a:ext cx="1728224" cy="691284"/>
            <a:chOff x="2335069" y="3666283"/>
            <a:chExt cx="1296168" cy="518463"/>
          </a:xfrm>
        </p:grpSpPr>
        <p:grpSp>
          <p:nvGrpSpPr>
            <p:cNvPr id="7" name="Group 60"/>
            <p:cNvGrpSpPr/>
            <p:nvPr/>
          </p:nvGrpSpPr>
          <p:grpSpPr>
            <a:xfrm flipV="1">
              <a:off x="2335069" y="3666283"/>
              <a:ext cx="1296168" cy="518463"/>
              <a:chOff x="654725" y="3090213"/>
              <a:chExt cx="1296168" cy="518463"/>
            </a:xfrm>
          </p:grpSpPr>
          <p:sp>
            <p:nvSpPr>
              <p:cNvPr id="62" name="Isosceles Triangle 61"/>
              <p:cNvSpPr/>
              <p:nvPr/>
            </p:nvSpPr>
            <p:spPr>
              <a:xfrm>
                <a:off x="1158914" y="3090213"/>
                <a:ext cx="287790" cy="21276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 name="Round Same Side Corner Rectangle 62"/>
              <p:cNvSpPr/>
              <p:nvPr/>
            </p:nvSpPr>
            <p:spPr>
              <a:xfrm>
                <a:off x="654725" y="3187760"/>
                <a:ext cx="1296168" cy="420916"/>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75" name="TextBox 74"/>
            <p:cNvSpPr txBox="1"/>
            <p:nvPr/>
          </p:nvSpPr>
          <p:spPr>
            <a:xfrm>
              <a:off x="2661243" y="3765547"/>
              <a:ext cx="596317" cy="215492"/>
            </a:xfrm>
            <a:prstGeom prst="rect">
              <a:avLst/>
            </a:prstGeom>
            <a:noFill/>
          </p:spPr>
          <p:txBody>
            <a:bodyPr wrap="non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prstClr val="white"/>
                  </a:solidFill>
                  <a:effectLst/>
                  <a:uLnTx/>
                  <a:uFillTx/>
                  <a:latin typeface="Calibri" panose="020F0502020204030204"/>
                  <a:ea typeface="+mn-ea"/>
                  <a:cs typeface="+mn-cs"/>
                </a:rPr>
                <a:t>Analysis</a:t>
              </a:r>
            </a:p>
          </p:txBody>
        </p:sp>
      </p:grpSp>
      <p:grpSp>
        <p:nvGrpSpPr>
          <p:cNvPr id="8" name="Group 80"/>
          <p:cNvGrpSpPr/>
          <p:nvPr/>
        </p:nvGrpSpPr>
        <p:grpSpPr>
          <a:xfrm>
            <a:off x="5277106" y="5041997"/>
            <a:ext cx="1728224" cy="691284"/>
            <a:chOff x="3957830" y="3666283"/>
            <a:chExt cx="1296168" cy="518463"/>
          </a:xfrm>
        </p:grpSpPr>
        <p:grpSp>
          <p:nvGrpSpPr>
            <p:cNvPr id="9" name="Group 64"/>
            <p:cNvGrpSpPr/>
            <p:nvPr/>
          </p:nvGrpSpPr>
          <p:grpSpPr>
            <a:xfrm flipV="1">
              <a:off x="3957830" y="3666283"/>
              <a:ext cx="1296168" cy="518463"/>
              <a:chOff x="654725" y="3090213"/>
              <a:chExt cx="1296168" cy="518463"/>
            </a:xfrm>
          </p:grpSpPr>
          <p:sp>
            <p:nvSpPr>
              <p:cNvPr id="66" name="Isosceles Triangle 65"/>
              <p:cNvSpPr/>
              <p:nvPr/>
            </p:nvSpPr>
            <p:spPr>
              <a:xfrm>
                <a:off x="1158914" y="3090213"/>
                <a:ext cx="287790" cy="212761"/>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7" name="Round Same Side Corner Rectangle 66"/>
              <p:cNvSpPr/>
              <p:nvPr/>
            </p:nvSpPr>
            <p:spPr>
              <a:xfrm>
                <a:off x="654725" y="3187760"/>
                <a:ext cx="1296168" cy="420916"/>
              </a:xfrm>
              <a:prstGeom prst="round2Same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76" name="TextBox 75"/>
            <p:cNvSpPr txBox="1"/>
            <p:nvPr/>
          </p:nvSpPr>
          <p:spPr>
            <a:xfrm>
              <a:off x="4120605" y="3773242"/>
              <a:ext cx="1012296" cy="215492"/>
            </a:xfrm>
            <a:prstGeom prst="rect">
              <a:avLst/>
            </a:prstGeom>
            <a:noFill/>
          </p:spPr>
          <p:txBody>
            <a:bodyPr wrap="non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prstClr val="white"/>
                  </a:solidFill>
                  <a:effectLst/>
                  <a:uLnTx/>
                  <a:uFillTx/>
                  <a:latin typeface="Calibri" panose="020F0502020204030204"/>
                  <a:ea typeface="+mn-ea"/>
                  <a:cs typeface="+mn-cs"/>
                </a:rPr>
                <a:t>Improvement</a:t>
              </a:r>
            </a:p>
          </p:txBody>
        </p:sp>
      </p:grpSp>
      <p:grpSp>
        <p:nvGrpSpPr>
          <p:cNvPr id="10" name="Group 81"/>
          <p:cNvGrpSpPr/>
          <p:nvPr/>
        </p:nvGrpSpPr>
        <p:grpSpPr>
          <a:xfrm>
            <a:off x="7440149" y="5041997"/>
            <a:ext cx="1728224" cy="691284"/>
            <a:chOff x="5580111" y="3666283"/>
            <a:chExt cx="1296168" cy="518463"/>
          </a:xfrm>
        </p:grpSpPr>
        <p:grpSp>
          <p:nvGrpSpPr>
            <p:cNvPr id="11" name="Group 67"/>
            <p:cNvGrpSpPr/>
            <p:nvPr/>
          </p:nvGrpSpPr>
          <p:grpSpPr>
            <a:xfrm flipV="1">
              <a:off x="5580111" y="3666283"/>
              <a:ext cx="1296168" cy="518463"/>
              <a:chOff x="654725" y="3090213"/>
              <a:chExt cx="1296168" cy="518463"/>
            </a:xfrm>
          </p:grpSpPr>
          <p:sp>
            <p:nvSpPr>
              <p:cNvPr id="69" name="Isosceles Triangle 68"/>
              <p:cNvSpPr/>
              <p:nvPr/>
            </p:nvSpPr>
            <p:spPr>
              <a:xfrm>
                <a:off x="1158914" y="3090213"/>
                <a:ext cx="287790" cy="212761"/>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0" name="Round Same Side Corner Rectangle 69"/>
              <p:cNvSpPr/>
              <p:nvPr/>
            </p:nvSpPr>
            <p:spPr>
              <a:xfrm>
                <a:off x="654725" y="3187760"/>
                <a:ext cx="1296168" cy="420916"/>
              </a:xfrm>
              <a:prstGeom prst="round2Same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77" name="TextBox 76"/>
            <p:cNvSpPr txBox="1"/>
            <p:nvPr/>
          </p:nvSpPr>
          <p:spPr>
            <a:xfrm>
              <a:off x="5681771" y="3773242"/>
              <a:ext cx="1126511" cy="215492"/>
            </a:xfrm>
            <a:prstGeom prst="rect">
              <a:avLst/>
            </a:prstGeom>
            <a:noFill/>
          </p:spPr>
          <p:txBody>
            <a:bodyPr wrap="non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prstClr val="white"/>
                  </a:solidFill>
                  <a:effectLst/>
                  <a:uLnTx/>
                  <a:uFillTx/>
                  <a:latin typeface="Calibri" panose="020F0502020204030204"/>
                  <a:ea typeface="+mn-ea"/>
                  <a:cs typeface="+mn-cs"/>
                </a:rPr>
                <a:t>Reconstruction</a:t>
              </a:r>
            </a:p>
          </p:txBody>
        </p:sp>
      </p:grpSp>
      <p:grpSp>
        <p:nvGrpSpPr>
          <p:cNvPr id="12" name="Group 82"/>
          <p:cNvGrpSpPr/>
          <p:nvPr/>
        </p:nvGrpSpPr>
        <p:grpSpPr>
          <a:xfrm>
            <a:off x="9590809" y="5041997"/>
            <a:ext cx="1728224" cy="691284"/>
            <a:chOff x="7193107" y="3666283"/>
            <a:chExt cx="1296168" cy="518463"/>
          </a:xfrm>
        </p:grpSpPr>
        <p:grpSp>
          <p:nvGrpSpPr>
            <p:cNvPr id="13" name="Group 70"/>
            <p:cNvGrpSpPr/>
            <p:nvPr/>
          </p:nvGrpSpPr>
          <p:grpSpPr>
            <a:xfrm flipV="1">
              <a:off x="7193107" y="3666283"/>
              <a:ext cx="1296168" cy="518463"/>
              <a:chOff x="654725" y="3090213"/>
              <a:chExt cx="1296168" cy="518463"/>
            </a:xfrm>
          </p:grpSpPr>
          <p:sp>
            <p:nvSpPr>
              <p:cNvPr id="72" name="Isosceles Triangle 71"/>
              <p:cNvSpPr/>
              <p:nvPr/>
            </p:nvSpPr>
            <p:spPr>
              <a:xfrm>
                <a:off x="1158914" y="3090213"/>
                <a:ext cx="287790" cy="212761"/>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3" name="Round Same Side Corner Rectangle 72"/>
              <p:cNvSpPr/>
              <p:nvPr/>
            </p:nvSpPr>
            <p:spPr>
              <a:xfrm>
                <a:off x="654725" y="3187760"/>
                <a:ext cx="1296168" cy="420916"/>
              </a:xfrm>
              <a:prstGeom prst="round2Same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78" name="TextBox 77"/>
            <p:cNvSpPr txBox="1"/>
            <p:nvPr/>
          </p:nvSpPr>
          <p:spPr>
            <a:xfrm>
              <a:off x="7523796" y="3765547"/>
              <a:ext cx="596317" cy="215492"/>
            </a:xfrm>
            <a:prstGeom prst="rect">
              <a:avLst/>
            </a:prstGeom>
            <a:noFill/>
          </p:spPr>
          <p:txBody>
            <a:bodyPr wrap="non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prstClr val="white"/>
                  </a:solidFill>
                  <a:effectLst/>
                  <a:uLnTx/>
                  <a:uFillTx/>
                  <a:latin typeface="Calibri" panose="020F0502020204030204"/>
                  <a:ea typeface="+mn-ea"/>
                  <a:cs typeface="+mn-cs"/>
                </a:rPr>
                <a:t>Analysis</a:t>
              </a:r>
            </a:p>
          </p:txBody>
        </p:sp>
      </p:grpSp>
    </p:spTree>
    <p:extLst>
      <p:ext uri="{BB962C8B-B14F-4D97-AF65-F5344CB8AC3E}">
        <p14:creationId xmlns:p14="http://schemas.microsoft.com/office/powerpoint/2010/main" val="930631141"/>
      </p:ext>
    </p:extLst>
  </p:cSld>
  <p:clrMapOvr>
    <a:masterClrMapping/>
  </p:clrMapOvr>
  <p:transition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graphicEl>
                                              <a:chart seriesIdx="-3" categoryIdx="-3" bldStep="gridLegend"/>
                                            </p:graphicEl>
                                          </p:spTgt>
                                        </p:tgtEl>
                                        <p:attrNameLst>
                                          <p:attrName>style.visibility</p:attrName>
                                        </p:attrNameLst>
                                      </p:cBhvr>
                                      <p:to>
                                        <p:strVal val="visible"/>
                                      </p:to>
                                    </p:set>
                                    <p:animEffect transition="in" filter="fade">
                                      <p:cBhvr>
                                        <p:cTn id="7" dur="1000"/>
                                        <p:tgtEl>
                                          <p:spTgt spid="64">
                                            <p:graphicEl>
                                              <a:chart seriesIdx="-3" categoryIdx="-3" bldStep="gridLegend"/>
                                            </p:graphicEl>
                                          </p:spTgt>
                                        </p:tgtEl>
                                      </p:cBhvr>
                                    </p:animEffect>
                                  </p:childTnLst>
                                </p:cTn>
                              </p:par>
                            </p:childTnLst>
                          </p:cTn>
                        </p:par>
                        <p:par>
                          <p:cTn id="8" fill="hold">
                            <p:stCondLst>
                              <p:cond delay="1000"/>
                            </p:stCondLst>
                            <p:childTnLst>
                              <p:par>
                                <p:cTn id="9" presetID="12" presetClass="entr" presetSubtype="4" fill="hold" grpId="0" nodeType="afterEffect">
                                  <p:stCondLst>
                                    <p:cond delay="0"/>
                                  </p:stCondLst>
                                  <p:childTnLst>
                                    <p:set>
                                      <p:cBhvr>
                                        <p:cTn id="10" dur="1" fill="hold">
                                          <p:stCondLst>
                                            <p:cond delay="0"/>
                                          </p:stCondLst>
                                        </p:cTn>
                                        <p:tgtEl>
                                          <p:spTgt spid="64">
                                            <p:graphicEl>
                                              <a:chart seriesIdx="0" categoryIdx="-4" bldStep="series"/>
                                            </p:graphicEl>
                                          </p:spTgt>
                                        </p:tgtEl>
                                        <p:attrNameLst>
                                          <p:attrName>style.visibility</p:attrName>
                                        </p:attrNameLst>
                                      </p:cBhvr>
                                      <p:to>
                                        <p:strVal val="visible"/>
                                      </p:to>
                                    </p:set>
                                    <p:animEffect transition="in" filter="slide(fromBottom)">
                                      <p:cBhvr>
                                        <p:cTn id="11" dur="1000"/>
                                        <p:tgtEl>
                                          <p:spTgt spid="64">
                                            <p:graphicEl>
                                              <a:chart seriesIdx="0" categoryIdx="-4" bldStep="series"/>
                                            </p:graphicEl>
                                          </p:spTgt>
                                        </p:tgtEl>
                                      </p:cBhvr>
                                    </p:animEffect>
                                  </p:childTnLst>
                                </p:cTn>
                              </p:par>
                            </p:childTnLst>
                          </p:cTn>
                        </p:par>
                        <p:par>
                          <p:cTn id="12" fill="hold">
                            <p:stCondLst>
                              <p:cond delay="2000"/>
                            </p:stCondLst>
                            <p:childTnLst>
                              <p:par>
                                <p:cTn id="13" presetID="12" presetClass="entr" presetSubtype="4" fill="hold" grpId="0" nodeType="afterEffect">
                                  <p:stCondLst>
                                    <p:cond delay="0"/>
                                  </p:stCondLst>
                                  <p:childTnLst>
                                    <p:set>
                                      <p:cBhvr>
                                        <p:cTn id="14" dur="1" fill="hold">
                                          <p:stCondLst>
                                            <p:cond delay="0"/>
                                          </p:stCondLst>
                                        </p:cTn>
                                        <p:tgtEl>
                                          <p:spTgt spid="64">
                                            <p:graphicEl>
                                              <a:chart seriesIdx="1" categoryIdx="-4" bldStep="series"/>
                                            </p:graphicEl>
                                          </p:spTgt>
                                        </p:tgtEl>
                                        <p:attrNameLst>
                                          <p:attrName>style.visibility</p:attrName>
                                        </p:attrNameLst>
                                      </p:cBhvr>
                                      <p:to>
                                        <p:strVal val="visible"/>
                                      </p:to>
                                    </p:set>
                                    <p:animEffect transition="in" filter="slide(fromBottom)">
                                      <p:cBhvr>
                                        <p:cTn id="15" dur="1000"/>
                                        <p:tgtEl>
                                          <p:spTgt spid="64">
                                            <p:graphicEl>
                                              <a:chart seriesIdx="1" categoryIdx="-4" bldStep="series"/>
                                            </p:graphicEl>
                                          </p:spTgt>
                                        </p:tgtEl>
                                      </p:cBhvr>
                                    </p:animEffect>
                                  </p:childTnLst>
                                </p:cTn>
                              </p:par>
                            </p:childTnLst>
                          </p:cTn>
                        </p:par>
                        <p:par>
                          <p:cTn id="16" fill="hold">
                            <p:stCondLst>
                              <p:cond delay="3000"/>
                            </p:stCondLst>
                            <p:childTnLst>
                              <p:par>
                                <p:cTn id="17" presetID="12" presetClass="entr" presetSubtype="4" fill="hold" grpId="0" nodeType="afterEffect">
                                  <p:stCondLst>
                                    <p:cond delay="0"/>
                                  </p:stCondLst>
                                  <p:childTnLst>
                                    <p:set>
                                      <p:cBhvr>
                                        <p:cTn id="18" dur="1" fill="hold">
                                          <p:stCondLst>
                                            <p:cond delay="0"/>
                                          </p:stCondLst>
                                        </p:cTn>
                                        <p:tgtEl>
                                          <p:spTgt spid="64">
                                            <p:graphicEl>
                                              <a:chart seriesIdx="2" categoryIdx="-4" bldStep="series"/>
                                            </p:graphicEl>
                                          </p:spTgt>
                                        </p:tgtEl>
                                        <p:attrNameLst>
                                          <p:attrName>style.visibility</p:attrName>
                                        </p:attrNameLst>
                                      </p:cBhvr>
                                      <p:to>
                                        <p:strVal val="visible"/>
                                      </p:to>
                                    </p:set>
                                    <p:animEffect transition="in" filter="slide(fromBottom)">
                                      <p:cBhvr>
                                        <p:cTn id="19" dur="1000"/>
                                        <p:tgtEl>
                                          <p:spTgt spid="64">
                                            <p:graphicEl>
                                              <a:chart seriesIdx="2" categoryIdx="-4" bldStep="series"/>
                                            </p:graphicEl>
                                          </p:spTgt>
                                        </p:tgtEl>
                                      </p:cBhvr>
                                    </p:animEffect>
                                  </p:childTnLst>
                                </p:cTn>
                              </p:par>
                            </p:childTnLst>
                          </p:cTn>
                        </p:par>
                        <p:par>
                          <p:cTn id="20" fill="hold">
                            <p:stCondLst>
                              <p:cond delay="4000"/>
                            </p:stCondLst>
                            <p:childTnLst>
                              <p:par>
                                <p:cTn id="21" presetID="12" presetClass="entr" presetSubtype="4" fill="hold" grpId="0" nodeType="afterEffect">
                                  <p:stCondLst>
                                    <p:cond delay="0"/>
                                  </p:stCondLst>
                                  <p:childTnLst>
                                    <p:set>
                                      <p:cBhvr>
                                        <p:cTn id="22" dur="1" fill="hold">
                                          <p:stCondLst>
                                            <p:cond delay="0"/>
                                          </p:stCondLst>
                                        </p:cTn>
                                        <p:tgtEl>
                                          <p:spTgt spid="64">
                                            <p:graphicEl>
                                              <a:chart seriesIdx="3" categoryIdx="-4" bldStep="series"/>
                                            </p:graphicEl>
                                          </p:spTgt>
                                        </p:tgtEl>
                                        <p:attrNameLst>
                                          <p:attrName>style.visibility</p:attrName>
                                        </p:attrNameLst>
                                      </p:cBhvr>
                                      <p:to>
                                        <p:strVal val="visible"/>
                                      </p:to>
                                    </p:set>
                                    <p:animEffect transition="in" filter="slide(fromBottom)">
                                      <p:cBhvr>
                                        <p:cTn id="23" dur="500"/>
                                        <p:tgtEl>
                                          <p:spTgt spid="64">
                                            <p:graphicEl>
                                              <a:chart seriesIdx="3" categoryIdx="-4" bldStep="series"/>
                                            </p:graphicEl>
                                          </p:spTgt>
                                        </p:tgtEl>
                                      </p:cBhvr>
                                    </p:animEffect>
                                  </p:childTnLst>
                                </p:cTn>
                              </p:par>
                            </p:childTnLst>
                          </p:cTn>
                        </p:par>
                        <p:par>
                          <p:cTn id="24" fill="hold">
                            <p:stCondLst>
                              <p:cond delay="4500"/>
                            </p:stCondLst>
                            <p:childTnLst>
                              <p:par>
                                <p:cTn id="25" presetID="12" presetClass="entr" presetSubtype="4" fill="hold" grpId="0" nodeType="afterEffect">
                                  <p:stCondLst>
                                    <p:cond delay="0"/>
                                  </p:stCondLst>
                                  <p:childTnLst>
                                    <p:set>
                                      <p:cBhvr>
                                        <p:cTn id="26" dur="1" fill="hold">
                                          <p:stCondLst>
                                            <p:cond delay="0"/>
                                          </p:stCondLst>
                                        </p:cTn>
                                        <p:tgtEl>
                                          <p:spTgt spid="64">
                                            <p:graphicEl>
                                              <a:chart seriesIdx="4" categoryIdx="-4" bldStep="series"/>
                                            </p:graphicEl>
                                          </p:spTgt>
                                        </p:tgtEl>
                                        <p:attrNameLst>
                                          <p:attrName>style.visibility</p:attrName>
                                        </p:attrNameLst>
                                      </p:cBhvr>
                                      <p:to>
                                        <p:strVal val="visible"/>
                                      </p:to>
                                    </p:set>
                                    <p:animEffect transition="in" filter="slide(fromBottom)">
                                      <p:cBhvr>
                                        <p:cTn id="27" dur="500"/>
                                        <p:tgtEl>
                                          <p:spTgt spid="64">
                                            <p:graphicEl>
                                              <a:chart seriesIdx="4" categoryIdx="-4" bldStep="series"/>
                                            </p:graphicEl>
                                          </p:spTgt>
                                        </p:tgtEl>
                                      </p:cBhvr>
                                    </p:animEffect>
                                  </p:childTnLst>
                                </p:cTn>
                              </p:par>
                            </p:childTnLst>
                          </p:cTn>
                        </p:par>
                        <p:par>
                          <p:cTn id="28" fill="hold">
                            <p:stCondLst>
                              <p:cond delay="5000"/>
                            </p:stCondLst>
                            <p:childTnLst>
                              <p:par>
                                <p:cTn id="29" presetID="2" presetClass="entr" presetSubtype="4" accel="50000" decel="50000"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par>
                          <p:cTn id="33" fill="hold">
                            <p:stCondLst>
                              <p:cond delay="5500"/>
                            </p:stCondLst>
                            <p:childTnLst>
                              <p:par>
                                <p:cTn id="34" presetID="2" presetClass="entr" presetSubtype="4" accel="50000" decel="50000" fill="hold" nodeType="after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500" fill="hold"/>
                                        <p:tgtEl>
                                          <p:spTgt spid="6"/>
                                        </p:tgtEl>
                                        <p:attrNameLst>
                                          <p:attrName>ppt_x</p:attrName>
                                        </p:attrNameLst>
                                      </p:cBhvr>
                                      <p:tavLst>
                                        <p:tav tm="0">
                                          <p:val>
                                            <p:strVal val="#ppt_x"/>
                                          </p:val>
                                        </p:tav>
                                        <p:tav tm="100000">
                                          <p:val>
                                            <p:strVal val="#ppt_x"/>
                                          </p:val>
                                        </p:tav>
                                      </p:tavLst>
                                    </p:anim>
                                    <p:anim calcmode="lin" valueType="num">
                                      <p:cBhvr additive="base">
                                        <p:cTn id="37" dur="500" fill="hold"/>
                                        <p:tgtEl>
                                          <p:spTgt spid="6"/>
                                        </p:tgtEl>
                                        <p:attrNameLst>
                                          <p:attrName>ppt_y</p:attrName>
                                        </p:attrNameLst>
                                      </p:cBhvr>
                                      <p:tavLst>
                                        <p:tav tm="0">
                                          <p:val>
                                            <p:strVal val="1+#ppt_h/2"/>
                                          </p:val>
                                        </p:tav>
                                        <p:tav tm="100000">
                                          <p:val>
                                            <p:strVal val="#ppt_y"/>
                                          </p:val>
                                        </p:tav>
                                      </p:tavLst>
                                    </p:anim>
                                  </p:childTnLst>
                                </p:cTn>
                              </p:par>
                            </p:childTnLst>
                          </p:cTn>
                        </p:par>
                        <p:par>
                          <p:cTn id="38" fill="hold">
                            <p:stCondLst>
                              <p:cond delay="6000"/>
                            </p:stCondLst>
                            <p:childTnLst>
                              <p:par>
                                <p:cTn id="39" presetID="2" presetClass="entr" presetSubtype="4" accel="50000" decel="50000" fill="hold" nodeType="after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ppt_x"/>
                                          </p:val>
                                        </p:tav>
                                        <p:tav tm="100000">
                                          <p:val>
                                            <p:strVal val="#ppt_x"/>
                                          </p:val>
                                        </p:tav>
                                      </p:tavLst>
                                    </p:anim>
                                    <p:anim calcmode="lin" valueType="num">
                                      <p:cBhvr additive="base">
                                        <p:cTn id="42" dur="500" fill="hold"/>
                                        <p:tgtEl>
                                          <p:spTgt spid="8"/>
                                        </p:tgtEl>
                                        <p:attrNameLst>
                                          <p:attrName>ppt_y</p:attrName>
                                        </p:attrNameLst>
                                      </p:cBhvr>
                                      <p:tavLst>
                                        <p:tav tm="0">
                                          <p:val>
                                            <p:strVal val="1+#ppt_h/2"/>
                                          </p:val>
                                        </p:tav>
                                        <p:tav tm="100000">
                                          <p:val>
                                            <p:strVal val="#ppt_y"/>
                                          </p:val>
                                        </p:tav>
                                      </p:tavLst>
                                    </p:anim>
                                  </p:childTnLst>
                                </p:cTn>
                              </p:par>
                            </p:childTnLst>
                          </p:cTn>
                        </p:par>
                        <p:par>
                          <p:cTn id="43" fill="hold">
                            <p:stCondLst>
                              <p:cond delay="6500"/>
                            </p:stCondLst>
                            <p:childTnLst>
                              <p:par>
                                <p:cTn id="44" presetID="2" presetClass="entr" presetSubtype="4" accel="50000" decel="50000" fill="hold" nodeType="after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additive="base">
                                        <p:cTn id="46" dur="500" fill="hold"/>
                                        <p:tgtEl>
                                          <p:spTgt spid="10"/>
                                        </p:tgtEl>
                                        <p:attrNameLst>
                                          <p:attrName>ppt_x</p:attrName>
                                        </p:attrNameLst>
                                      </p:cBhvr>
                                      <p:tavLst>
                                        <p:tav tm="0">
                                          <p:val>
                                            <p:strVal val="#ppt_x"/>
                                          </p:val>
                                        </p:tav>
                                        <p:tav tm="100000">
                                          <p:val>
                                            <p:strVal val="#ppt_x"/>
                                          </p:val>
                                        </p:tav>
                                      </p:tavLst>
                                    </p:anim>
                                    <p:anim calcmode="lin" valueType="num">
                                      <p:cBhvr additive="base">
                                        <p:cTn id="47" dur="500" fill="hold"/>
                                        <p:tgtEl>
                                          <p:spTgt spid="10"/>
                                        </p:tgtEl>
                                        <p:attrNameLst>
                                          <p:attrName>ppt_y</p:attrName>
                                        </p:attrNameLst>
                                      </p:cBhvr>
                                      <p:tavLst>
                                        <p:tav tm="0">
                                          <p:val>
                                            <p:strVal val="1+#ppt_h/2"/>
                                          </p:val>
                                        </p:tav>
                                        <p:tav tm="100000">
                                          <p:val>
                                            <p:strVal val="#ppt_y"/>
                                          </p:val>
                                        </p:tav>
                                      </p:tavLst>
                                    </p:anim>
                                  </p:childTnLst>
                                </p:cTn>
                              </p:par>
                            </p:childTnLst>
                          </p:cTn>
                        </p:par>
                        <p:par>
                          <p:cTn id="48" fill="hold">
                            <p:stCondLst>
                              <p:cond delay="7000"/>
                            </p:stCondLst>
                            <p:childTnLst>
                              <p:par>
                                <p:cTn id="49" presetID="2" presetClass="entr" presetSubtype="4" accel="50000" decel="50000" fill="hold" nodeType="after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fill="hold"/>
                                        <p:tgtEl>
                                          <p:spTgt spid="12"/>
                                        </p:tgtEl>
                                        <p:attrNameLst>
                                          <p:attrName>ppt_x</p:attrName>
                                        </p:attrNameLst>
                                      </p:cBhvr>
                                      <p:tavLst>
                                        <p:tav tm="0">
                                          <p:val>
                                            <p:strVal val="#ppt_x"/>
                                          </p:val>
                                        </p:tav>
                                        <p:tav tm="100000">
                                          <p:val>
                                            <p:strVal val="#ppt_x"/>
                                          </p:val>
                                        </p:tav>
                                      </p:tavLst>
                                    </p:anim>
                                    <p:anim calcmode="lin" valueType="num">
                                      <p:cBhvr additive="base">
                                        <p:cTn id="5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4" grpId="0">
        <p:bldSub>
          <a:bldChart bld="series"/>
        </p:bldSub>
      </p:bldGraphic>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07775" y="177009"/>
            <a:ext cx="10515600" cy="69763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id-ID" sz="3200" b="0" i="0" u="none" strike="noStrike" kern="1200" cap="none" spc="0" normalizeH="0" baseline="0" noProof="0" dirty="0">
                <a:ln>
                  <a:noFill/>
                </a:ln>
                <a:solidFill>
                  <a:prstClr val="white">
                    <a:lumMod val="50000"/>
                  </a:prstClr>
                </a:solidFill>
                <a:effectLst/>
                <a:uLnTx/>
                <a:uFillTx/>
                <a:latin typeface="Roboto Light" panose="02000000000000000000" pitchFamily="2" charset="0"/>
                <a:ea typeface="Roboto Light" panose="02000000000000000000" pitchFamily="2" charset="0"/>
                <a:cs typeface="Lato" panose="020F0502020204030203" pitchFamily="34" charset="0"/>
              </a:rPr>
              <a:t>Stacked Chart</a:t>
            </a:r>
            <a:endParaRPr kumimoji="0" lang="en-US" sz="3200" b="0" i="0" u="none" strike="noStrike" kern="1200" cap="none" spc="0" normalizeH="0" baseline="0" noProof="0" dirty="0">
              <a:ln>
                <a:noFill/>
              </a:ln>
              <a:solidFill>
                <a:prstClr val="white">
                  <a:lumMod val="50000"/>
                </a:prstClr>
              </a:solidFill>
              <a:effectLst/>
              <a:uLnTx/>
              <a:uFillTx/>
              <a:latin typeface="Roboto Light" panose="02000000000000000000" pitchFamily="2" charset="0"/>
              <a:ea typeface="Roboto Light" panose="02000000000000000000" pitchFamily="2" charset="0"/>
              <a:cs typeface="Lato" panose="020F0502020204030203" pitchFamily="34" charset="0"/>
            </a:endParaRPr>
          </a:p>
        </p:txBody>
      </p:sp>
      <p:sp>
        <p:nvSpPr>
          <p:cNvPr id="3" name="Text Placeholder 2"/>
          <p:cNvSpPr txBox="1">
            <a:spLocks/>
          </p:cNvSpPr>
          <p:nvPr/>
        </p:nvSpPr>
        <p:spPr>
          <a:xfrm>
            <a:off x="907775" y="821636"/>
            <a:ext cx="10515600" cy="34825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prstClr val="white">
                    <a:lumMod val="65000"/>
                  </a:prstClr>
                </a:solidFill>
                <a:effectLst/>
                <a:uLnTx/>
                <a:uFillTx/>
                <a:latin typeface="Roboto Light" panose="02000000000000000000" pitchFamily="2" charset="0"/>
                <a:ea typeface="Roboto Light" panose="02000000000000000000" pitchFamily="2" charset="0"/>
                <a:cs typeface="Lato" panose="020F0502020204030203" pitchFamily="34" charset="0"/>
              </a:rPr>
              <a:t>Put a relevant subtitle in </a:t>
            </a:r>
            <a:r>
              <a:rPr kumimoji="0" lang="en-US" sz="1400" b="0" i="0" u="none" strike="noStrike" kern="1200" cap="none" spc="0" normalizeH="0" baseline="0" noProof="0">
                <a:ln>
                  <a:noFill/>
                </a:ln>
                <a:solidFill>
                  <a:srgbClr val="ED7D31"/>
                </a:solidFill>
                <a:effectLst/>
                <a:uLnTx/>
                <a:uFillTx/>
                <a:latin typeface="Roboto Light" panose="02000000000000000000" pitchFamily="2" charset="0"/>
                <a:ea typeface="Roboto Light" panose="02000000000000000000" pitchFamily="2" charset="0"/>
                <a:cs typeface="Lato" panose="020F0502020204030203" pitchFamily="34" charset="0"/>
              </a:rPr>
              <a:t>this line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FC000"/>
              </a:solidFill>
              <a:effectLst/>
              <a:uLnTx/>
              <a:uFillTx/>
              <a:latin typeface="Roboto" panose="02000000000000000000" pitchFamily="2" charset="0"/>
              <a:ea typeface="Roboto" panose="02000000000000000000" pitchFamily="2" charset="0"/>
              <a:cs typeface="Lato" panose="020F0502020204030203" pitchFamily="34" charset="0"/>
            </a:endParaRPr>
          </a:p>
        </p:txBody>
      </p:sp>
      <p:grpSp>
        <p:nvGrpSpPr>
          <p:cNvPr id="4" name="Group 3"/>
          <p:cNvGrpSpPr/>
          <p:nvPr/>
        </p:nvGrpSpPr>
        <p:grpSpPr>
          <a:xfrm>
            <a:off x="11534804" y="6370865"/>
            <a:ext cx="320040" cy="320040"/>
            <a:chOff x="11534804" y="6370865"/>
            <a:chExt cx="320040" cy="320040"/>
          </a:xfrm>
          <a:solidFill>
            <a:schemeClr val="bg1">
              <a:lumMod val="50000"/>
            </a:schemeClr>
          </a:solidFill>
        </p:grpSpPr>
        <p:sp>
          <p:nvSpPr>
            <p:cNvPr id="5" name="Freeform 55"/>
            <p:cNvSpPr>
              <a:spLocks noChangeAspect="1" noEditPoints="1"/>
            </p:cNvSpPr>
            <p:nvPr/>
          </p:nvSpPr>
          <p:spPr bwMode="auto">
            <a:xfrm>
              <a:off x="11534804" y="6370865"/>
              <a:ext cx="320040" cy="320040"/>
            </a:xfrm>
            <a:custGeom>
              <a:avLst/>
              <a:gdLst>
                <a:gd name="T0" fmla="*/ 92 w 185"/>
                <a:gd name="T1" fmla="*/ 185 h 185"/>
                <a:gd name="T2" fmla="*/ 0 w 185"/>
                <a:gd name="T3" fmla="*/ 93 h 185"/>
                <a:gd name="T4" fmla="*/ 92 w 185"/>
                <a:gd name="T5" fmla="*/ 0 h 185"/>
                <a:gd name="T6" fmla="*/ 185 w 185"/>
                <a:gd name="T7" fmla="*/ 93 h 185"/>
                <a:gd name="T8" fmla="*/ 92 w 185"/>
                <a:gd name="T9" fmla="*/ 185 h 185"/>
                <a:gd name="T10" fmla="*/ 92 w 185"/>
                <a:gd name="T11" fmla="*/ 8 h 185"/>
                <a:gd name="T12" fmla="*/ 8 w 185"/>
                <a:gd name="T13" fmla="*/ 93 h 185"/>
                <a:gd name="T14" fmla="*/ 92 w 185"/>
                <a:gd name="T15" fmla="*/ 177 h 185"/>
                <a:gd name="T16" fmla="*/ 177 w 185"/>
                <a:gd name="T17" fmla="*/ 93 h 185"/>
                <a:gd name="T18" fmla="*/ 92 w 185"/>
                <a:gd name="T19" fmla="*/ 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85">
                  <a:moveTo>
                    <a:pt x="92" y="185"/>
                  </a:moveTo>
                  <a:cubicBezTo>
                    <a:pt x="41" y="185"/>
                    <a:pt x="0" y="144"/>
                    <a:pt x="0" y="93"/>
                  </a:cubicBezTo>
                  <a:cubicBezTo>
                    <a:pt x="0" y="42"/>
                    <a:pt x="41" y="0"/>
                    <a:pt x="92" y="0"/>
                  </a:cubicBezTo>
                  <a:cubicBezTo>
                    <a:pt x="143" y="0"/>
                    <a:pt x="185" y="42"/>
                    <a:pt x="185" y="93"/>
                  </a:cubicBezTo>
                  <a:cubicBezTo>
                    <a:pt x="185" y="144"/>
                    <a:pt x="143" y="185"/>
                    <a:pt x="92" y="185"/>
                  </a:cubicBezTo>
                  <a:close/>
                  <a:moveTo>
                    <a:pt x="92" y="8"/>
                  </a:moveTo>
                  <a:cubicBezTo>
                    <a:pt x="46" y="8"/>
                    <a:pt x="8" y="46"/>
                    <a:pt x="8" y="93"/>
                  </a:cubicBezTo>
                  <a:cubicBezTo>
                    <a:pt x="8" y="139"/>
                    <a:pt x="46" y="177"/>
                    <a:pt x="92" y="177"/>
                  </a:cubicBezTo>
                  <a:cubicBezTo>
                    <a:pt x="139" y="177"/>
                    <a:pt x="177" y="139"/>
                    <a:pt x="177" y="93"/>
                  </a:cubicBezTo>
                  <a:cubicBezTo>
                    <a:pt x="177" y="46"/>
                    <a:pt x="139" y="8"/>
                    <a:pt x="92" y="8"/>
                  </a:cubicBezTo>
                  <a:close/>
                </a:path>
              </a:pathLst>
            </a:custGeom>
            <a:grp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lumMod val="75000"/>
                  </a:prstClr>
                </a:solidFill>
                <a:effectLst/>
                <a:uLnTx/>
                <a:uFillTx/>
                <a:latin typeface="Calibri" panose="020F0502020204030204"/>
                <a:ea typeface="+mn-ea"/>
                <a:cs typeface="+mn-cs"/>
              </a:endParaRPr>
            </a:p>
          </p:txBody>
        </p:sp>
        <p:grpSp>
          <p:nvGrpSpPr>
            <p:cNvPr id="6" name="Group 5"/>
            <p:cNvGrpSpPr>
              <a:grpSpLocks noChangeAspect="1"/>
            </p:cNvGrpSpPr>
            <p:nvPr/>
          </p:nvGrpSpPr>
          <p:grpSpPr>
            <a:xfrm>
              <a:off x="11667930" y="6462305"/>
              <a:ext cx="78706" cy="137160"/>
              <a:chOff x="7018252" y="5092010"/>
              <a:chExt cx="211373" cy="368357"/>
            </a:xfrm>
            <a:grpFill/>
          </p:grpSpPr>
          <p:sp>
            <p:nvSpPr>
              <p:cNvPr id="7" name="Freeform 152"/>
              <p:cNvSpPr>
                <a:spLocks/>
              </p:cNvSpPr>
              <p:nvPr/>
            </p:nvSpPr>
            <p:spPr bwMode="auto">
              <a:xfrm>
                <a:off x="7018252" y="5092010"/>
                <a:ext cx="211373" cy="192831"/>
              </a:xfrm>
              <a:custGeom>
                <a:avLst/>
                <a:gdLst>
                  <a:gd name="T0" fmla="*/ 107 w 111"/>
                  <a:gd name="T1" fmla="*/ 101 h 101"/>
                  <a:gd name="T2" fmla="*/ 104 w 111"/>
                  <a:gd name="T3" fmla="*/ 100 h 101"/>
                  <a:gd name="T4" fmla="*/ 2 w 111"/>
                  <a:gd name="T5" fmla="*/ 8 h 101"/>
                  <a:gd name="T6" fmla="*/ 2 w 111"/>
                  <a:gd name="T7" fmla="*/ 2 h 101"/>
                  <a:gd name="T8" fmla="*/ 7 w 111"/>
                  <a:gd name="T9" fmla="*/ 2 h 101"/>
                  <a:gd name="T10" fmla="*/ 109 w 111"/>
                  <a:gd name="T11" fmla="*/ 94 h 101"/>
                  <a:gd name="T12" fmla="*/ 110 w 111"/>
                  <a:gd name="T13" fmla="*/ 100 h 101"/>
                  <a:gd name="T14" fmla="*/ 107 w 111"/>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01">
                    <a:moveTo>
                      <a:pt x="107" y="101"/>
                    </a:moveTo>
                    <a:cubicBezTo>
                      <a:pt x="106" y="101"/>
                      <a:pt x="105" y="101"/>
                      <a:pt x="104" y="100"/>
                    </a:cubicBezTo>
                    <a:cubicBezTo>
                      <a:pt x="2" y="8"/>
                      <a:pt x="2" y="8"/>
                      <a:pt x="2" y="8"/>
                    </a:cubicBezTo>
                    <a:cubicBezTo>
                      <a:pt x="0" y="6"/>
                      <a:pt x="0" y="4"/>
                      <a:pt x="2" y="2"/>
                    </a:cubicBezTo>
                    <a:cubicBezTo>
                      <a:pt x="3" y="0"/>
                      <a:pt x="6" y="0"/>
                      <a:pt x="7" y="2"/>
                    </a:cubicBezTo>
                    <a:cubicBezTo>
                      <a:pt x="109" y="94"/>
                      <a:pt x="109" y="94"/>
                      <a:pt x="109" y="94"/>
                    </a:cubicBezTo>
                    <a:cubicBezTo>
                      <a:pt x="111" y="95"/>
                      <a:pt x="111" y="98"/>
                      <a:pt x="110" y="100"/>
                    </a:cubicBezTo>
                    <a:cubicBezTo>
                      <a:pt x="109" y="100"/>
                      <a:pt x="108" y="101"/>
                      <a:pt x="10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153"/>
              <p:cNvSpPr>
                <a:spLocks/>
              </p:cNvSpPr>
              <p:nvPr/>
            </p:nvSpPr>
            <p:spPr bwMode="auto">
              <a:xfrm>
                <a:off x="7018252" y="5267536"/>
                <a:ext cx="211373" cy="192831"/>
              </a:xfrm>
              <a:custGeom>
                <a:avLst/>
                <a:gdLst>
                  <a:gd name="T0" fmla="*/ 5 w 111"/>
                  <a:gd name="T1" fmla="*/ 101 h 101"/>
                  <a:gd name="T2" fmla="*/ 2 w 111"/>
                  <a:gd name="T3" fmla="*/ 100 h 101"/>
                  <a:gd name="T4" fmla="*/ 2 w 111"/>
                  <a:gd name="T5" fmla="*/ 94 h 101"/>
                  <a:gd name="T6" fmla="*/ 104 w 111"/>
                  <a:gd name="T7" fmla="*/ 2 h 101"/>
                  <a:gd name="T8" fmla="*/ 110 w 111"/>
                  <a:gd name="T9" fmla="*/ 2 h 101"/>
                  <a:gd name="T10" fmla="*/ 109 w 111"/>
                  <a:gd name="T11" fmla="*/ 8 h 101"/>
                  <a:gd name="T12" fmla="*/ 7 w 111"/>
                  <a:gd name="T13" fmla="*/ 100 h 101"/>
                  <a:gd name="T14" fmla="*/ 5 w 111"/>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01">
                    <a:moveTo>
                      <a:pt x="5" y="101"/>
                    </a:moveTo>
                    <a:cubicBezTo>
                      <a:pt x="4" y="101"/>
                      <a:pt x="3" y="101"/>
                      <a:pt x="2" y="100"/>
                    </a:cubicBezTo>
                    <a:cubicBezTo>
                      <a:pt x="0" y="98"/>
                      <a:pt x="0" y="96"/>
                      <a:pt x="2" y="94"/>
                    </a:cubicBezTo>
                    <a:cubicBezTo>
                      <a:pt x="104" y="2"/>
                      <a:pt x="104" y="2"/>
                      <a:pt x="104" y="2"/>
                    </a:cubicBezTo>
                    <a:cubicBezTo>
                      <a:pt x="106" y="0"/>
                      <a:pt x="108" y="1"/>
                      <a:pt x="110" y="2"/>
                    </a:cubicBezTo>
                    <a:cubicBezTo>
                      <a:pt x="111" y="4"/>
                      <a:pt x="111" y="6"/>
                      <a:pt x="109" y="8"/>
                    </a:cubicBezTo>
                    <a:cubicBezTo>
                      <a:pt x="7" y="100"/>
                      <a:pt x="7" y="100"/>
                      <a:pt x="7" y="100"/>
                    </a:cubicBezTo>
                    <a:cubicBezTo>
                      <a:pt x="7" y="101"/>
                      <a:pt x="6" y="101"/>
                      <a:pt x="5"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10" name="Freeform 55"/>
          <p:cNvSpPr>
            <a:spLocks noEditPoints="1"/>
          </p:cNvSpPr>
          <p:nvPr/>
        </p:nvSpPr>
        <p:spPr bwMode="auto">
          <a:xfrm>
            <a:off x="11166945" y="6372060"/>
            <a:ext cx="320040" cy="320040"/>
          </a:xfrm>
          <a:custGeom>
            <a:avLst/>
            <a:gdLst>
              <a:gd name="T0" fmla="*/ 92 w 185"/>
              <a:gd name="T1" fmla="*/ 185 h 185"/>
              <a:gd name="T2" fmla="*/ 0 w 185"/>
              <a:gd name="T3" fmla="*/ 93 h 185"/>
              <a:gd name="T4" fmla="*/ 92 w 185"/>
              <a:gd name="T5" fmla="*/ 0 h 185"/>
              <a:gd name="T6" fmla="*/ 185 w 185"/>
              <a:gd name="T7" fmla="*/ 93 h 185"/>
              <a:gd name="T8" fmla="*/ 92 w 185"/>
              <a:gd name="T9" fmla="*/ 185 h 185"/>
              <a:gd name="T10" fmla="*/ 92 w 185"/>
              <a:gd name="T11" fmla="*/ 8 h 185"/>
              <a:gd name="T12" fmla="*/ 8 w 185"/>
              <a:gd name="T13" fmla="*/ 93 h 185"/>
              <a:gd name="T14" fmla="*/ 92 w 185"/>
              <a:gd name="T15" fmla="*/ 177 h 185"/>
              <a:gd name="T16" fmla="*/ 177 w 185"/>
              <a:gd name="T17" fmla="*/ 93 h 185"/>
              <a:gd name="T18" fmla="*/ 92 w 185"/>
              <a:gd name="T19" fmla="*/ 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85">
                <a:moveTo>
                  <a:pt x="92" y="185"/>
                </a:moveTo>
                <a:cubicBezTo>
                  <a:pt x="41" y="185"/>
                  <a:pt x="0" y="144"/>
                  <a:pt x="0" y="93"/>
                </a:cubicBezTo>
                <a:cubicBezTo>
                  <a:pt x="0" y="42"/>
                  <a:pt x="41" y="0"/>
                  <a:pt x="92" y="0"/>
                </a:cubicBezTo>
                <a:cubicBezTo>
                  <a:pt x="143" y="0"/>
                  <a:pt x="185" y="42"/>
                  <a:pt x="185" y="93"/>
                </a:cubicBezTo>
                <a:cubicBezTo>
                  <a:pt x="185" y="144"/>
                  <a:pt x="143" y="185"/>
                  <a:pt x="92" y="185"/>
                </a:cubicBezTo>
                <a:close/>
                <a:moveTo>
                  <a:pt x="92" y="8"/>
                </a:moveTo>
                <a:cubicBezTo>
                  <a:pt x="46" y="8"/>
                  <a:pt x="8" y="46"/>
                  <a:pt x="8" y="93"/>
                </a:cubicBezTo>
                <a:cubicBezTo>
                  <a:pt x="8" y="139"/>
                  <a:pt x="46" y="177"/>
                  <a:pt x="92" y="177"/>
                </a:cubicBezTo>
                <a:cubicBezTo>
                  <a:pt x="139" y="177"/>
                  <a:pt x="177" y="139"/>
                  <a:pt x="177" y="93"/>
                </a:cubicBezTo>
                <a:cubicBezTo>
                  <a:pt x="177" y="46"/>
                  <a:pt x="139" y="8"/>
                  <a:pt x="92" y="8"/>
                </a:cubicBezTo>
                <a:close/>
              </a:path>
            </a:pathLst>
          </a:custGeom>
          <a:solidFill>
            <a:schemeClr val="bg1">
              <a:lumMod val="50000"/>
            </a:schemeClr>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prstClr val="white">
                  <a:lumMod val="75000"/>
                </a:prstClr>
              </a:solidFill>
              <a:effectLst/>
              <a:uLnTx/>
              <a:uFillTx/>
              <a:latin typeface="Calibri Light" panose="020F0302020204030204"/>
              <a:ea typeface="+mn-ea"/>
              <a:cs typeface="+mn-cs"/>
            </a:endParaRPr>
          </a:p>
        </p:txBody>
      </p:sp>
      <p:grpSp>
        <p:nvGrpSpPr>
          <p:cNvPr id="12" name="Group 11"/>
          <p:cNvGrpSpPr/>
          <p:nvPr/>
        </p:nvGrpSpPr>
        <p:grpSpPr>
          <a:xfrm flipH="1">
            <a:off x="10799084" y="6367643"/>
            <a:ext cx="320040" cy="320040"/>
            <a:chOff x="11534804" y="6370865"/>
            <a:chExt cx="320040" cy="320040"/>
          </a:xfrm>
          <a:solidFill>
            <a:schemeClr val="bg1">
              <a:lumMod val="50000"/>
            </a:schemeClr>
          </a:solidFill>
        </p:grpSpPr>
        <p:sp>
          <p:nvSpPr>
            <p:cNvPr id="13" name="Freeform 55"/>
            <p:cNvSpPr>
              <a:spLocks noChangeAspect="1" noEditPoints="1"/>
            </p:cNvSpPr>
            <p:nvPr/>
          </p:nvSpPr>
          <p:spPr bwMode="auto">
            <a:xfrm>
              <a:off x="11534804" y="6370865"/>
              <a:ext cx="320040" cy="320040"/>
            </a:xfrm>
            <a:custGeom>
              <a:avLst/>
              <a:gdLst>
                <a:gd name="T0" fmla="*/ 92 w 185"/>
                <a:gd name="T1" fmla="*/ 185 h 185"/>
                <a:gd name="T2" fmla="*/ 0 w 185"/>
                <a:gd name="T3" fmla="*/ 93 h 185"/>
                <a:gd name="T4" fmla="*/ 92 w 185"/>
                <a:gd name="T5" fmla="*/ 0 h 185"/>
                <a:gd name="T6" fmla="*/ 185 w 185"/>
                <a:gd name="T7" fmla="*/ 93 h 185"/>
                <a:gd name="T8" fmla="*/ 92 w 185"/>
                <a:gd name="T9" fmla="*/ 185 h 185"/>
                <a:gd name="T10" fmla="*/ 92 w 185"/>
                <a:gd name="T11" fmla="*/ 8 h 185"/>
                <a:gd name="T12" fmla="*/ 8 w 185"/>
                <a:gd name="T13" fmla="*/ 93 h 185"/>
                <a:gd name="T14" fmla="*/ 92 w 185"/>
                <a:gd name="T15" fmla="*/ 177 h 185"/>
                <a:gd name="T16" fmla="*/ 177 w 185"/>
                <a:gd name="T17" fmla="*/ 93 h 185"/>
                <a:gd name="T18" fmla="*/ 92 w 185"/>
                <a:gd name="T19" fmla="*/ 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85">
                  <a:moveTo>
                    <a:pt x="92" y="185"/>
                  </a:moveTo>
                  <a:cubicBezTo>
                    <a:pt x="41" y="185"/>
                    <a:pt x="0" y="144"/>
                    <a:pt x="0" y="93"/>
                  </a:cubicBezTo>
                  <a:cubicBezTo>
                    <a:pt x="0" y="42"/>
                    <a:pt x="41" y="0"/>
                    <a:pt x="92" y="0"/>
                  </a:cubicBezTo>
                  <a:cubicBezTo>
                    <a:pt x="143" y="0"/>
                    <a:pt x="185" y="42"/>
                    <a:pt x="185" y="93"/>
                  </a:cubicBezTo>
                  <a:cubicBezTo>
                    <a:pt x="185" y="144"/>
                    <a:pt x="143" y="185"/>
                    <a:pt x="92" y="185"/>
                  </a:cubicBezTo>
                  <a:close/>
                  <a:moveTo>
                    <a:pt x="92" y="8"/>
                  </a:moveTo>
                  <a:cubicBezTo>
                    <a:pt x="46" y="8"/>
                    <a:pt x="8" y="46"/>
                    <a:pt x="8" y="93"/>
                  </a:cubicBezTo>
                  <a:cubicBezTo>
                    <a:pt x="8" y="139"/>
                    <a:pt x="46" y="177"/>
                    <a:pt x="92" y="177"/>
                  </a:cubicBezTo>
                  <a:cubicBezTo>
                    <a:pt x="139" y="177"/>
                    <a:pt x="177" y="139"/>
                    <a:pt x="177" y="93"/>
                  </a:cubicBezTo>
                  <a:cubicBezTo>
                    <a:pt x="177" y="46"/>
                    <a:pt x="139" y="8"/>
                    <a:pt x="92" y="8"/>
                  </a:cubicBezTo>
                  <a:close/>
                </a:path>
              </a:pathLst>
            </a:custGeom>
            <a:grp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lumMod val="75000"/>
                  </a:prstClr>
                </a:solidFill>
                <a:effectLst/>
                <a:uLnTx/>
                <a:uFillTx/>
                <a:latin typeface="Calibri" panose="020F0502020204030204"/>
                <a:ea typeface="+mn-ea"/>
                <a:cs typeface="+mn-cs"/>
              </a:endParaRPr>
            </a:p>
          </p:txBody>
        </p:sp>
        <p:grpSp>
          <p:nvGrpSpPr>
            <p:cNvPr id="14" name="Group 13"/>
            <p:cNvGrpSpPr>
              <a:grpSpLocks noChangeAspect="1"/>
            </p:cNvGrpSpPr>
            <p:nvPr/>
          </p:nvGrpSpPr>
          <p:grpSpPr>
            <a:xfrm>
              <a:off x="11667930" y="6462305"/>
              <a:ext cx="78706" cy="137160"/>
              <a:chOff x="7018252" y="5092010"/>
              <a:chExt cx="211373" cy="368357"/>
            </a:xfrm>
            <a:grpFill/>
          </p:grpSpPr>
          <p:sp>
            <p:nvSpPr>
              <p:cNvPr id="15" name="Freeform 152"/>
              <p:cNvSpPr>
                <a:spLocks/>
              </p:cNvSpPr>
              <p:nvPr/>
            </p:nvSpPr>
            <p:spPr bwMode="auto">
              <a:xfrm>
                <a:off x="7018252" y="5092010"/>
                <a:ext cx="211373" cy="192831"/>
              </a:xfrm>
              <a:custGeom>
                <a:avLst/>
                <a:gdLst>
                  <a:gd name="T0" fmla="*/ 107 w 111"/>
                  <a:gd name="T1" fmla="*/ 101 h 101"/>
                  <a:gd name="T2" fmla="*/ 104 w 111"/>
                  <a:gd name="T3" fmla="*/ 100 h 101"/>
                  <a:gd name="T4" fmla="*/ 2 w 111"/>
                  <a:gd name="T5" fmla="*/ 8 h 101"/>
                  <a:gd name="T6" fmla="*/ 2 w 111"/>
                  <a:gd name="T7" fmla="*/ 2 h 101"/>
                  <a:gd name="T8" fmla="*/ 7 w 111"/>
                  <a:gd name="T9" fmla="*/ 2 h 101"/>
                  <a:gd name="T10" fmla="*/ 109 w 111"/>
                  <a:gd name="T11" fmla="*/ 94 h 101"/>
                  <a:gd name="T12" fmla="*/ 110 w 111"/>
                  <a:gd name="T13" fmla="*/ 100 h 101"/>
                  <a:gd name="T14" fmla="*/ 107 w 111"/>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01">
                    <a:moveTo>
                      <a:pt x="107" y="101"/>
                    </a:moveTo>
                    <a:cubicBezTo>
                      <a:pt x="106" y="101"/>
                      <a:pt x="105" y="101"/>
                      <a:pt x="104" y="100"/>
                    </a:cubicBezTo>
                    <a:cubicBezTo>
                      <a:pt x="2" y="8"/>
                      <a:pt x="2" y="8"/>
                      <a:pt x="2" y="8"/>
                    </a:cubicBezTo>
                    <a:cubicBezTo>
                      <a:pt x="0" y="6"/>
                      <a:pt x="0" y="4"/>
                      <a:pt x="2" y="2"/>
                    </a:cubicBezTo>
                    <a:cubicBezTo>
                      <a:pt x="3" y="0"/>
                      <a:pt x="6" y="0"/>
                      <a:pt x="7" y="2"/>
                    </a:cubicBezTo>
                    <a:cubicBezTo>
                      <a:pt x="109" y="94"/>
                      <a:pt x="109" y="94"/>
                      <a:pt x="109" y="94"/>
                    </a:cubicBezTo>
                    <a:cubicBezTo>
                      <a:pt x="111" y="95"/>
                      <a:pt x="111" y="98"/>
                      <a:pt x="110" y="100"/>
                    </a:cubicBezTo>
                    <a:cubicBezTo>
                      <a:pt x="109" y="100"/>
                      <a:pt x="108" y="101"/>
                      <a:pt x="10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153"/>
              <p:cNvSpPr>
                <a:spLocks/>
              </p:cNvSpPr>
              <p:nvPr/>
            </p:nvSpPr>
            <p:spPr bwMode="auto">
              <a:xfrm>
                <a:off x="7018252" y="5267536"/>
                <a:ext cx="211373" cy="192831"/>
              </a:xfrm>
              <a:custGeom>
                <a:avLst/>
                <a:gdLst>
                  <a:gd name="T0" fmla="*/ 5 w 111"/>
                  <a:gd name="T1" fmla="*/ 101 h 101"/>
                  <a:gd name="T2" fmla="*/ 2 w 111"/>
                  <a:gd name="T3" fmla="*/ 100 h 101"/>
                  <a:gd name="T4" fmla="*/ 2 w 111"/>
                  <a:gd name="T5" fmla="*/ 94 h 101"/>
                  <a:gd name="T6" fmla="*/ 104 w 111"/>
                  <a:gd name="T7" fmla="*/ 2 h 101"/>
                  <a:gd name="T8" fmla="*/ 110 w 111"/>
                  <a:gd name="T9" fmla="*/ 2 h 101"/>
                  <a:gd name="T10" fmla="*/ 109 w 111"/>
                  <a:gd name="T11" fmla="*/ 8 h 101"/>
                  <a:gd name="T12" fmla="*/ 7 w 111"/>
                  <a:gd name="T13" fmla="*/ 100 h 101"/>
                  <a:gd name="T14" fmla="*/ 5 w 111"/>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01">
                    <a:moveTo>
                      <a:pt x="5" y="101"/>
                    </a:moveTo>
                    <a:cubicBezTo>
                      <a:pt x="4" y="101"/>
                      <a:pt x="3" y="101"/>
                      <a:pt x="2" y="100"/>
                    </a:cubicBezTo>
                    <a:cubicBezTo>
                      <a:pt x="0" y="98"/>
                      <a:pt x="0" y="96"/>
                      <a:pt x="2" y="94"/>
                    </a:cubicBezTo>
                    <a:cubicBezTo>
                      <a:pt x="104" y="2"/>
                      <a:pt x="104" y="2"/>
                      <a:pt x="104" y="2"/>
                    </a:cubicBezTo>
                    <a:cubicBezTo>
                      <a:pt x="106" y="0"/>
                      <a:pt x="108" y="1"/>
                      <a:pt x="110" y="2"/>
                    </a:cubicBezTo>
                    <a:cubicBezTo>
                      <a:pt x="111" y="4"/>
                      <a:pt x="111" y="6"/>
                      <a:pt x="109" y="8"/>
                    </a:cubicBezTo>
                    <a:cubicBezTo>
                      <a:pt x="7" y="100"/>
                      <a:pt x="7" y="100"/>
                      <a:pt x="7" y="100"/>
                    </a:cubicBezTo>
                    <a:cubicBezTo>
                      <a:pt x="7" y="101"/>
                      <a:pt x="6" y="101"/>
                      <a:pt x="5"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aphicFrame>
        <p:nvGraphicFramePr>
          <p:cNvPr id="17" name="Chart 16"/>
          <p:cNvGraphicFramePr/>
          <p:nvPr>
            <p:extLst>
              <p:ext uri="{D42A27DB-BD31-4B8C-83A1-F6EECF244321}">
                <p14:modId xmlns:p14="http://schemas.microsoft.com/office/powerpoint/2010/main" val="779907173"/>
              </p:ext>
            </p:extLst>
          </p:nvPr>
        </p:nvGraphicFramePr>
        <p:xfrm>
          <a:off x="2003725" y="1595054"/>
          <a:ext cx="9163219" cy="414683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91868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1700"/>
                                        <p:tgtEl>
                                          <p:spTgt spid="2"/>
                                        </p:tgtEl>
                                      </p:cBhvr>
                                    </p:animEffect>
                                  </p:childTnLst>
                                </p:cTn>
                              </p:par>
                              <p:par>
                                <p:cTn id="8" presetID="42" presetClass="entr" presetSubtype="0" fill="hold" grpId="0" nodeType="withEffect">
                                  <p:stCondLst>
                                    <p:cond delay="17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2" presetClass="entr" presetSubtype="1" fill="hold" grpId="0" nodeType="withEffect">
                                  <p:stCondLst>
                                    <p:cond delay="2000"/>
                                  </p:stCondLst>
                                  <p:childTnLst>
                                    <p:set>
                                      <p:cBhvr>
                                        <p:cTn id="14" dur="1" fill="hold">
                                          <p:stCondLst>
                                            <p:cond delay="0"/>
                                          </p:stCondLst>
                                        </p:cTn>
                                        <p:tgtEl>
                                          <p:spTgt spid="17">
                                            <p:graphicEl>
                                              <a:chart seriesIdx="-3" categoryIdx="-3" bldStep="gridLegend"/>
                                            </p:graphicEl>
                                          </p:spTgt>
                                        </p:tgtEl>
                                        <p:attrNameLst>
                                          <p:attrName>style.visibility</p:attrName>
                                        </p:attrNameLst>
                                      </p:cBhvr>
                                      <p:to>
                                        <p:strVal val="visible"/>
                                      </p:to>
                                    </p:set>
                                    <p:anim calcmode="lin" valueType="num">
                                      <p:cBhvr additive="base">
                                        <p:cTn id="15" dur="500" fill="hold"/>
                                        <p:tgtEl>
                                          <p:spTgt spid="17">
                                            <p:graphicEl>
                                              <a:chart seriesIdx="-3" categoryIdx="-3" bldStep="gridLegend"/>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17">
                                            <p:graphicEl>
                                              <a:chart seriesIdx="-3" categoryIdx="-3" bldStep="gridLegend"/>
                                            </p:graphicEl>
                                          </p:spTgt>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2500"/>
                                  </p:stCondLst>
                                  <p:childTnLst>
                                    <p:set>
                                      <p:cBhvr>
                                        <p:cTn id="18" dur="1" fill="hold">
                                          <p:stCondLst>
                                            <p:cond delay="0"/>
                                          </p:stCondLst>
                                        </p:cTn>
                                        <p:tgtEl>
                                          <p:spTgt spid="17">
                                            <p:graphicEl>
                                              <a:chart seriesIdx="0" categoryIdx="0" bldStep="ptInCategory"/>
                                            </p:graphicEl>
                                          </p:spTgt>
                                        </p:tgtEl>
                                        <p:attrNameLst>
                                          <p:attrName>style.visibility</p:attrName>
                                        </p:attrNameLst>
                                      </p:cBhvr>
                                      <p:to>
                                        <p:strVal val="visible"/>
                                      </p:to>
                                    </p:set>
                                    <p:anim calcmode="lin" valueType="num">
                                      <p:cBhvr additive="base">
                                        <p:cTn id="19" dur="500" fill="hold"/>
                                        <p:tgtEl>
                                          <p:spTgt spid="17">
                                            <p:graphicEl>
                                              <a:chart seriesIdx="0" categoryIdx="0" bldStep="ptInCategory"/>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
                                            <p:graphicEl>
                                              <a:chart seriesIdx="0" categoryIdx="0" bldStep="ptInCategory"/>
                                            </p:graphicEl>
                                          </p:spTgt>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3000"/>
                                  </p:stCondLst>
                                  <p:childTnLst>
                                    <p:set>
                                      <p:cBhvr>
                                        <p:cTn id="22" dur="1" fill="hold">
                                          <p:stCondLst>
                                            <p:cond delay="0"/>
                                          </p:stCondLst>
                                        </p:cTn>
                                        <p:tgtEl>
                                          <p:spTgt spid="17">
                                            <p:graphicEl>
                                              <a:chart seriesIdx="1" categoryIdx="0" bldStep="ptInCategory"/>
                                            </p:graphicEl>
                                          </p:spTgt>
                                        </p:tgtEl>
                                        <p:attrNameLst>
                                          <p:attrName>style.visibility</p:attrName>
                                        </p:attrNameLst>
                                      </p:cBhvr>
                                      <p:to>
                                        <p:strVal val="visible"/>
                                      </p:to>
                                    </p:set>
                                    <p:anim calcmode="lin" valueType="num">
                                      <p:cBhvr additive="base">
                                        <p:cTn id="23" dur="500" fill="hold"/>
                                        <p:tgtEl>
                                          <p:spTgt spid="17">
                                            <p:graphicEl>
                                              <a:chart seriesIdx="1" categoryIdx="0" bldStep="ptInCategory"/>
                                            </p:graphicEl>
                                          </p:spTgt>
                                        </p:tgtEl>
                                        <p:attrNameLst>
                                          <p:attrName>ppt_x</p:attrName>
                                        </p:attrNameLst>
                                      </p:cBhvr>
                                      <p:tavLst>
                                        <p:tav tm="0">
                                          <p:val>
                                            <p:strVal val="#ppt_x"/>
                                          </p:val>
                                        </p:tav>
                                        <p:tav tm="100000">
                                          <p:val>
                                            <p:strVal val="#ppt_x"/>
                                          </p:val>
                                        </p:tav>
                                      </p:tavLst>
                                    </p:anim>
                                    <p:anim calcmode="lin" valueType="num">
                                      <p:cBhvr additive="base">
                                        <p:cTn id="24" dur="500" fill="hold"/>
                                        <p:tgtEl>
                                          <p:spTgt spid="17">
                                            <p:graphicEl>
                                              <a:chart seriesIdx="1" categoryIdx="0" bldStep="ptInCategory"/>
                                            </p:graphicEl>
                                          </p:spTgt>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3500"/>
                                  </p:stCondLst>
                                  <p:childTnLst>
                                    <p:set>
                                      <p:cBhvr>
                                        <p:cTn id="26" dur="1" fill="hold">
                                          <p:stCondLst>
                                            <p:cond delay="0"/>
                                          </p:stCondLst>
                                        </p:cTn>
                                        <p:tgtEl>
                                          <p:spTgt spid="17">
                                            <p:graphicEl>
                                              <a:chart seriesIdx="2" categoryIdx="0" bldStep="ptInCategory"/>
                                            </p:graphicEl>
                                          </p:spTgt>
                                        </p:tgtEl>
                                        <p:attrNameLst>
                                          <p:attrName>style.visibility</p:attrName>
                                        </p:attrNameLst>
                                      </p:cBhvr>
                                      <p:to>
                                        <p:strVal val="visible"/>
                                      </p:to>
                                    </p:set>
                                    <p:anim calcmode="lin" valueType="num">
                                      <p:cBhvr additive="base">
                                        <p:cTn id="27" dur="500" fill="hold"/>
                                        <p:tgtEl>
                                          <p:spTgt spid="17">
                                            <p:graphicEl>
                                              <a:chart seriesIdx="2" categoryIdx="0" bldStep="ptInCategory"/>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17">
                                            <p:graphicEl>
                                              <a:chart seriesIdx="2" categoryIdx="0" bldStep="ptInCategory"/>
                                            </p:graphicEl>
                                          </p:spTgt>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4000"/>
                                  </p:stCondLst>
                                  <p:childTnLst>
                                    <p:set>
                                      <p:cBhvr>
                                        <p:cTn id="30" dur="1" fill="hold">
                                          <p:stCondLst>
                                            <p:cond delay="0"/>
                                          </p:stCondLst>
                                        </p:cTn>
                                        <p:tgtEl>
                                          <p:spTgt spid="17">
                                            <p:graphicEl>
                                              <a:chart seriesIdx="0" categoryIdx="1" bldStep="ptInCategory"/>
                                            </p:graphicEl>
                                          </p:spTgt>
                                        </p:tgtEl>
                                        <p:attrNameLst>
                                          <p:attrName>style.visibility</p:attrName>
                                        </p:attrNameLst>
                                      </p:cBhvr>
                                      <p:to>
                                        <p:strVal val="visible"/>
                                      </p:to>
                                    </p:set>
                                    <p:anim calcmode="lin" valueType="num">
                                      <p:cBhvr additive="base">
                                        <p:cTn id="31" dur="500" fill="hold"/>
                                        <p:tgtEl>
                                          <p:spTgt spid="17">
                                            <p:graphicEl>
                                              <a:chart seriesIdx="0" categoryIdx="1" bldStep="ptInCategory"/>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17">
                                            <p:graphicEl>
                                              <a:chart seriesIdx="0" categoryIdx="1" bldStep="ptInCategory"/>
                                            </p:graphicEl>
                                          </p:spTgt>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4500"/>
                                  </p:stCondLst>
                                  <p:childTnLst>
                                    <p:set>
                                      <p:cBhvr>
                                        <p:cTn id="34" dur="1" fill="hold">
                                          <p:stCondLst>
                                            <p:cond delay="0"/>
                                          </p:stCondLst>
                                        </p:cTn>
                                        <p:tgtEl>
                                          <p:spTgt spid="17">
                                            <p:graphicEl>
                                              <a:chart seriesIdx="1" categoryIdx="1" bldStep="ptInCategory"/>
                                            </p:graphicEl>
                                          </p:spTgt>
                                        </p:tgtEl>
                                        <p:attrNameLst>
                                          <p:attrName>style.visibility</p:attrName>
                                        </p:attrNameLst>
                                      </p:cBhvr>
                                      <p:to>
                                        <p:strVal val="visible"/>
                                      </p:to>
                                    </p:set>
                                    <p:anim calcmode="lin" valueType="num">
                                      <p:cBhvr additive="base">
                                        <p:cTn id="35" dur="500" fill="hold"/>
                                        <p:tgtEl>
                                          <p:spTgt spid="17">
                                            <p:graphicEl>
                                              <a:chart seriesIdx="1" categoryIdx="1" bldStep="ptInCategory"/>
                                            </p:graphicEl>
                                          </p:spTgt>
                                        </p:tgtEl>
                                        <p:attrNameLst>
                                          <p:attrName>ppt_x</p:attrName>
                                        </p:attrNameLst>
                                      </p:cBhvr>
                                      <p:tavLst>
                                        <p:tav tm="0">
                                          <p:val>
                                            <p:strVal val="#ppt_x"/>
                                          </p:val>
                                        </p:tav>
                                        <p:tav tm="100000">
                                          <p:val>
                                            <p:strVal val="#ppt_x"/>
                                          </p:val>
                                        </p:tav>
                                      </p:tavLst>
                                    </p:anim>
                                    <p:anim calcmode="lin" valueType="num">
                                      <p:cBhvr additive="base">
                                        <p:cTn id="36" dur="500" fill="hold"/>
                                        <p:tgtEl>
                                          <p:spTgt spid="17">
                                            <p:graphicEl>
                                              <a:chart seriesIdx="1" categoryIdx="1" bldStep="ptInCategory"/>
                                            </p:graphicEl>
                                          </p:spTgt>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5000"/>
                                  </p:stCondLst>
                                  <p:childTnLst>
                                    <p:set>
                                      <p:cBhvr>
                                        <p:cTn id="38" dur="1" fill="hold">
                                          <p:stCondLst>
                                            <p:cond delay="0"/>
                                          </p:stCondLst>
                                        </p:cTn>
                                        <p:tgtEl>
                                          <p:spTgt spid="17">
                                            <p:graphicEl>
                                              <a:chart seriesIdx="2" categoryIdx="1" bldStep="ptInCategory"/>
                                            </p:graphicEl>
                                          </p:spTgt>
                                        </p:tgtEl>
                                        <p:attrNameLst>
                                          <p:attrName>style.visibility</p:attrName>
                                        </p:attrNameLst>
                                      </p:cBhvr>
                                      <p:to>
                                        <p:strVal val="visible"/>
                                      </p:to>
                                    </p:set>
                                    <p:anim calcmode="lin" valueType="num">
                                      <p:cBhvr additive="base">
                                        <p:cTn id="39" dur="500" fill="hold"/>
                                        <p:tgtEl>
                                          <p:spTgt spid="17">
                                            <p:graphicEl>
                                              <a:chart seriesIdx="2" categoryIdx="1" bldStep="ptInCategory"/>
                                            </p:graphicEl>
                                          </p:spTgt>
                                        </p:tgtEl>
                                        <p:attrNameLst>
                                          <p:attrName>ppt_x</p:attrName>
                                        </p:attrNameLst>
                                      </p:cBhvr>
                                      <p:tavLst>
                                        <p:tav tm="0">
                                          <p:val>
                                            <p:strVal val="#ppt_x"/>
                                          </p:val>
                                        </p:tav>
                                        <p:tav tm="100000">
                                          <p:val>
                                            <p:strVal val="#ppt_x"/>
                                          </p:val>
                                        </p:tav>
                                      </p:tavLst>
                                    </p:anim>
                                    <p:anim calcmode="lin" valueType="num">
                                      <p:cBhvr additive="base">
                                        <p:cTn id="40" dur="500" fill="hold"/>
                                        <p:tgtEl>
                                          <p:spTgt spid="17">
                                            <p:graphicEl>
                                              <a:chart seriesIdx="2" categoryIdx="1" bldStep="ptInCategory"/>
                                            </p:graphicEl>
                                          </p:spTgt>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5500"/>
                                  </p:stCondLst>
                                  <p:childTnLst>
                                    <p:set>
                                      <p:cBhvr>
                                        <p:cTn id="42" dur="1" fill="hold">
                                          <p:stCondLst>
                                            <p:cond delay="0"/>
                                          </p:stCondLst>
                                        </p:cTn>
                                        <p:tgtEl>
                                          <p:spTgt spid="17">
                                            <p:graphicEl>
                                              <a:chart seriesIdx="0" categoryIdx="2" bldStep="ptInCategory"/>
                                            </p:graphicEl>
                                          </p:spTgt>
                                        </p:tgtEl>
                                        <p:attrNameLst>
                                          <p:attrName>style.visibility</p:attrName>
                                        </p:attrNameLst>
                                      </p:cBhvr>
                                      <p:to>
                                        <p:strVal val="visible"/>
                                      </p:to>
                                    </p:set>
                                    <p:anim calcmode="lin" valueType="num">
                                      <p:cBhvr additive="base">
                                        <p:cTn id="43" dur="500" fill="hold"/>
                                        <p:tgtEl>
                                          <p:spTgt spid="17">
                                            <p:graphicEl>
                                              <a:chart seriesIdx="0" categoryIdx="2" bldStep="ptInCategory"/>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17">
                                            <p:graphicEl>
                                              <a:chart seriesIdx="0" categoryIdx="2" bldStep="ptInCategory"/>
                                            </p:graphicEl>
                                          </p:spTgt>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6000"/>
                                  </p:stCondLst>
                                  <p:childTnLst>
                                    <p:set>
                                      <p:cBhvr>
                                        <p:cTn id="46" dur="1" fill="hold">
                                          <p:stCondLst>
                                            <p:cond delay="0"/>
                                          </p:stCondLst>
                                        </p:cTn>
                                        <p:tgtEl>
                                          <p:spTgt spid="17">
                                            <p:graphicEl>
                                              <a:chart seriesIdx="1" categoryIdx="2" bldStep="ptInCategory"/>
                                            </p:graphicEl>
                                          </p:spTgt>
                                        </p:tgtEl>
                                        <p:attrNameLst>
                                          <p:attrName>style.visibility</p:attrName>
                                        </p:attrNameLst>
                                      </p:cBhvr>
                                      <p:to>
                                        <p:strVal val="visible"/>
                                      </p:to>
                                    </p:set>
                                    <p:anim calcmode="lin" valueType="num">
                                      <p:cBhvr additive="base">
                                        <p:cTn id="47" dur="500" fill="hold"/>
                                        <p:tgtEl>
                                          <p:spTgt spid="17">
                                            <p:graphicEl>
                                              <a:chart seriesIdx="1" categoryIdx="2" bldStep="ptInCategory"/>
                                            </p:graphicEl>
                                          </p:spTgt>
                                        </p:tgtEl>
                                        <p:attrNameLst>
                                          <p:attrName>ppt_x</p:attrName>
                                        </p:attrNameLst>
                                      </p:cBhvr>
                                      <p:tavLst>
                                        <p:tav tm="0">
                                          <p:val>
                                            <p:strVal val="#ppt_x"/>
                                          </p:val>
                                        </p:tav>
                                        <p:tav tm="100000">
                                          <p:val>
                                            <p:strVal val="#ppt_x"/>
                                          </p:val>
                                        </p:tav>
                                      </p:tavLst>
                                    </p:anim>
                                    <p:anim calcmode="lin" valueType="num">
                                      <p:cBhvr additive="base">
                                        <p:cTn id="48" dur="500" fill="hold"/>
                                        <p:tgtEl>
                                          <p:spTgt spid="17">
                                            <p:graphicEl>
                                              <a:chart seriesIdx="1" categoryIdx="2" bldStep="ptInCategory"/>
                                            </p:graphicEl>
                                          </p:spTgt>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6500"/>
                                  </p:stCondLst>
                                  <p:childTnLst>
                                    <p:set>
                                      <p:cBhvr>
                                        <p:cTn id="50" dur="1" fill="hold">
                                          <p:stCondLst>
                                            <p:cond delay="0"/>
                                          </p:stCondLst>
                                        </p:cTn>
                                        <p:tgtEl>
                                          <p:spTgt spid="17">
                                            <p:graphicEl>
                                              <a:chart seriesIdx="2" categoryIdx="2" bldStep="ptInCategory"/>
                                            </p:graphicEl>
                                          </p:spTgt>
                                        </p:tgtEl>
                                        <p:attrNameLst>
                                          <p:attrName>style.visibility</p:attrName>
                                        </p:attrNameLst>
                                      </p:cBhvr>
                                      <p:to>
                                        <p:strVal val="visible"/>
                                      </p:to>
                                    </p:set>
                                    <p:anim calcmode="lin" valueType="num">
                                      <p:cBhvr additive="base">
                                        <p:cTn id="51" dur="500" fill="hold"/>
                                        <p:tgtEl>
                                          <p:spTgt spid="17">
                                            <p:graphicEl>
                                              <a:chart seriesIdx="2" categoryIdx="2" bldStep="ptInCategory"/>
                                            </p:graphicEl>
                                          </p:spTgt>
                                        </p:tgtEl>
                                        <p:attrNameLst>
                                          <p:attrName>ppt_x</p:attrName>
                                        </p:attrNameLst>
                                      </p:cBhvr>
                                      <p:tavLst>
                                        <p:tav tm="0">
                                          <p:val>
                                            <p:strVal val="#ppt_x"/>
                                          </p:val>
                                        </p:tav>
                                        <p:tav tm="100000">
                                          <p:val>
                                            <p:strVal val="#ppt_x"/>
                                          </p:val>
                                        </p:tav>
                                      </p:tavLst>
                                    </p:anim>
                                    <p:anim calcmode="lin" valueType="num">
                                      <p:cBhvr additive="base">
                                        <p:cTn id="52" dur="500" fill="hold"/>
                                        <p:tgtEl>
                                          <p:spTgt spid="17">
                                            <p:graphicEl>
                                              <a:chart seriesIdx="2" categoryIdx="2" bldStep="ptInCategory"/>
                                            </p:graphicEl>
                                          </p:spTgt>
                                        </p:tgtEl>
                                        <p:attrNameLst>
                                          <p:attrName>ppt_y</p:attrName>
                                        </p:attrNameLst>
                                      </p:cBhvr>
                                      <p:tavLst>
                                        <p:tav tm="0">
                                          <p:val>
                                            <p:strVal val="0-#ppt_h/2"/>
                                          </p:val>
                                        </p:tav>
                                        <p:tav tm="100000">
                                          <p:val>
                                            <p:strVal val="#ppt_y"/>
                                          </p:val>
                                        </p:tav>
                                      </p:tavLst>
                                    </p:anim>
                                  </p:childTnLst>
                                </p:cTn>
                              </p:par>
                              <p:par>
                                <p:cTn id="53" presetID="2" presetClass="entr" presetSubtype="1" fill="hold" grpId="0" nodeType="withEffect">
                                  <p:stCondLst>
                                    <p:cond delay="7000"/>
                                  </p:stCondLst>
                                  <p:childTnLst>
                                    <p:set>
                                      <p:cBhvr>
                                        <p:cTn id="54" dur="1" fill="hold">
                                          <p:stCondLst>
                                            <p:cond delay="0"/>
                                          </p:stCondLst>
                                        </p:cTn>
                                        <p:tgtEl>
                                          <p:spTgt spid="17">
                                            <p:graphicEl>
                                              <a:chart seriesIdx="0" categoryIdx="3" bldStep="ptInCategory"/>
                                            </p:graphicEl>
                                          </p:spTgt>
                                        </p:tgtEl>
                                        <p:attrNameLst>
                                          <p:attrName>style.visibility</p:attrName>
                                        </p:attrNameLst>
                                      </p:cBhvr>
                                      <p:to>
                                        <p:strVal val="visible"/>
                                      </p:to>
                                    </p:set>
                                    <p:anim calcmode="lin" valueType="num">
                                      <p:cBhvr additive="base">
                                        <p:cTn id="55" dur="500" fill="hold"/>
                                        <p:tgtEl>
                                          <p:spTgt spid="17">
                                            <p:graphicEl>
                                              <a:chart seriesIdx="0" categoryIdx="3" bldStep="ptInCategory"/>
                                            </p:graphicEl>
                                          </p:spTgt>
                                        </p:tgtEl>
                                        <p:attrNameLst>
                                          <p:attrName>ppt_x</p:attrName>
                                        </p:attrNameLst>
                                      </p:cBhvr>
                                      <p:tavLst>
                                        <p:tav tm="0">
                                          <p:val>
                                            <p:strVal val="#ppt_x"/>
                                          </p:val>
                                        </p:tav>
                                        <p:tav tm="100000">
                                          <p:val>
                                            <p:strVal val="#ppt_x"/>
                                          </p:val>
                                        </p:tav>
                                      </p:tavLst>
                                    </p:anim>
                                    <p:anim calcmode="lin" valueType="num">
                                      <p:cBhvr additive="base">
                                        <p:cTn id="56" dur="500" fill="hold"/>
                                        <p:tgtEl>
                                          <p:spTgt spid="17">
                                            <p:graphicEl>
                                              <a:chart seriesIdx="0" categoryIdx="3" bldStep="ptInCategory"/>
                                            </p:graphicEl>
                                          </p:spTgt>
                                        </p:tgtEl>
                                        <p:attrNameLst>
                                          <p:attrName>ppt_y</p:attrName>
                                        </p:attrNameLst>
                                      </p:cBhvr>
                                      <p:tavLst>
                                        <p:tav tm="0">
                                          <p:val>
                                            <p:strVal val="0-#ppt_h/2"/>
                                          </p:val>
                                        </p:tav>
                                        <p:tav tm="100000">
                                          <p:val>
                                            <p:strVal val="#ppt_y"/>
                                          </p:val>
                                        </p:tav>
                                      </p:tavLst>
                                    </p:anim>
                                  </p:childTnLst>
                                </p:cTn>
                              </p:par>
                              <p:par>
                                <p:cTn id="57" presetID="2" presetClass="entr" presetSubtype="1" fill="hold" grpId="0" nodeType="withEffect">
                                  <p:stCondLst>
                                    <p:cond delay="7500"/>
                                  </p:stCondLst>
                                  <p:childTnLst>
                                    <p:set>
                                      <p:cBhvr>
                                        <p:cTn id="58" dur="1" fill="hold">
                                          <p:stCondLst>
                                            <p:cond delay="0"/>
                                          </p:stCondLst>
                                        </p:cTn>
                                        <p:tgtEl>
                                          <p:spTgt spid="17">
                                            <p:graphicEl>
                                              <a:chart seriesIdx="1" categoryIdx="3" bldStep="ptInCategory"/>
                                            </p:graphicEl>
                                          </p:spTgt>
                                        </p:tgtEl>
                                        <p:attrNameLst>
                                          <p:attrName>style.visibility</p:attrName>
                                        </p:attrNameLst>
                                      </p:cBhvr>
                                      <p:to>
                                        <p:strVal val="visible"/>
                                      </p:to>
                                    </p:set>
                                    <p:anim calcmode="lin" valueType="num">
                                      <p:cBhvr additive="base">
                                        <p:cTn id="59" dur="500" fill="hold"/>
                                        <p:tgtEl>
                                          <p:spTgt spid="17">
                                            <p:graphicEl>
                                              <a:chart seriesIdx="1" categoryIdx="3" bldStep="ptInCategory"/>
                                            </p:graphicEl>
                                          </p:spTgt>
                                        </p:tgtEl>
                                        <p:attrNameLst>
                                          <p:attrName>ppt_x</p:attrName>
                                        </p:attrNameLst>
                                      </p:cBhvr>
                                      <p:tavLst>
                                        <p:tav tm="0">
                                          <p:val>
                                            <p:strVal val="#ppt_x"/>
                                          </p:val>
                                        </p:tav>
                                        <p:tav tm="100000">
                                          <p:val>
                                            <p:strVal val="#ppt_x"/>
                                          </p:val>
                                        </p:tav>
                                      </p:tavLst>
                                    </p:anim>
                                    <p:anim calcmode="lin" valueType="num">
                                      <p:cBhvr additive="base">
                                        <p:cTn id="60" dur="500" fill="hold"/>
                                        <p:tgtEl>
                                          <p:spTgt spid="17">
                                            <p:graphicEl>
                                              <a:chart seriesIdx="1" categoryIdx="3" bldStep="ptInCategory"/>
                                            </p:graphicEl>
                                          </p:spTgt>
                                        </p:tgtEl>
                                        <p:attrNameLst>
                                          <p:attrName>ppt_y</p:attrName>
                                        </p:attrNameLst>
                                      </p:cBhvr>
                                      <p:tavLst>
                                        <p:tav tm="0">
                                          <p:val>
                                            <p:strVal val="0-#ppt_h/2"/>
                                          </p:val>
                                        </p:tav>
                                        <p:tav tm="100000">
                                          <p:val>
                                            <p:strVal val="#ppt_y"/>
                                          </p:val>
                                        </p:tav>
                                      </p:tavLst>
                                    </p:anim>
                                  </p:childTnLst>
                                </p:cTn>
                              </p:par>
                              <p:par>
                                <p:cTn id="61" presetID="2" presetClass="entr" presetSubtype="1" fill="hold" grpId="0" nodeType="withEffect">
                                  <p:stCondLst>
                                    <p:cond delay="8000"/>
                                  </p:stCondLst>
                                  <p:childTnLst>
                                    <p:set>
                                      <p:cBhvr>
                                        <p:cTn id="62" dur="1" fill="hold">
                                          <p:stCondLst>
                                            <p:cond delay="0"/>
                                          </p:stCondLst>
                                        </p:cTn>
                                        <p:tgtEl>
                                          <p:spTgt spid="17">
                                            <p:graphicEl>
                                              <a:chart seriesIdx="2" categoryIdx="3" bldStep="ptInCategory"/>
                                            </p:graphicEl>
                                          </p:spTgt>
                                        </p:tgtEl>
                                        <p:attrNameLst>
                                          <p:attrName>style.visibility</p:attrName>
                                        </p:attrNameLst>
                                      </p:cBhvr>
                                      <p:to>
                                        <p:strVal val="visible"/>
                                      </p:to>
                                    </p:set>
                                    <p:anim calcmode="lin" valueType="num">
                                      <p:cBhvr additive="base">
                                        <p:cTn id="63" dur="500" fill="hold"/>
                                        <p:tgtEl>
                                          <p:spTgt spid="17">
                                            <p:graphicEl>
                                              <a:chart seriesIdx="2" categoryIdx="3" bldStep="ptInCategory"/>
                                            </p:graphicEl>
                                          </p:spTgt>
                                        </p:tgtEl>
                                        <p:attrNameLst>
                                          <p:attrName>ppt_x</p:attrName>
                                        </p:attrNameLst>
                                      </p:cBhvr>
                                      <p:tavLst>
                                        <p:tav tm="0">
                                          <p:val>
                                            <p:strVal val="#ppt_x"/>
                                          </p:val>
                                        </p:tav>
                                        <p:tav tm="100000">
                                          <p:val>
                                            <p:strVal val="#ppt_x"/>
                                          </p:val>
                                        </p:tav>
                                      </p:tavLst>
                                    </p:anim>
                                    <p:anim calcmode="lin" valueType="num">
                                      <p:cBhvr additive="base">
                                        <p:cTn id="64" dur="500" fill="hold"/>
                                        <p:tgtEl>
                                          <p:spTgt spid="17">
                                            <p:graphicEl>
                                              <a:chart seriesIdx="2" categoryIdx="3" bldStep="ptInCategory"/>
                                            </p:graphicEl>
                                          </p:spTgt>
                                        </p:tgtEl>
                                        <p:attrNameLst>
                                          <p:attrName>ppt_y</p:attrName>
                                        </p:attrNameLst>
                                      </p:cBhvr>
                                      <p:tavLst>
                                        <p:tav tm="0">
                                          <p:val>
                                            <p:strVal val="0-#ppt_h/2"/>
                                          </p:val>
                                        </p:tav>
                                        <p:tav tm="100000">
                                          <p:val>
                                            <p:strVal val="#ppt_y"/>
                                          </p:val>
                                        </p:tav>
                                      </p:tavLst>
                                    </p:anim>
                                  </p:childTnLst>
                                </p:cTn>
                              </p:par>
                              <p:par>
                                <p:cTn id="65" presetID="2" presetClass="entr" presetSubtype="1" fill="hold" grpId="0" nodeType="withEffect">
                                  <p:stCondLst>
                                    <p:cond delay="8500"/>
                                  </p:stCondLst>
                                  <p:childTnLst>
                                    <p:set>
                                      <p:cBhvr>
                                        <p:cTn id="66" dur="1" fill="hold">
                                          <p:stCondLst>
                                            <p:cond delay="0"/>
                                          </p:stCondLst>
                                        </p:cTn>
                                        <p:tgtEl>
                                          <p:spTgt spid="17">
                                            <p:graphicEl>
                                              <a:chart seriesIdx="0" categoryIdx="4" bldStep="ptInCategory"/>
                                            </p:graphicEl>
                                          </p:spTgt>
                                        </p:tgtEl>
                                        <p:attrNameLst>
                                          <p:attrName>style.visibility</p:attrName>
                                        </p:attrNameLst>
                                      </p:cBhvr>
                                      <p:to>
                                        <p:strVal val="visible"/>
                                      </p:to>
                                    </p:set>
                                    <p:anim calcmode="lin" valueType="num">
                                      <p:cBhvr additive="base">
                                        <p:cTn id="67" dur="500" fill="hold"/>
                                        <p:tgtEl>
                                          <p:spTgt spid="17">
                                            <p:graphicEl>
                                              <a:chart seriesIdx="0" categoryIdx="4" bldStep="ptInCategory"/>
                                            </p:graphicEl>
                                          </p:spTgt>
                                        </p:tgtEl>
                                        <p:attrNameLst>
                                          <p:attrName>ppt_x</p:attrName>
                                        </p:attrNameLst>
                                      </p:cBhvr>
                                      <p:tavLst>
                                        <p:tav tm="0">
                                          <p:val>
                                            <p:strVal val="#ppt_x"/>
                                          </p:val>
                                        </p:tav>
                                        <p:tav tm="100000">
                                          <p:val>
                                            <p:strVal val="#ppt_x"/>
                                          </p:val>
                                        </p:tav>
                                      </p:tavLst>
                                    </p:anim>
                                    <p:anim calcmode="lin" valueType="num">
                                      <p:cBhvr additive="base">
                                        <p:cTn id="68" dur="500" fill="hold"/>
                                        <p:tgtEl>
                                          <p:spTgt spid="17">
                                            <p:graphicEl>
                                              <a:chart seriesIdx="0" categoryIdx="4" bldStep="ptInCategory"/>
                                            </p:graphicEl>
                                          </p:spTgt>
                                        </p:tgtEl>
                                        <p:attrNameLst>
                                          <p:attrName>ppt_y</p:attrName>
                                        </p:attrNameLst>
                                      </p:cBhvr>
                                      <p:tavLst>
                                        <p:tav tm="0">
                                          <p:val>
                                            <p:strVal val="0-#ppt_h/2"/>
                                          </p:val>
                                        </p:tav>
                                        <p:tav tm="100000">
                                          <p:val>
                                            <p:strVal val="#ppt_y"/>
                                          </p:val>
                                        </p:tav>
                                      </p:tavLst>
                                    </p:anim>
                                  </p:childTnLst>
                                </p:cTn>
                              </p:par>
                              <p:par>
                                <p:cTn id="69" presetID="2" presetClass="entr" presetSubtype="1" fill="hold" grpId="0" nodeType="withEffect">
                                  <p:stCondLst>
                                    <p:cond delay="9000"/>
                                  </p:stCondLst>
                                  <p:childTnLst>
                                    <p:set>
                                      <p:cBhvr>
                                        <p:cTn id="70" dur="1" fill="hold">
                                          <p:stCondLst>
                                            <p:cond delay="0"/>
                                          </p:stCondLst>
                                        </p:cTn>
                                        <p:tgtEl>
                                          <p:spTgt spid="17">
                                            <p:graphicEl>
                                              <a:chart seriesIdx="1" categoryIdx="4" bldStep="ptInCategory"/>
                                            </p:graphicEl>
                                          </p:spTgt>
                                        </p:tgtEl>
                                        <p:attrNameLst>
                                          <p:attrName>style.visibility</p:attrName>
                                        </p:attrNameLst>
                                      </p:cBhvr>
                                      <p:to>
                                        <p:strVal val="visible"/>
                                      </p:to>
                                    </p:set>
                                    <p:anim calcmode="lin" valueType="num">
                                      <p:cBhvr additive="base">
                                        <p:cTn id="71" dur="500" fill="hold"/>
                                        <p:tgtEl>
                                          <p:spTgt spid="17">
                                            <p:graphicEl>
                                              <a:chart seriesIdx="1" categoryIdx="4" bldStep="ptInCategory"/>
                                            </p:graphicEl>
                                          </p:spTgt>
                                        </p:tgtEl>
                                        <p:attrNameLst>
                                          <p:attrName>ppt_x</p:attrName>
                                        </p:attrNameLst>
                                      </p:cBhvr>
                                      <p:tavLst>
                                        <p:tav tm="0">
                                          <p:val>
                                            <p:strVal val="#ppt_x"/>
                                          </p:val>
                                        </p:tav>
                                        <p:tav tm="100000">
                                          <p:val>
                                            <p:strVal val="#ppt_x"/>
                                          </p:val>
                                        </p:tav>
                                      </p:tavLst>
                                    </p:anim>
                                    <p:anim calcmode="lin" valueType="num">
                                      <p:cBhvr additive="base">
                                        <p:cTn id="72" dur="500" fill="hold"/>
                                        <p:tgtEl>
                                          <p:spTgt spid="17">
                                            <p:graphicEl>
                                              <a:chart seriesIdx="1" categoryIdx="4" bldStep="ptInCategory"/>
                                            </p:graphicEl>
                                          </p:spTgt>
                                        </p:tgtEl>
                                        <p:attrNameLst>
                                          <p:attrName>ppt_y</p:attrName>
                                        </p:attrNameLst>
                                      </p:cBhvr>
                                      <p:tavLst>
                                        <p:tav tm="0">
                                          <p:val>
                                            <p:strVal val="0-#ppt_h/2"/>
                                          </p:val>
                                        </p:tav>
                                        <p:tav tm="100000">
                                          <p:val>
                                            <p:strVal val="#ppt_y"/>
                                          </p:val>
                                        </p:tav>
                                      </p:tavLst>
                                    </p:anim>
                                  </p:childTnLst>
                                </p:cTn>
                              </p:par>
                              <p:par>
                                <p:cTn id="73" presetID="2" presetClass="entr" presetSubtype="1" fill="hold" grpId="0" nodeType="withEffect">
                                  <p:stCondLst>
                                    <p:cond delay="9500"/>
                                  </p:stCondLst>
                                  <p:childTnLst>
                                    <p:set>
                                      <p:cBhvr>
                                        <p:cTn id="74" dur="1" fill="hold">
                                          <p:stCondLst>
                                            <p:cond delay="0"/>
                                          </p:stCondLst>
                                        </p:cTn>
                                        <p:tgtEl>
                                          <p:spTgt spid="17">
                                            <p:graphicEl>
                                              <a:chart seriesIdx="2" categoryIdx="4" bldStep="ptInCategory"/>
                                            </p:graphicEl>
                                          </p:spTgt>
                                        </p:tgtEl>
                                        <p:attrNameLst>
                                          <p:attrName>style.visibility</p:attrName>
                                        </p:attrNameLst>
                                      </p:cBhvr>
                                      <p:to>
                                        <p:strVal val="visible"/>
                                      </p:to>
                                    </p:set>
                                    <p:anim calcmode="lin" valueType="num">
                                      <p:cBhvr additive="base">
                                        <p:cTn id="75" dur="500" fill="hold"/>
                                        <p:tgtEl>
                                          <p:spTgt spid="17">
                                            <p:graphicEl>
                                              <a:chart seriesIdx="2" categoryIdx="4" bldStep="ptInCategory"/>
                                            </p:graphicEl>
                                          </p:spTgt>
                                        </p:tgtEl>
                                        <p:attrNameLst>
                                          <p:attrName>ppt_x</p:attrName>
                                        </p:attrNameLst>
                                      </p:cBhvr>
                                      <p:tavLst>
                                        <p:tav tm="0">
                                          <p:val>
                                            <p:strVal val="#ppt_x"/>
                                          </p:val>
                                        </p:tav>
                                        <p:tav tm="100000">
                                          <p:val>
                                            <p:strVal val="#ppt_x"/>
                                          </p:val>
                                        </p:tav>
                                      </p:tavLst>
                                    </p:anim>
                                    <p:anim calcmode="lin" valueType="num">
                                      <p:cBhvr additive="base">
                                        <p:cTn id="76" dur="500" fill="hold"/>
                                        <p:tgtEl>
                                          <p:spTgt spid="17">
                                            <p:graphicEl>
                                              <a:chart seriesIdx="2" categoryIdx="4" bldStep="ptInCategory"/>
                                            </p:graphic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Graphic spid="17" grpId="0">
        <p:bldSub>
          <a:bldChart bld="categoryEl"/>
        </p:bldSub>
      </p:bldGraphic>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07775" y="177009"/>
            <a:ext cx="10515600" cy="69763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id-ID" sz="3200" b="0" i="0" u="none" strike="noStrike" kern="1200" cap="none" spc="0" normalizeH="0" baseline="0" noProof="0">
                <a:ln>
                  <a:noFill/>
                </a:ln>
                <a:solidFill>
                  <a:prstClr val="white">
                    <a:lumMod val="50000"/>
                  </a:prstClr>
                </a:solidFill>
                <a:effectLst/>
                <a:uLnTx/>
                <a:uFillTx/>
                <a:latin typeface="Roboto Light" panose="02000000000000000000" pitchFamily="2" charset="0"/>
                <a:ea typeface="Roboto Light" panose="02000000000000000000" pitchFamily="2" charset="0"/>
                <a:cs typeface="Lato" panose="020F0502020204030203" pitchFamily="34" charset="0"/>
              </a:rPr>
              <a:t>Bar Error Chart</a:t>
            </a:r>
            <a:endParaRPr kumimoji="0" lang="en-US" sz="3200" b="0" i="0" u="none" strike="noStrike" kern="1200" cap="none" spc="0" normalizeH="0" baseline="0" noProof="0">
              <a:ln>
                <a:noFill/>
              </a:ln>
              <a:solidFill>
                <a:prstClr val="white">
                  <a:lumMod val="50000"/>
                </a:prstClr>
              </a:solidFill>
              <a:effectLst/>
              <a:uLnTx/>
              <a:uFillTx/>
              <a:latin typeface="Roboto Light" panose="02000000000000000000" pitchFamily="2" charset="0"/>
              <a:ea typeface="Roboto Light" panose="02000000000000000000" pitchFamily="2" charset="0"/>
              <a:cs typeface="Lato" panose="020F0502020204030203" pitchFamily="34" charset="0"/>
            </a:endParaRPr>
          </a:p>
        </p:txBody>
      </p:sp>
      <p:sp>
        <p:nvSpPr>
          <p:cNvPr id="3" name="Text Placeholder 2"/>
          <p:cNvSpPr txBox="1">
            <a:spLocks/>
          </p:cNvSpPr>
          <p:nvPr/>
        </p:nvSpPr>
        <p:spPr>
          <a:xfrm>
            <a:off x="907775" y="821636"/>
            <a:ext cx="10515600" cy="34825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prstClr val="white">
                    <a:lumMod val="65000"/>
                  </a:prstClr>
                </a:solidFill>
                <a:effectLst/>
                <a:uLnTx/>
                <a:uFillTx/>
                <a:latin typeface="Roboto Light" panose="02000000000000000000" pitchFamily="2" charset="0"/>
                <a:ea typeface="Roboto Light" panose="02000000000000000000" pitchFamily="2" charset="0"/>
                <a:cs typeface="Lato" panose="020F0502020204030203" pitchFamily="34" charset="0"/>
              </a:rPr>
              <a:t>Put a relevant subtitle in </a:t>
            </a:r>
            <a:r>
              <a:rPr kumimoji="0" lang="en-US" sz="1400" b="0" i="0" u="none" strike="noStrike" kern="1200" cap="none" spc="0" normalizeH="0" baseline="0" noProof="0">
                <a:ln>
                  <a:noFill/>
                </a:ln>
                <a:solidFill>
                  <a:srgbClr val="ED7D31"/>
                </a:solidFill>
                <a:effectLst/>
                <a:uLnTx/>
                <a:uFillTx/>
                <a:latin typeface="Roboto Light" panose="02000000000000000000" pitchFamily="2" charset="0"/>
                <a:ea typeface="Roboto Light" panose="02000000000000000000" pitchFamily="2" charset="0"/>
                <a:cs typeface="Lato" panose="020F0502020204030203" pitchFamily="34" charset="0"/>
              </a:rPr>
              <a:t>this line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FC000"/>
              </a:solidFill>
              <a:effectLst/>
              <a:uLnTx/>
              <a:uFillTx/>
              <a:latin typeface="Roboto" panose="02000000000000000000" pitchFamily="2" charset="0"/>
              <a:ea typeface="Roboto" panose="02000000000000000000" pitchFamily="2" charset="0"/>
              <a:cs typeface="Lato" panose="020F0502020204030203" pitchFamily="34" charset="0"/>
            </a:endParaRPr>
          </a:p>
        </p:txBody>
      </p:sp>
      <p:grpSp>
        <p:nvGrpSpPr>
          <p:cNvPr id="4" name="Group 3"/>
          <p:cNvGrpSpPr/>
          <p:nvPr/>
        </p:nvGrpSpPr>
        <p:grpSpPr>
          <a:xfrm>
            <a:off x="11534804" y="6370865"/>
            <a:ext cx="320040" cy="320040"/>
            <a:chOff x="11534804" y="6370865"/>
            <a:chExt cx="320040" cy="320040"/>
          </a:xfrm>
          <a:solidFill>
            <a:schemeClr val="bg1">
              <a:lumMod val="50000"/>
            </a:schemeClr>
          </a:solidFill>
        </p:grpSpPr>
        <p:sp>
          <p:nvSpPr>
            <p:cNvPr id="5" name="Freeform 55"/>
            <p:cNvSpPr>
              <a:spLocks noChangeAspect="1" noEditPoints="1"/>
            </p:cNvSpPr>
            <p:nvPr/>
          </p:nvSpPr>
          <p:spPr bwMode="auto">
            <a:xfrm>
              <a:off x="11534804" y="6370865"/>
              <a:ext cx="320040" cy="320040"/>
            </a:xfrm>
            <a:custGeom>
              <a:avLst/>
              <a:gdLst>
                <a:gd name="T0" fmla="*/ 92 w 185"/>
                <a:gd name="T1" fmla="*/ 185 h 185"/>
                <a:gd name="T2" fmla="*/ 0 w 185"/>
                <a:gd name="T3" fmla="*/ 93 h 185"/>
                <a:gd name="T4" fmla="*/ 92 w 185"/>
                <a:gd name="T5" fmla="*/ 0 h 185"/>
                <a:gd name="T6" fmla="*/ 185 w 185"/>
                <a:gd name="T7" fmla="*/ 93 h 185"/>
                <a:gd name="T8" fmla="*/ 92 w 185"/>
                <a:gd name="T9" fmla="*/ 185 h 185"/>
                <a:gd name="T10" fmla="*/ 92 w 185"/>
                <a:gd name="T11" fmla="*/ 8 h 185"/>
                <a:gd name="T12" fmla="*/ 8 w 185"/>
                <a:gd name="T13" fmla="*/ 93 h 185"/>
                <a:gd name="T14" fmla="*/ 92 w 185"/>
                <a:gd name="T15" fmla="*/ 177 h 185"/>
                <a:gd name="T16" fmla="*/ 177 w 185"/>
                <a:gd name="T17" fmla="*/ 93 h 185"/>
                <a:gd name="T18" fmla="*/ 92 w 185"/>
                <a:gd name="T19" fmla="*/ 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85">
                  <a:moveTo>
                    <a:pt x="92" y="185"/>
                  </a:moveTo>
                  <a:cubicBezTo>
                    <a:pt x="41" y="185"/>
                    <a:pt x="0" y="144"/>
                    <a:pt x="0" y="93"/>
                  </a:cubicBezTo>
                  <a:cubicBezTo>
                    <a:pt x="0" y="42"/>
                    <a:pt x="41" y="0"/>
                    <a:pt x="92" y="0"/>
                  </a:cubicBezTo>
                  <a:cubicBezTo>
                    <a:pt x="143" y="0"/>
                    <a:pt x="185" y="42"/>
                    <a:pt x="185" y="93"/>
                  </a:cubicBezTo>
                  <a:cubicBezTo>
                    <a:pt x="185" y="144"/>
                    <a:pt x="143" y="185"/>
                    <a:pt x="92" y="185"/>
                  </a:cubicBezTo>
                  <a:close/>
                  <a:moveTo>
                    <a:pt x="92" y="8"/>
                  </a:moveTo>
                  <a:cubicBezTo>
                    <a:pt x="46" y="8"/>
                    <a:pt x="8" y="46"/>
                    <a:pt x="8" y="93"/>
                  </a:cubicBezTo>
                  <a:cubicBezTo>
                    <a:pt x="8" y="139"/>
                    <a:pt x="46" y="177"/>
                    <a:pt x="92" y="177"/>
                  </a:cubicBezTo>
                  <a:cubicBezTo>
                    <a:pt x="139" y="177"/>
                    <a:pt x="177" y="139"/>
                    <a:pt x="177" y="93"/>
                  </a:cubicBezTo>
                  <a:cubicBezTo>
                    <a:pt x="177" y="46"/>
                    <a:pt x="139" y="8"/>
                    <a:pt x="92" y="8"/>
                  </a:cubicBezTo>
                  <a:close/>
                </a:path>
              </a:pathLst>
            </a:custGeom>
            <a:grp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lumMod val="75000"/>
                  </a:prstClr>
                </a:solidFill>
                <a:effectLst/>
                <a:uLnTx/>
                <a:uFillTx/>
                <a:latin typeface="Calibri" panose="020F0502020204030204"/>
                <a:ea typeface="+mn-ea"/>
                <a:cs typeface="+mn-cs"/>
              </a:endParaRPr>
            </a:p>
          </p:txBody>
        </p:sp>
        <p:grpSp>
          <p:nvGrpSpPr>
            <p:cNvPr id="6" name="Group 5"/>
            <p:cNvGrpSpPr>
              <a:grpSpLocks noChangeAspect="1"/>
            </p:cNvGrpSpPr>
            <p:nvPr/>
          </p:nvGrpSpPr>
          <p:grpSpPr>
            <a:xfrm>
              <a:off x="11667930" y="6462305"/>
              <a:ext cx="78706" cy="137160"/>
              <a:chOff x="7018252" y="5092010"/>
              <a:chExt cx="211373" cy="368357"/>
            </a:xfrm>
            <a:grpFill/>
          </p:grpSpPr>
          <p:sp>
            <p:nvSpPr>
              <p:cNvPr id="7" name="Freeform 152"/>
              <p:cNvSpPr>
                <a:spLocks/>
              </p:cNvSpPr>
              <p:nvPr/>
            </p:nvSpPr>
            <p:spPr bwMode="auto">
              <a:xfrm>
                <a:off x="7018252" y="5092010"/>
                <a:ext cx="211373" cy="192831"/>
              </a:xfrm>
              <a:custGeom>
                <a:avLst/>
                <a:gdLst>
                  <a:gd name="T0" fmla="*/ 107 w 111"/>
                  <a:gd name="T1" fmla="*/ 101 h 101"/>
                  <a:gd name="T2" fmla="*/ 104 w 111"/>
                  <a:gd name="T3" fmla="*/ 100 h 101"/>
                  <a:gd name="T4" fmla="*/ 2 w 111"/>
                  <a:gd name="T5" fmla="*/ 8 h 101"/>
                  <a:gd name="T6" fmla="*/ 2 w 111"/>
                  <a:gd name="T7" fmla="*/ 2 h 101"/>
                  <a:gd name="T8" fmla="*/ 7 w 111"/>
                  <a:gd name="T9" fmla="*/ 2 h 101"/>
                  <a:gd name="T10" fmla="*/ 109 w 111"/>
                  <a:gd name="T11" fmla="*/ 94 h 101"/>
                  <a:gd name="T12" fmla="*/ 110 w 111"/>
                  <a:gd name="T13" fmla="*/ 100 h 101"/>
                  <a:gd name="T14" fmla="*/ 107 w 111"/>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01">
                    <a:moveTo>
                      <a:pt x="107" y="101"/>
                    </a:moveTo>
                    <a:cubicBezTo>
                      <a:pt x="106" y="101"/>
                      <a:pt x="105" y="101"/>
                      <a:pt x="104" y="100"/>
                    </a:cubicBezTo>
                    <a:cubicBezTo>
                      <a:pt x="2" y="8"/>
                      <a:pt x="2" y="8"/>
                      <a:pt x="2" y="8"/>
                    </a:cubicBezTo>
                    <a:cubicBezTo>
                      <a:pt x="0" y="6"/>
                      <a:pt x="0" y="4"/>
                      <a:pt x="2" y="2"/>
                    </a:cubicBezTo>
                    <a:cubicBezTo>
                      <a:pt x="3" y="0"/>
                      <a:pt x="6" y="0"/>
                      <a:pt x="7" y="2"/>
                    </a:cubicBezTo>
                    <a:cubicBezTo>
                      <a:pt x="109" y="94"/>
                      <a:pt x="109" y="94"/>
                      <a:pt x="109" y="94"/>
                    </a:cubicBezTo>
                    <a:cubicBezTo>
                      <a:pt x="111" y="95"/>
                      <a:pt x="111" y="98"/>
                      <a:pt x="110" y="100"/>
                    </a:cubicBezTo>
                    <a:cubicBezTo>
                      <a:pt x="109" y="100"/>
                      <a:pt x="108" y="101"/>
                      <a:pt x="10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153"/>
              <p:cNvSpPr>
                <a:spLocks/>
              </p:cNvSpPr>
              <p:nvPr/>
            </p:nvSpPr>
            <p:spPr bwMode="auto">
              <a:xfrm>
                <a:off x="7018252" y="5267536"/>
                <a:ext cx="211373" cy="192831"/>
              </a:xfrm>
              <a:custGeom>
                <a:avLst/>
                <a:gdLst>
                  <a:gd name="T0" fmla="*/ 5 w 111"/>
                  <a:gd name="T1" fmla="*/ 101 h 101"/>
                  <a:gd name="T2" fmla="*/ 2 w 111"/>
                  <a:gd name="T3" fmla="*/ 100 h 101"/>
                  <a:gd name="T4" fmla="*/ 2 w 111"/>
                  <a:gd name="T5" fmla="*/ 94 h 101"/>
                  <a:gd name="T6" fmla="*/ 104 w 111"/>
                  <a:gd name="T7" fmla="*/ 2 h 101"/>
                  <a:gd name="T8" fmla="*/ 110 w 111"/>
                  <a:gd name="T9" fmla="*/ 2 h 101"/>
                  <a:gd name="T10" fmla="*/ 109 w 111"/>
                  <a:gd name="T11" fmla="*/ 8 h 101"/>
                  <a:gd name="T12" fmla="*/ 7 w 111"/>
                  <a:gd name="T13" fmla="*/ 100 h 101"/>
                  <a:gd name="T14" fmla="*/ 5 w 111"/>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01">
                    <a:moveTo>
                      <a:pt x="5" y="101"/>
                    </a:moveTo>
                    <a:cubicBezTo>
                      <a:pt x="4" y="101"/>
                      <a:pt x="3" y="101"/>
                      <a:pt x="2" y="100"/>
                    </a:cubicBezTo>
                    <a:cubicBezTo>
                      <a:pt x="0" y="98"/>
                      <a:pt x="0" y="96"/>
                      <a:pt x="2" y="94"/>
                    </a:cubicBezTo>
                    <a:cubicBezTo>
                      <a:pt x="104" y="2"/>
                      <a:pt x="104" y="2"/>
                      <a:pt x="104" y="2"/>
                    </a:cubicBezTo>
                    <a:cubicBezTo>
                      <a:pt x="106" y="0"/>
                      <a:pt x="108" y="1"/>
                      <a:pt x="110" y="2"/>
                    </a:cubicBezTo>
                    <a:cubicBezTo>
                      <a:pt x="111" y="4"/>
                      <a:pt x="111" y="6"/>
                      <a:pt x="109" y="8"/>
                    </a:cubicBezTo>
                    <a:cubicBezTo>
                      <a:pt x="7" y="100"/>
                      <a:pt x="7" y="100"/>
                      <a:pt x="7" y="100"/>
                    </a:cubicBezTo>
                    <a:cubicBezTo>
                      <a:pt x="7" y="101"/>
                      <a:pt x="6" y="101"/>
                      <a:pt x="5"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10" name="Freeform 55"/>
          <p:cNvSpPr>
            <a:spLocks noEditPoints="1"/>
          </p:cNvSpPr>
          <p:nvPr/>
        </p:nvSpPr>
        <p:spPr bwMode="auto">
          <a:xfrm>
            <a:off x="11166945" y="6372060"/>
            <a:ext cx="320040" cy="320040"/>
          </a:xfrm>
          <a:custGeom>
            <a:avLst/>
            <a:gdLst>
              <a:gd name="T0" fmla="*/ 92 w 185"/>
              <a:gd name="T1" fmla="*/ 185 h 185"/>
              <a:gd name="T2" fmla="*/ 0 w 185"/>
              <a:gd name="T3" fmla="*/ 93 h 185"/>
              <a:gd name="T4" fmla="*/ 92 w 185"/>
              <a:gd name="T5" fmla="*/ 0 h 185"/>
              <a:gd name="T6" fmla="*/ 185 w 185"/>
              <a:gd name="T7" fmla="*/ 93 h 185"/>
              <a:gd name="T8" fmla="*/ 92 w 185"/>
              <a:gd name="T9" fmla="*/ 185 h 185"/>
              <a:gd name="T10" fmla="*/ 92 w 185"/>
              <a:gd name="T11" fmla="*/ 8 h 185"/>
              <a:gd name="T12" fmla="*/ 8 w 185"/>
              <a:gd name="T13" fmla="*/ 93 h 185"/>
              <a:gd name="T14" fmla="*/ 92 w 185"/>
              <a:gd name="T15" fmla="*/ 177 h 185"/>
              <a:gd name="T16" fmla="*/ 177 w 185"/>
              <a:gd name="T17" fmla="*/ 93 h 185"/>
              <a:gd name="T18" fmla="*/ 92 w 185"/>
              <a:gd name="T19" fmla="*/ 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85">
                <a:moveTo>
                  <a:pt x="92" y="185"/>
                </a:moveTo>
                <a:cubicBezTo>
                  <a:pt x="41" y="185"/>
                  <a:pt x="0" y="144"/>
                  <a:pt x="0" y="93"/>
                </a:cubicBezTo>
                <a:cubicBezTo>
                  <a:pt x="0" y="42"/>
                  <a:pt x="41" y="0"/>
                  <a:pt x="92" y="0"/>
                </a:cubicBezTo>
                <a:cubicBezTo>
                  <a:pt x="143" y="0"/>
                  <a:pt x="185" y="42"/>
                  <a:pt x="185" y="93"/>
                </a:cubicBezTo>
                <a:cubicBezTo>
                  <a:pt x="185" y="144"/>
                  <a:pt x="143" y="185"/>
                  <a:pt x="92" y="185"/>
                </a:cubicBezTo>
                <a:close/>
                <a:moveTo>
                  <a:pt x="92" y="8"/>
                </a:moveTo>
                <a:cubicBezTo>
                  <a:pt x="46" y="8"/>
                  <a:pt x="8" y="46"/>
                  <a:pt x="8" y="93"/>
                </a:cubicBezTo>
                <a:cubicBezTo>
                  <a:pt x="8" y="139"/>
                  <a:pt x="46" y="177"/>
                  <a:pt x="92" y="177"/>
                </a:cubicBezTo>
                <a:cubicBezTo>
                  <a:pt x="139" y="177"/>
                  <a:pt x="177" y="139"/>
                  <a:pt x="177" y="93"/>
                </a:cubicBezTo>
                <a:cubicBezTo>
                  <a:pt x="177" y="46"/>
                  <a:pt x="139" y="8"/>
                  <a:pt x="92" y="8"/>
                </a:cubicBezTo>
                <a:close/>
              </a:path>
            </a:pathLst>
          </a:custGeom>
          <a:solidFill>
            <a:schemeClr val="bg1">
              <a:lumMod val="50000"/>
            </a:schemeClr>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prstClr val="white">
                  <a:lumMod val="75000"/>
                </a:prstClr>
              </a:solidFill>
              <a:effectLst/>
              <a:uLnTx/>
              <a:uFillTx/>
              <a:latin typeface="Calibri Light" panose="020F0302020204030204"/>
              <a:ea typeface="+mn-ea"/>
              <a:cs typeface="+mn-cs"/>
            </a:endParaRPr>
          </a:p>
        </p:txBody>
      </p:sp>
      <p:grpSp>
        <p:nvGrpSpPr>
          <p:cNvPr id="12" name="Group 11"/>
          <p:cNvGrpSpPr/>
          <p:nvPr/>
        </p:nvGrpSpPr>
        <p:grpSpPr>
          <a:xfrm flipH="1">
            <a:off x="10799084" y="6367643"/>
            <a:ext cx="320040" cy="320040"/>
            <a:chOff x="11534804" y="6370865"/>
            <a:chExt cx="320040" cy="320040"/>
          </a:xfrm>
          <a:solidFill>
            <a:schemeClr val="bg1">
              <a:lumMod val="50000"/>
            </a:schemeClr>
          </a:solidFill>
        </p:grpSpPr>
        <p:sp>
          <p:nvSpPr>
            <p:cNvPr id="13" name="Freeform 55"/>
            <p:cNvSpPr>
              <a:spLocks noChangeAspect="1" noEditPoints="1"/>
            </p:cNvSpPr>
            <p:nvPr/>
          </p:nvSpPr>
          <p:spPr bwMode="auto">
            <a:xfrm>
              <a:off x="11534804" y="6370865"/>
              <a:ext cx="320040" cy="320040"/>
            </a:xfrm>
            <a:custGeom>
              <a:avLst/>
              <a:gdLst>
                <a:gd name="T0" fmla="*/ 92 w 185"/>
                <a:gd name="T1" fmla="*/ 185 h 185"/>
                <a:gd name="T2" fmla="*/ 0 w 185"/>
                <a:gd name="T3" fmla="*/ 93 h 185"/>
                <a:gd name="T4" fmla="*/ 92 w 185"/>
                <a:gd name="T5" fmla="*/ 0 h 185"/>
                <a:gd name="T6" fmla="*/ 185 w 185"/>
                <a:gd name="T7" fmla="*/ 93 h 185"/>
                <a:gd name="T8" fmla="*/ 92 w 185"/>
                <a:gd name="T9" fmla="*/ 185 h 185"/>
                <a:gd name="T10" fmla="*/ 92 w 185"/>
                <a:gd name="T11" fmla="*/ 8 h 185"/>
                <a:gd name="T12" fmla="*/ 8 w 185"/>
                <a:gd name="T13" fmla="*/ 93 h 185"/>
                <a:gd name="T14" fmla="*/ 92 w 185"/>
                <a:gd name="T15" fmla="*/ 177 h 185"/>
                <a:gd name="T16" fmla="*/ 177 w 185"/>
                <a:gd name="T17" fmla="*/ 93 h 185"/>
                <a:gd name="T18" fmla="*/ 92 w 185"/>
                <a:gd name="T19" fmla="*/ 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85">
                  <a:moveTo>
                    <a:pt x="92" y="185"/>
                  </a:moveTo>
                  <a:cubicBezTo>
                    <a:pt x="41" y="185"/>
                    <a:pt x="0" y="144"/>
                    <a:pt x="0" y="93"/>
                  </a:cubicBezTo>
                  <a:cubicBezTo>
                    <a:pt x="0" y="42"/>
                    <a:pt x="41" y="0"/>
                    <a:pt x="92" y="0"/>
                  </a:cubicBezTo>
                  <a:cubicBezTo>
                    <a:pt x="143" y="0"/>
                    <a:pt x="185" y="42"/>
                    <a:pt x="185" y="93"/>
                  </a:cubicBezTo>
                  <a:cubicBezTo>
                    <a:pt x="185" y="144"/>
                    <a:pt x="143" y="185"/>
                    <a:pt x="92" y="185"/>
                  </a:cubicBezTo>
                  <a:close/>
                  <a:moveTo>
                    <a:pt x="92" y="8"/>
                  </a:moveTo>
                  <a:cubicBezTo>
                    <a:pt x="46" y="8"/>
                    <a:pt x="8" y="46"/>
                    <a:pt x="8" y="93"/>
                  </a:cubicBezTo>
                  <a:cubicBezTo>
                    <a:pt x="8" y="139"/>
                    <a:pt x="46" y="177"/>
                    <a:pt x="92" y="177"/>
                  </a:cubicBezTo>
                  <a:cubicBezTo>
                    <a:pt x="139" y="177"/>
                    <a:pt x="177" y="139"/>
                    <a:pt x="177" y="93"/>
                  </a:cubicBezTo>
                  <a:cubicBezTo>
                    <a:pt x="177" y="46"/>
                    <a:pt x="139" y="8"/>
                    <a:pt x="92" y="8"/>
                  </a:cubicBezTo>
                  <a:close/>
                </a:path>
              </a:pathLst>
            </a:custGeom>
            <a:grp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lumMod val="75000"/>
                  </a:prstClr>
                </a:solidFill>
                <a:effectLst/>
                <a:uLnTx/>
                <a:uFillTx/>
                <a:latin typeface="Calibri" panose="020F0502020204030204"/>
                <a:ea typeface="+mn-ea"/>
                <a:cs typeface="+mn-cs"/>
              </a:endParaRPr>
            </a:p>
          </p:txBody>
        </p:sp>
        <p:grpSp>
          <p:nvGrpSpPr>
            <p:cNvPr id="14" name="Group 13"/>
            <p:cNvGrpSpPr>
              <a:grpSpLocks noChangeAspect="1"/>
            </p:cNvGrpSpPr>
            <p:nvPr/>
          </p:nvGrpSpPr>
          <p:grpSpPr>
            <a:xfrm>
              <a:off x="11667930" y="6462305"/>
              <a:ext cx="78706" cy="137160"/>
              <a:chOff x="7018252" y="5092010"/>
              <a:chExt cx="211373" cy="368357"/>
            </a:xfrm>
            <a:grpFill/>
          </p:grpSpPr>
          <p:sp>
            <p:nvSpPr>
              <p:cNvPr id="15" name="Freeform 152"/>
              <p:cNvSpPr>
                <a:spLocks/>
              </p:cNvSpPr>
              <p:nvPr/>
            </p:nvSpPr>
            <p:spPr bwMode="auto">
              <a:xfrm>
                <a:off x="7018252" y="5092010"/>
                <a:ext cx="211373" cy="192831"/>
              </a:xfrm>
              <a:custGeom>
                <a:avLst/>
                <a:gdLst>
                  <a:gd name="T0" fmla="*/ 107 w 111"/>
                  <a:gd name="T1" fmla="*/ 101 h 101"/>
                  <a:gd name="T2" fmla="*/ 104 w 111"/>
                  <a:gd name="T3" fmla="*/ 100 h 101"/>
                  <a:gd name="T4" fmla="*/ 2 w 111"/>
                  <a:gd name="T5" fmla="*/ 8 h 101"/>
                  <a:gd name="T6" fmla="*/ 2 w 111"/>
                  <a:gd name="T7" fmla="*/ 2 h 101"/>
                  <a:gd name="T8" fmla="*/ 7 w 111"/>
                  <a:gd name="T9" fmla="*/ 2 h 101"/>
                  <a:gd name="T10" fmla="*/ 109 w 111"/>
                  <a:gd name="T11" fmla="*/ 94 h 101"/>
                  <a:gd name="T12" fmla="*/ 110 w 111"/>
                  <a:gd name="T13" fmla="*/ 100 h 101"/>
                  <a:gd name="T14" fmla="*/ 107 w 111"/>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01">
                    <a:moveTo>
                      <a:pt x="107" y="101"/>
                    </a:moveTo>
                    <a:cubicBezTo>
                      <a:pt x="106" y="101"/>
                      <a:pt x="105" y="101"/>
                      <a:pt x="104" y="100"/>
                    </a:cubicBezTo>
                    <a:cubicBezTo>
                      <a:pt x="2" y="8"/>
                      <a:pt x="2" y="8"/>
                      <a:pt x="2" y="8"/>
                    </a:cubicBezTo>
                    <a:cubicBezTo>
                      <a:pt x="0" y="6"/>
                      <a:pt x="0" y="4"/>
                      <a:pt x="2" y="2"/>
                    </a:cubicBezTo>
                    <a:cubicBezTo>
                      <a:pt x="3" y="0"/>
                      <a:pt x="6" y="0"/>
                      <a:pt x="7" y="2"/>
                    </a:cubicBezTo>
                    <a:cubicBezTo>
                      <a:pt x="109" y="94"/>
                      <a:pt x="109" y="94"/>
                      <a:pt x="109" y="94"/>
                    </a:cubicBezTo>
                    <a:cubicBezTo>
                      <a:pt x="111" y="95"/>
                      <a:pt x="111" y="98"/>
                      <a:pt x="110" y="100"/>
                    </a:cubicBezTo>
                    <a:cubicBezTo>
                      <a:pt x="109" y="100"/>
                      <a:pt x="108" y="101"/>
                      <a:pt x="10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153"/>
              <p:cNvSpPr>
                <a:spLocks/>
              </p:cNvSpPr>
              <p:nvPr/>
            </p:nvSpPr>
            <p:spPr bwMode="auto">
              <a:xfrm>
                <a:off x="7018252" y="5267536"/>
                <a:ext cx="211373" cy="192831"/>
              </a:xfrm>
              <a:custGeom>
                <a:avLst/>
                <a:gdLst>
                  <a:gd name="T0" fmla="*/ 5 w 111"/>
                  <a:gd name="T1" fmla="*/ 101 h 101"/>
                  <a:gd name="T2" fmla="*/ 2 w 111"/>
                  <a:gd name="T3" fmla="*/ 100 h 101"/>
                  <a:gd name="T4" fmla="*/ 2 w 111"/>
                  <a:gd name="T5" fmla="*/ 94 h 101"/>
                  <a:gd name="T6" fmla="*/ 104 w 111"/>
                  <a:gd name="T7" fmla="*/ 2 h 101"/>
                  <a:gd name="T8" fmla="*/ 110 w 111"/>
                  <a:gd name="T9" fmla="*/ 2 h 101"/>
                  <a:gd name="T10" fmla="*/ 109 w 111"/>
                  <a:gd name="T11" fmla="*/ 8 h 101"/>
                  <a:gd name="T12" fmla="*/ 7 w 111"/>
                  <a:gd name="T13" fmla="*/ 100 h 101"/>
                  <a:gd name="T14" fmla="*/ 5 w 111"/>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01">
                    <a:moveTo>
                      <a:pt x="5" y="101"/>
                    </a:moveTo>
                    <a:cubicBezTo>
                      <a:pt x="4" y="101"/>
                      <a:pt x="3" y="101"/>
                      <a:pt x="2" y="100"/>
                    </a:cubicBezTo>
                    <a:cubicBezTo>
                      <a:pt x="0" y="98"/>
                      <a:pt x="0" y="96"/>
                      <a:pt x="2" y="94"/>
                    </a:cubicBezTo>
                    <a:cubicBezTo>
                      <a:pt x="104" y="2"/>
                      <a:pt x="104" y="2"/>
                      <a:pt x="104" y="2"/>
                    </a:cubicBezTo>
                    <a:cubicBezTo>
                      <a:pt x="106" y="0"/>
                      <a:pt x="108" y="1"/>
                      <a:pt x="110" y="2"/>
                    </a:cubicBezTo>
                    <a:cubicBezTo>
                      <a:pt x="111" y="4"/>
                      <a:pt x="111" y="6"/>
                      <a:pt x="109" y="8"/>
                    </a:cubicBezTo>
                    <a:cubicBezTo>
                      <a:pt x="7" y="100"/>
                      <a:pt x="7" y="100"/>
                      <a:pt x="7" y="100"/>
                    </a:cubicBezTo>
                    <a:cubicBezTo>
                      <a:pt x="7" y="101"/>
                      <a:pt x="6" y="101"/>
                      <a:pt x="5"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aphicFrame>
        <p:nvGraphicFramePr>
          <p:cNvPr id="17" name="Chart 16"/>
          <p:cNvGraphicFramePr/>
          <p:nvPr>
            <p:extLst>
              <p:ext uri="{D42A27DB-BD31-4B8C-83A1-F6EECF244321}">
                <p14:modId xmlns:p14="http://schemas.microsoft.com/office/powerpoint/2010/main" val="811277243"/>
              </p:ext>
            </p:extLst>
          </p:nvPr>
        </p:nvGraphicFramePr>
        <p:xfrm>
          <a:off x="1022090" y="1398494"/>
          <a:ext cx="10464894" cy="440233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20823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1700"/>
                                        <p:tgtEl>
                                          <p:spTgt spid="2"/>
                                        </p:tgtEl>
                                      </p:cBhvr>
                                    </p:animEffect>
                                  </p:childTnLst>
                                </p:cTn>
                              </p:par>
                              <p:par>
                                <p:cTn id="8" presetID="42" presetClass="entr" presetSubtype="0" fill="hold" grpId="0" nodeType="withEffect">
                                  <p:stCondLst>
                                    <p:cond delay="17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2" presetClass="entr" presetSubtype="1" fill="hold" grpId="0" nodeType="withEffect">
                                  <p:stCondLst>
                                    <p:cond delay="2000"/>
                                  </p:stCondLst>
                                  <p:childTnLst>
                                    <p:set>
                                      <p:cBhvr>
                                        <p:cTn id="14" dur="1" fill="hold">
                                          <p:stCondLst>
                                            <p:cond delay="0"/>
                                          </p:stCondLst>
                                        </p:cTn>
                                        <p:tgtEl>
                                          <p:spTgt spid="17">
                                            <p:graphicEl>
                                              <a:chart seriesIdx="-3" categoryIdx="-3" bldStep="gridLegend"/>
                                            </p:graphicEl>
                                          </p:spTgt>
                                        </p:tgtEl>
                                        <p:attrNameLst>
                                          <p:attrName>style.visibility</p:attrName>
                                        </p:attrNameLst>
                                      </p:cBhvr>
                                      <p:to>
                                        <p:strVal val="visible"/>
                                      </p:to>
                                    </p:set>
                                    <p:anim calcmode="lin" valueType="num">
                                      <p:cBhvr additive="base">
                                        <p:cTn id="15" dur="500" fill="hold"/>
                                        <p:tgtEl>
                                          <p:spTgt spid="17">
                                            <p:graphicEl>
                                              <a:chart seriesIdx="-3" categoryIdx="-3" bldStep="gridLegend"/>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17">
                                            <p:graphicEl>
                                              <a:chart seriesIdx="-3" categoryIdx="-3" bldStep="gridLegend"/>
                                            </p:graphicEl>
                                          </p:spTgt>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2500"/>
                                  </p:stCondLst>
                                  <p:childTnLst>
                                    <p:set>
                                      <p:cBhvr>
                                        <p:cTn id="18" dur="1" fill="hold">
                                          <p:stCondLst>
                                            <p:cond delay="0"/>
                                          </p:stCondLst>
                                        </p:cTn>
                                        <p:tgtEl>
                                          <p:spTgt spid="17">
                                            <p:graphicEl>
                                              <a:chart seriesIdx="0" categoryIdx="0" bldStep="ptInCategory"/>
                                            </p:graphicEl>
                                          </p:spTgt>
                                        </p:tgtEl>
                                        <p:attrNameLst>
                                          <p:attrName>style.visibility</p:attrName>
                                        </p:attrNameLst>
                                      </p:cBhvr>
                                      <p:to>
                                        <p:strVal val="visible"/>
                                      </p:to>
                                    </p:set>
                                    <p:anim calcmode="lin" valueType="num">
                                      <p:cBhvr additive="base">
                                        <p:cTn id="19" dur="500" fill="hold"/>
                                        <p:tgtEl>
                                          <p:spTgt spid="17">
                                            <p:graphicEl>
                                              <a:chart seriesIdx="0" categoryIdx="0" bldStep="ptInCategory"/>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
                                            <p:graphicEl>
                                              <a:chart seriesIdx="0" categoryIdx="0" bldStep="ptInCategory"/>
                                            </p:graphicEl>
                                          </p:spTgt>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3000"/>
                                  </p:stCondLst>
                                  <p:childTnLst>
                                    <p:set>
                                      <p:cBhvr>
                                        <p:cTn id="22" dur="1" fill="hold">
                                          <p:stCondLst>
                                            <p:cond delay="0"/>
                                          </p:stCondLst>
                                        </p:cTn>
                                        <p:tgtEl>
                                          <p:spTgt spid="17">
                                            <p:graphicEl>
                                              <a:chart seriesIdx="1" categoryIdx="0" bldStep="ptInCategory"/>
                                            </p:graphicEl>
                                          </p:spTgt>
                                        </p:tgtEl>
                                        <p:attrNameLst>
                                          <p:attrName>style.visibility</p:attrName>
                                        </p:attrNameLst>
                                      </p:cBhvr>
                                      <p:to>
                                        <p:strVal val="visible"/>
                                      </p:to>
                                    </p:set>
                                    <p:anim calcmode="lin" valueType="num">
                                      <p:cBhvr additive="base">
                                        <p:cTn id="23" dur="500" fill="hold"/>
                                        <p:tgtEl>
                                          <p:spTgt spid="17">
                                            <p:graphicEl>
                                              <a:chart seriesIdx="1" categoryIdx="0" bldStep="ptInCategory"/>
                                            </p:graphicEl>
                                          </p:spTgt>
                                        </p:tgtEl>
                                        <p:attrNameLst>
                                          <p:attrName>ppt_x</p:attrName>
                                        </p:attrNameLst>
                                      </p:cBhvr>
                                      <p:tavLst>
                                        <p:tav tm="0">
                                          <p:val>
                                            <p:strVal val="#ppt_x"/>
                                          </p:val>
                                        </p:tav>
                                        <p:tav tm="100000">
                                          <p:val>
                                            <p:strVal val="#ppt_x"/>
                                          </p:val>
                                        </p:tav>
                                      </p:tavLst>
                                    </p:anim>
                                    <p:anim calcmode="lin" valueType="num">
                                      <p:cBhvr additive="base">
                                        <p:cTn id="24" dur="500" fill="hold"/>
                                        <p:tgtEl>
                                          <p:spTgt spid="17">
                                            <p:graphicEl>
                                              <a:chart seriesIdx="1" categoryIdx="0" bldStep="ptInCategory"/>
                                            </p:graphicEl>
                                          </p:spTgt>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3500"/>
                                  </p:stCondLst>
                                  <p:childTnLst>
                                    <p:set>
                                      <p:cBhvr>
                                        <p:cTn id="26" dur="1" fill="hold">
                                          <p:stCondLst>
                                            <p:cond delay="0"/>
                                          </p:stCondLst>
                                        </p:cTn>
                                        <p:tgtEl>
                                          <p:spTgt spid="17">
                                            <p:graphicEl>
                                              <a:chart seriesIdx="2" categoryIdx="0" bldStep="ptInCategory"/>
                                            </p:graphicEl>
                                          </p:spTgt>
                                        </p:tgtEl>
                                        <p:attrNameLst>
                                          <p:attrName>style.visibility</p:attrName>
                                        </p:attrNameLst>
                                      </p:cBhvr>
                                      <p:to>
                                        <p:strVal val="visible"/>
                                      </p:to>
                                    </p:set>
                                    <p:anim calcmode="lin" valueType="num">
                                      <p:cBhvr additive="base">
                                        <p:cTn id="27" dur="500" fill="hold"/>
                                        <p:tgtEl>
                                          <p:spTgt spid="17">
                                            <p:graphicEl>
                                              <a:chart seriesIdx="2" categoryIdx="0" bldStep="ptInCategory"/>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17">
                                            <p:graphicEl>
                                              <a:chart seriesIdx="2" categoryIdx="0" bldStep="ptInCategory"/>
                                            </p:graphicEl>
                                          </p:spTgt>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4000"/>
                                  </p:stCondLst>
                                  <p:childTnLst>
                                    <p:set>
                                      <p:cBhvr>
                                        <p:cTn id="30" dur="1" fill="hold">
                                          <p:stCondLst>
                                            <p:cond delay="0"/>
                                          </p:stCondLst>
                                        </p:cTn>
                                        <p:tgtEl>
                                          <p:spTgt spid="17">
                                            <p:graphicEl>
                                              <a:chart seriesIdx="0" categoryIdx="1" bldStep="ptInCategory"/>
                                            </p:graphicEl>
                                          </p:spTgt>
                                        </p:tgtEl>
                                        <p:attrNameLst>
                                          <p:attrName>style.visibility</p:attrName>
                                        </p:attrNameLst>
                                      </p:cBhvr>
                                      <p:to>
                                        <p:strVal val="visible"/>
                                      </p:to>
                                    </p:set>
                                    <p:anim calcmode="lin" valueType="num">
                                      <p:cBhvr additive="base">
                                        <p:cTn id="31" dur="500" fill="hold"/>
                                        <p:tgtEl>
                                          <p:spTgt spid="17">
                                            <p:graphicEl>
                                              <a:chart seriesIdx="0" categoryIdx="1" bldStep="ptInCategory"/>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17">
                                            <p:graphicEl>
                                              <a:chart seriesIdx="0" categoryIdx="1" bldStep="ptInCategory"/>
                                            </p:graphicEl>
                                          </p:spTgt>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4500"/>
                                  </p:stCondLst>
                                  <p:childTnLst>
                                    <p:set>
                                      <p:cBhvr>
                                        <p:cTn id="34" dur="1" fill="hold">
                                          <p:stCondLst>
                                            <p:cond delay="0"/>
                                          </p:stCondLst>
                                        </p:cTn>
                                        <p:tgtEl>
                                          <p:spTgt spid="17">
                                            <p:graphicEl>
                                              <a:chart seriesIdx="1" categoryIdx="1" bldStep="ptInCategory"/>
                                            </p:graphicEl>
                                          </p:spTgt>
                                        </p:tgtEl>
                                        <p:attrNameLst>
                                          <p:attrName>style.visibility</p:attrName>
                                        </p:attrNameLst>
                                      </p:cBhvr>
                                      <p:to>
                                        <p:strVal val="visible"/>
                                      </p:to>
                                    </p:set>
                                    <p:anim calcmode="lin" valueType="num">
                                      <p:cBhvr additive="base">
                                        <p:cTn id="35" dur="500" fill="hold"/>
                                        <p:tgtEl>
                                          <p:spTgt spid="17">
                                            <p:graphicEl>
                                              <a:chart seriesIdx="1" categoryIdx="1" bldStep="ptInCategory"/>
                                            </p:graphicEl>
                                          </p:spTgt>
                                        </p:tgtEl>
                                        <p:attrNameLst>
                                          <p:attrName>ppt_x</p:attrName>
                                        </p:attrNameLst>
                                      </p:cBhvr>
                                      <p:tavLst>
                                        <p:tav tm="0">
                                          <p:val>
                                            <p:strVal val="#ppt_x"/>
                                          </p:val>
                                        </p:tav>
                                        <p:tav tm="100000">
                                          <p:val>
                                            <p:strVal val="#ppt_x"/>
                                          </p:val>
                                        </p:tav>
                                      </p:tavLst>
                                    </p:anim>
                                    <p:anim calcmode="lin" valueType="num">
                                      <p:cBhvr additive="base">
                                        <p:cTn id="36" dur="500" fill="hold"/>
                                        <p:tgtEl>
                                          <p:spTgt spid="17">
                                            <p:graphicEl>
                                              <a:chart seriesIdx="1" categoryIdx="1" bldStep="ptInCategory"/>
                                            </p:graphicEl>
                                          </p:spTgt>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5000"/>
                                  </p:stCondLst>
                                  <p:childTnLst>
                                    <p:set>
                                      <p:cBhvr>
                                        <p:cTn id="38" dur="1" fill="hold">
                                          <p:stCondLst>
                                            <p:cond delay="0"/>
                                          </p:stCondLst>
                                        </p:cTn>
                                        <p:tgtEl>
                                          <p:spTgt spid="17">
                                            <p:graphicEl>
                                              <a:chart seriesIdx="2" categoryIdx="1" bldStep="ptInCategory"/>
                                            </p:graphicEl>
                                          </p:spTgt>
                                        </p:tgtEl>
                                        <p:attrNameLst>
                                          <p:attrName>style.visibility</p:attrName>
                                        </p:attrNameLst>
                                      </p:cBhvr>
                                      <p:to>
                                        <p:strVal val="visible"/>
                                      </p:to>
                                    </p:set>
                                    <p:anim calcmode="lin" valueType="num">
                                      <p:cBhvr additive="base">
                                        <p:cTn id="39" dur="500" fill="hold"/>
                                        <p:tgtEl>
                                          <p:spTgt spid="17">
                                            <p:graphicEl>
                                              <a:chart seriesIdx="2" categoryIdx="1" bldStep="ptInCategory"/>
                                            </p:graphicEl>
                                          </p:spTgt>
                                        </p:tgtEl>
                                        <p:attrNameLst>
                                          <p:attrName>ppt_x</p:attrName>
                                        </p:attrNameLst>
                                      </p:cBhvr>
                                      <p:tavLst>
                                        <p:tav tm="0">
                                          <p:val>
                                            <p:strVal val="#ppt_x"/>
                                          </p:val>
                                        </p:tav>
                                        <p:tav tm="100000">
                                          <p:val>
                                            <p:strVal val="#ppt_x"/>
                                          </p:val>
                                        </p:tav>
                                      </p:tavLst>
                                    </p:anim>
                                    <p:anim calcmode="lin" valueType="num">
                                      <p:cBhvr additive="base">
                                        <p:cTn id="40" dur="500" fill="hold"/>
                                        <p:tgtEl>
                                          <p:spTgt spid="17">
                                            <p:graphicEl>
                                              <a:chart seriesIdx="2" categoryIdx="1" bldStep="ptInCategory"/>
                                            </p:graphicEl>
                                          </p:spTgt>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5500"/>
                                  </p:stCondLst>
                                  <p:childTnLst>
                                    <p:set>
                                      <p:cBhvr>
                                        <p:cTn id="42" dur="1" fill="hold">
                                          <p:stCondLst>
                                            <p:cond delay="0"/>
                                          </p:stCondLst>
                                        </p:cTn>
                                        <p:tgtEl>
                                          <p:spTgt spid="17">
                                            <p:graphicEl>
                                              <a:chart seriesIdx="0" categoryIdx="2" bldStep="ptInCategory"/>
                                            </p:graphicEl>
                                          </p:spTgt>
                                        </p:tgtEl>
                                        <p:attrNameLst>
                                          <p:attrName>style.visibility</p:attrName>
                                        </p:attrNameLst>
                                      </p:cBhvr>
                                      <p:to>
                                        <p:strVal val="visible"/>
                                      </p:to>
                                    </p:set>
                                    <p:anim calcmode="lin" valueType="num">
                                      <p:cBhvr additive="base">
                                        <p:cTn id="43" dur="500" fill="hold"/>
                                        <p:tgtEl>
                                          <p:spTgt spid="17">
                                            <p:graphicEl>
                                              <a:chart seriesIdx="0" categoryIdx="2" bldStep="ptInCategory"/>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17">
                                            <p:graphicEl>
                                              <a:chart seriesIdx="0" categoryIdx="2" bldStep="ptInCategory"/>
                                            </p:graphicEl>
                                          </p:spTgt>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6000"/>
                                  </p:stCondLst>
                                  <p:childTnLst>
                                    <p:set>
                                      <p:cBhvr>
                                        <p:cTn id="46" dur="1" fill="hold">
                                          <p:stCondLst>
                                            <p:cond delay="0"/>
                                          </p:stCondLst>
                                        </p:cTn>
                                        <p:tgtEl>
                                          <p:spTgt spid="17">
                                            <p:graphicEl>
                                              <a:chart seriesIdx="1" categoryIdx="2" bldStep="ptInCategory"/>
                                            </p:graphicEl>
                                          </p:spTgt>
                                        </p:tgtEl>
                                        <p:attrNameLst>
                                          <p:attrName>style.visibility</p:attrName>
                                        </p:attrNameLst>
                                      </p:cBhvr>
                                      <p:to>
                                        <p:strVal val="visible"/>
                                      </p:to>
                                    </p:set>
                                    <p:anim calcmode="lin" valueType="num">
                                      <p:cBhvr additive="base">
                                        <p:cTn id="47" dur="500" fill="hold"/>
                                        <p:tgtEl>
                                          <p:spTgt spid="17">
                                            <p:graphicEl>
                                              <a:chart seriesIdx="1" categoryIdx="2" bldStep="ptInCategory"/>
                                            </p:graphicEl>
                                          </p:spTgt>
                                        </p:tgtEl>
                                        <p:attrNameLst>
                                          <p:attrName>ppt_x</p:attrName>
                                        </p:attrNameLst>
                                      </p:cBhvr>
                                      <p:tavLst>
                                        <p:tav tm="0">
                                          <p:val>
                                            <p:strVal val="#ppt_x"/>
                                          </p:val>
                                        </p:tav>
                                        <p:tav tm="100000">
                                          <p:val>
                                            <p:strVal val="#ppt_x"/>
                                          </p:val>
                                        </p:tav>
                                      </p:tavLst>
                                    </p:anim>
                                    <p:anim calcmode="lin" valueType="num">
                                      <p:cBhvr additive="base">
                                        <p:cTn id="48" dur="500" fill="hold"/>
                                        <p:tgtEl>
                                          <p:spTgt spid="17">
                                            <p:graphicEl>
                                              <a:chart seriesIdx="1" categoryIdx="2" bldStep="ptInCategory"/>
                                            </p:graphicEl>
                                          </p:spTgt>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6500"/>
                                  </p:stCondLst>
                                  <p:childTnLst>
                                    <p:set>
                                      <p:cBhvr>
                                        <p:cTn id="50" dur="1" fill="hold">
                                          <p:stCondLst>
                                            <p:cond delay="0"/>
                                          </p:stCondLst>
                                        </p:cTn>
                                        <p:tgtEl>
                                          <p:spTgt spid="17">
                                            <p:graphicEl>
                                              <a:chart seriesIdx="2" categoryIdx="2" bldStep="ptInCategory"/>
                                            </p:graphicEl>
                                          </p:spTgt>
                                        </p:tgtEl>
                                        <p:attrNameLst>
                                          <p:attrName>style.visibility</p:attrName>
                                        </p:attrNameLst>
                                      </p:cBhvr>
                                      <p:to>
                                        <p:strVal val="visible"/>
                                      </p:to>
                                    </p:set>
                                    <p:anim calcmode="lin" valueType="num">
                                      <p:cBhvr additive="base">
                                        <p:cTn id="51" dur="500" fill="hold"/>
                                        <p:tgtEl>
                                          <p:spTgt spid="17">
                                            <p:graphicEl>
                                              <a:chart seriesIdx="2" categoryIdx="2" bldStep="ptInCategory"/>
                                            </p:graphicEl>
                                          </p:spTgt>
                                        </p:tgtEl>
                                        <p:attrNameLst>
                                          <p:attrName>ppt_x</p:attrName>
                                        </p:attrNameLst>
                                      </p:cBhvr>
                                      <p:tavLst>
                                        <p:tav tm="0">
                                          <p:val>
                                            <p:strVal val="#ppt_x"/>
                                          </p:val>
                                        </p:tav>
                                        <p:tav tm="100000">
                                          <p:val>
                                            <p:strVal val="#ppt_x"/>
                                          </p:val>
                                        </p:tav>
                                      </p:tavLst>
                                    </p:anim>
                                    <p:anim calcmode="lin" valueType="num">
                                      <p:cBhvr additive="base">
                                        <p:cTn id="52" dur="500" fill="hold"/>
                                        <p:tgtEl>
                                          <p:spTgt spid="17">
                                            <p:graphicEl>
                                              <a:chart seriesIdx="2" categoryIdx="2" bldStep="ptInCategory"/>
                                            </p:graphicEl>
                                          </p:spTgt>
                                        </p:tgtEl>
                                        <p:attrNameLst>
                                          <p:attrName>ppt_y</p:attrName>
                                        </p:attrNameLst>
                                      </p:cBhvr>
                                      <p:tavLst>
                                        <p:tav tm="0">
                                          <p:val>
                                            <p:strVal val="0-#ppt_h/2"/>
                                          </p:val>
                                        </p:tav>
                                        <p:tav tm="100000">
                                          <p:val>
                                            <p:strVal val="#ppt_y"/>
                                          </p:val>
                                        </p:tav>
                                      </p:tavLst>
                                    </p:anim>
                                  </p:childTnLst>
                                </p:cTn>
                              </p:par>
                              <p:par>
                                <p:cTn id="53" presetID="2" presetClass="entr" presetSubtype="1" fill="hold" grpId="0" nodeType="withEffect">
                                  <p:stCondLst>
                                    <p:cond delay="7000"/>
                                  </p:stCondLst>
                                  <p:childTnLst>
                                    <p:set>
                                      <p:cBhvr>
                                        <p:cTn id="54" dur="1" fill="hold">
                                          <p:stCondLst>
                                            <p:cond delay="0"/>
                                          </p:stCondLst>
                                        </p:cTn>
                                        <p:tgtEl>
                                          <p:spTgt spid="17">
                                            <p:graphicEl>
                                              <a:chart seriesIdx="0" categoryIdx="3" bldStep="ptInCategory"/>
                                            </p:graphicEl>
                                          </p:spTgt>
                                        </p:tgtEl>
                                        <p:attrNameLst>
                                          <p:attrName>style.visibility</p:attrName>
                                        </p:attrNameLst>
                                      </p:cBhvr>
                                      <p:to>
                                        <p:strVal val="visible"/>
                                      </p:to>
                                    </p:set>
                                    <p:anim calcmode="lin" valueType="num">
                                      <p:cBhvr additive="base">
                                        <p:cTn id="55" dur="500" fill="hold"/>
                                        <p:tgtEl>
                                          <p:spTgt spid="17">
                                            <p:graphicEl>
                                              <a:chart seriesIdx="0" categoryIdx="3" bldStep="ptInCategory"/>
                                            </p:graphicEl>
                                          </p:spTgt>
                                        </p:tgtEl>
                                        <p:attrNameLst>
                                          <p:attrName>ppt_x</p:attrName>
                                        </p:attrNameLst>
                                      </p:cBhvr>
                                      <p:tavLst>
                                        <p:tav tm="0">
                                          <p:val>
                                            <p:strVal val="#ppt_x"/>
                                          </p:val>
                                        </p:tav>
                                        <p:tav tm="100000">
                                          <p:val>
                                            <p:strVal val="#ppt_x"/>
                                          </p:val>
                                        </p:tav>
                                      </p:tavLst>
                                    </p:anim>
                                    <p:anim calcmode="lin" valueType="num">
                                      <p:cBhvr additive="base">
                                        <p:cTn id="56" dur="500" fill="hold"/>
                                        <p:tgtEl>
                                          <p:spTgt spid="17">
                                            <p:graphicEl>
                                              <a:chart seriesIdx="0" categoryIdx="3" bldStep="ptInCategory"/>
                                            </p:graphicEl>
                                          </p:spTgt>
                                        </p:tgtEl>
                                        <p:attrNameLst>
                                          <p:attrName>ppt_y</p:attrName>
                                        </p:attrNameLst>
                                      </p:cBhvr>
                                      <p:tavLst>
                                        <p:tav tm="0">
                                          <p:val>
                                            <p:strVal val="0-#ppt_h/2"/>
                                          </p:val>
                                        </p:tav>
                                        <p:tav tm="100000">
                                          <p:val>
                                            <p:strVal val="#ppt_y"/>
                                          </p:val>
                                        </p:tav>
                                      </p:tavLst>
                                    </p:anim>
                                  </p:childTnLst>
                                </p:cTn>
                              </p:par>
                              <p:par>
                                <p:cTn id="57" presetID="2" presetClass="entr" presetSubtype="1" fill="hold" grpId="0" nodeType="withEffect">
                                  <p:stCondLst>
                                    <p:cond delay="7500"/>
                                  </p:stCondLst>
                                  <p:childTnLst>
                                    <p:set>
                                      <p:cBhvr>
                                        <p:cTn id="58" dur="1" fill="hold">
                                          <p:stCondLst>
                                            <p:cond delay="0"/>
                                          </p:stCondLst>
                                        </p:cTn>
                                        <p:tgtEl>
                                          <p:spTgt spid="17">
                                            <p:graphicEl>
                                              <a:chart seriesIdx="1" categoryIdx="3" bldStep="ptInCategory"/>
                                            </p:graphicEl>
                                          </p:spTgt>
                                        </p:tgtEl>
                                        <p:attrNameLst>
                                          <p:attrName>style.visibility</p:attrName>
                                        </p:attrNameLst>
                                      </p:cBhvr>
                                      <p:to>
                                        <p:strVal val="visible"/>
                                      </p:to>
                                    </p:set>
                                    <p:anim calcmode="lin" valueType="num">
                                      <p:cBhvr additive="base">
                                        <p:cTn id="59" dur="500" fill="hold"/>
                                        <p:tgtEl>
                                          <p:spTgt spid="17">
                                            <p:graphicEl>
                                              <a:chart seriesIdx="1" categoryIdx="3" bldStep="ptInCategory"/>
                                            </p:graphicEl>
                                          </p:spTgt>
                                        </p:tgtEl>
                                        <p:attrNameLst>
                                          <p:attrName>ppt_x</p:attrName>
                                        </p:attrNameLst>
                                      </p:cBhvr>
                                      <p:tavLst>
                                        <p:tav tm="0">
                                          <p:val>
                                            <p:strVal val="#ppt_x"/>
                                          </p:val>
                                        </p:tav>
                                        <p:tav tm="100000">
                                          <p:val>
                                            <p:strVal val="#ppt_x"/>
                                          </p:val>
                                        </p:tav>
                                      </p:tavLst>
                                    </p:anim>
                                    <p:anim calcmode="lin" valueType="num">
                                      <p:cBhvr additive="base">
                                        <p:cTn id="60" dur="500" fill="hold"/>
                                        <p:tgtEl>
                                          <p:spTgt spid="17">
                                            <p:graphicEl>
                                              <a:chart seriesIdx="1" categoryIdx="3" bldStep="ptInCategory"/>
                                            </p:graphicEl>
                                          </p:spTgt>
                                        </p:tgtEl>
                                        <p:attrNameLst>
                                          <p:attrName>ppt_y</p:attrName>
                                        </p:attrNameLst>
                                      </p:cBhvr>
                                      <p:tavLst>
                                        <p:tav tm="0">
                                          <p:val>
                                            <p:strVal val="0-#ppt_h/2"/>
                                          </p:val>
                                        </p:tav>
                                        <p:tav tm="100000">
                                          <p:val>
                                            <p:strVal val="#ppt_y"/>
                                          </p:val>
                                        </p:tav>
                                      </p:tavLst>
                                    </p:anim>
                                  </p:childTnLst>
                                </p:cTn>
                              </p:par>
                              <p:par>
                                <p:cTn id="61" presetID="2" presetClass="entr" presetSubtype="1" fill="hold" grpId="0" nodeType="withEffect">
                                  <p:stCondLst>
                                    <p:cond delay="8000"/>
                                  </p:stCondLst>
                                  <p:childTnLst>
                                    <p:set>
                                      <p:cBhvr>
                                        <p:cTn id="62" dur="1" fill="hold">
                                          <p:stCondLst>
                                            <p:cond delay="0"/>
                                          </p:stCondLst>
                                        </p:cTn>
                                        <p:tgtEl>
                                          <p:spTgt spid="17">
                                            <p:graphicEl>
                                              <a:chart seriesIdx="2" categoryIdx="3" bldStep="ptInCategory"/>
                                            </p:graphicEl>
                                          </p:spTgt>
                                        </p:tgtEl>
                                        <p:attrNameLst>
                                          <p:attrName>style.visibility</p:attrName>
                                        </p:attrNameLst>
                                      </p:cBhvr>
                                      <p:to>
                                        <p:strVal val="visible"/>
                                      </p:to>
                                    </p:set>
                                    <p:anim calcmode="lin" valueType="num">
                                      <p:cBhvr additive="base">
                                        <p:cTn id="63" dur="500" fill="hold"/>
                                        <p:tgtEl>
                                          <p:spTgt spid="17">
                                            <p:graphicEl>
                                              <a:chart seriesIdx="2" categoryIdx="3" bldStep="ptInCategory"/>
                                            </p:graphicEl>
                                          </p:spTgt>
                                        </p:tgtEl>
                                        <p:attrNameLst>
                                          <p:attrName>ppt_x</p:attrName>
                                        </p:attrNameLst>
                                      </p:cBhvr>
                                      <p:tavLst>
                                        <p:tav tm="0">
                                          <p:val>
                                            <p:strVal val="#ppt_x"/>
                                          </p:val>
                                        </p:tav>
                                        <p:tav tm="100000">
                                          <p:val>
                                            <p:strVal val="#ppt_x"/>
                                          </p:val>
                                        </p:tav>
                                      </p:tavLst>
                                    </p:anim>
                                    <p:anim calcmode="lin" valueType="num">
                                      <p:cBhvr additive="base">
                                        <p:cTn id="64" dur="500" fill="hold"/>
                                        <p:tgtEl>
                                          <p:spTgt spid="17">
                                            <p:graphicEl>
                                              <a:chart seriesIdx="2" categoryIdx="3" bldStep="ptInCategory"/>
                                            </p:graphicEl>
                                          </p:spTgt>
                                        </p:tgtEl>
                                        <p:attrNameLst>
                                          <p:attrName>ppt_y</p:attrName>
                                        </p:attrNameLst>
                                      </p:cBhvr>
                                      <p:tavLst>
                                        <p:tav tm="0">
                                          <p:val>
                                            <p:strVal val="0-#ppt_h/2"/>
                                          </p:val>
                                        </p:tav>
                                        <p:tav tm="100000">
                                          <p:val>
                                            <p:strVal val="#ppt_y"/>
                                          </p:val>
                                        </p:tav>
                                      </p:tavLst>
                                    </p:anim>
                                  </p:childTnLst>
                                </p:cTn>
                              </p:par>
                              <p:par>
                                <p:cTn id="65" presetID="2" presetClass="entr" presetSubtype="1" fill="hold" grpId="0" nodeType="withEffect">
                                  <p:stCondLst>
                                    <p:cond delay="8500"/>
                                  </p:stCondLst>
                                  <p:childTnLst>
                                    <p:set>
                                      <p:cBhvr>
                                        <p:cTn id="66" dur="1" fill="hold">
                                          <p:stCondLst>
                                            <p:cond delay="0"/>
                                          </p:stCondLst>
                                        </p:cTn>
                                        <p:tgtEl>
                                          <p:spTgt spid="17">
                                            <p:graphicEl>
                                              <a:chart seriesIdx="0" categoryIdx="4" bldStep="ptInCategory"/>
                                            </p:graphicEl>
                                          </p:spTgt>
                                        </p:tgtEl>
                                        <p:attrNameLst>
                                          <p:attrName>style.visibility</p:attrName>
                                        </p:attrNameLst>
                                      </p:cBhvr>
                                      <p:to>
                                        <p:strVal val="visible"/>
                                      </p:to>
                                    </p:set>
                                    <p:anim calcmode="lin" valueType="num">
                                      <p:cBhvr additive="base">
                                        <p:cTn id="67" dur="500" fill="hold"/>
                                        <p:tgtEl>
                                          <p:spTgt spid="17">
                                            <p:graphicEl>
                                              <a:chart seriesIdx="0" categoryIdx="4" bldStep="ptInCategory"/>
                                            </p:graphicEl>
                                          </p:spTgt>
                                        </p:tgtEl>
                                        <p:attrNameLst>
                                          <p:attrName>ppt_x</p:attrName>
                                        </p:attrNameLst>
                                      </p:cBhvr>
                                      <p:tavLst>
                                        <p:tav tm="0">
                                          <p:val>
                                            <p:strVal val="#ppt_x"/>
                                          </p:val>
                                        </p:tav>
                                        <p:tav tm="100000">
                                          <p:val>
                                            <p:strVal val="#ppt_x"/>
                                          </p:val>
                                        </p:tav>
                                      </p:tavLst>
                                    </p:anim>
                                    <p:anim calcmode="lin" valueType="num">
                                      <p:cBhvr additive="base">
                                        <p:cTn id="68" dur="500" fill="hold"/>
                                        <p:tgtEl>
                                          <p:spTgt spid="17">
                                            <p:graphicEl>
                                              <a:chart seriesIdx="0" categoryIdx="4" bldStep="ptInCategory"/>
                                            </p:graphicEl>
                                          </p:spTgt>
                                        </p:tgtEl>
                                        <p:attrNameLst>
                                          <p:attrName>ppt_y</p:attrName>
                                        </p:attrNameLst>
                                      </p:cBhvr>
                                      <p:tavLst>
                                        <p:tav tm="0">
                                          <p:val>
                                            <p:strVal val="0-#ppt_h/2"/>
                                          </p:val>
                                        </p:tav>
                                        <p:tav tm="100000">
                                          <p:val>
                                            <p:strVal val="#ppt_y"/>
                                          </p:val>
                                        </p:tav>
                                      </p:tavLst>
                                    </p:anim>
                                  </p:childTnLst>
                                </p:cTn>
                              </p:par>
                              <p:par>
                                <p:cTn id="69" presetID="2" presetClass="entr" presetSubtype="1" fill="hold" grpId="0" nodeType="withEffect">
                                  <p:stCondLst>
                                    <p:cond delay="9000"/>
                                  </p:stCondLst>
                                  <p:childTnLst>
                                    <p:set>
                                      <p:cBhvr>
                                        <p:cTn id="70" dur="1" fill="hold">
                                          <p:stCondLst>
                                            <p:cond delay="0"/>
                                          </p:stCondLst>
                                        </p:cTn>
                                        <p:tgtEl>
                                          <p:spTgt spid="17">
                                            <p:graphicEl>
                                              <a:chart seriesIdx="1" categoryIdx="4" bldStep="ptInCategory"/>
                                            </p:graphicEl>
                                          </p:spTgt>
                                        </p:tgtEl>
                                        <p:attrNameLst>
                                          <p:attrName>style.visibility</p:attrName>
                                        </p:attrNameLst>
                                      </p:cBhvr>
                                      <p:to>
                                        <p:strVal val="visible"/>
                                      </p:to>
                                    </p:set>
                                    <p:anim calcmode="lin" valueType="num">
                                      <p:cBhvr additive="base">
                                        <p:cTn id="71" dur="500" fill="hold"/>
                                        <p:tgtEl>
                                          <p:spTgt spid="17">
                                            <p:graphicEl>
                                              <a:chart seriesIdx="1" categoryIdx="4" bldStep="ptInCategory"/>
                                            </p:graphicEl>
                                          </p:spTgt>
                                        </p:tgtEl>
                                        <p:attrNameLst>
                                          <p:attrName>ppt_x</p:attrName>
                                        </p:attrNameLst>
                                      </p:cBhvr>
                                      <p:tavLst>
                                        <p:tav tm="0">
                                          <p:val>
                                            <p:strVal val="#ppt_x"/>
                                          </p:val>
                                        </p:tav>
                                        <p:tav tm="100000">
                                          <p:val>
                                            <p:strVal val="#ppt_x"/>
                                          </p:val>
                                        </p:tav>
                                      </p:tavLst>
                                    </p:anim>
                                    <p:anim calcmode="lin" valueType="num">
                                      <p:cBhvr additive="base">
                                        <p:cTn id="72" dur="500" fill="hold"/>
                                        <p:tgtEl>
                                          <p:spTgt spid="17">
                                            <p:graphicEl>
                                              <a:chart seriesIdx="1" categoryIdx="4" bldStep="ptInCategory"/>
                                            </p:graphicEl>
                                          </p:spTgt>
                                        </p:tgtEl>
                                        <p:attrNameLst>
                                          <p:attrName>ppt_y</p:attrName>
                                        </p:attrNameLst>
                                      </p:cBhvr>
                                      <p:tavLst>
                                        <p:tav tm="0">
                                          <p:val>
                                            <p:strVal val="0-#ppt_h/2"/>
                                          </p:val>
                                        </p:tav>
                                        <p:tav tm="100000">
                                          <p:val>
                                            <p:strVal val="#ppt_y"/>
                                          </p:val>
                                        </p:tav>
                                      </p:tavLst>
                                    </p:anim>
                                  </p:childTnLst>
                                </p:cTn>
                              </p:par>
                              <p:par>
                                <p:cTn id="73" presetID="2" presetClass="entr" presetSubtype="1" fill="hold" grpId="0" nodeType="withEffect">
                                  <p:stCondLst>
                                    <p:cond delay="9500"/>
                                  </p:stCondLst>
                                  <p:childTnLst>
                                    <p:set>
                                      <p:cBhvr>
                                        <p:cTn id="74" dur="1" fill="hold">
                                          <p:stCondLst>
                                            <p:cond delay="0"/>
                                          </p:stCondLst>
                                        </p:cTn>
                                        <p:tgtEl>
                                          <p:spTgt spid="17">
                                            <p:graphicEl>
                                              <a:chart seriesIdx="2" categoryIdx="4" bldStep="ptInCategory"/>
                                            </p:graphicEl>
                                          </p:spTgt>
                                        </p:tgtEl>
                                        <p:attrNameLst>
                                          <p:attrName>style.visibility</p:attrName>
                                        </p:attrNameLst>
                                      </p:cBhvr>
                                      <p:to>
                                        <p:strVal val="visible"/>
                                      </p:to>
                                    </p:set>
                                    <p:anim calcmode="lin" valueType="num">
                                      <p:cBhvr additive="base">
                                        <p:cTn id="75" dur="500" fill="hold"/>
                                        <p:tgtEl>
                                          <p:spTgt spid="17">
                                            <p:graphicEl>
                                              <a:chart seriesIdx="2" categoryIdx="4" bldStep="ptInCategory"/>
                                            </p:graphicEl>
                                          </p:spTgt>
                                        </p:tgtEl>
                                        <p:attrNameLst>
                                          <p:attrName>ppt_x</p:attrName>
                                        </p:attrNameLst>
                                      </p:cBhvr>
                                      <p:tavLst>
                                        <p:tav tm="0">
                                          <p:val>
                                            <p:strVal val="#ppt_x"/>
                                          </p:val>
                                        </p:tav>
                                        <p:tav tm="100000">
                                          <p:val>
                                            <p:strVal val="#ppt_x"/>
                                          </p:val>
                                        </p:tav>
                                      </p:tavLst>
                                    </p:anim>
                                    <p:anim calcmode="lin" valueType="num">
                                      <p:cBhvr additive="base">
                                        <p:cTn id="76" dur="500" fill="hold"/>
                                        <p:tgtEl>
                                          <p:spTgt spid="17">
                                            <p:graphicEl>
                                              <a:chart seriesIdx="2" categoryIdx="4" bldStep="ptInCategory"/>
                                            </p:graphic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Graphic spid="17" grpId="0">
        <p:bldSub>
          <a:bldChart bld="categoryEl"/>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E375B5F-02D4-4CCF-8194-60A9B9C34E4D}"/>
              </a:ext>
            </a:extLst>
          </p:cNvPr>
          <p:cNvSpPr txBox="1"/>
          <p:nvPr/>
        </p:nvSpPr>
        <p:spPr>
          <a:xfrm>
            <a:off x="1035242" y="345682"/>
            <a:ext cx="2969895" cy="5355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可视化数据分析图表</a:t>
            </a:r>
          </a:p>
        </p:txBody>
      </p:sp>
      <p:sp>
        <p:nvSpPr>
          <p:cNvPr id="3" name="矩形 2">
            <a:extLst>
              <a:ext uri="{FF2B5EF4-FFF2-40B4-BE49-F238E27FC236}">
                <a16:creationId xmlns:a16="http://schemas.microsoft.com/office/drawing/2014/main" id="{925294B4-CF39-4A94-BFF9-DC0106821065}"/>
              </a:ext>
            </a:extLst>
          </p:cNvPr>
          <p:cNvSpPr/>
          <p:nvPr/>
        </p:nvSpPr>
        <p:spPr>
          <a:xfrm>
            <a:off x="1" y="457200"/>
            <a:ext cx="632459" cy="598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微软雅黑"/>
              <a:cs typeface="+mn-ea"/>
              <a:sym typeface="+mn-lt"/>
            </a:endParaRPr>
          </a:p>
        </p:txBody>
      </p:sp>
      <p:sp>
        <p:nvSpPr>
          <p:cNvPr id="4" name="文本框 3">
            <a:extLst>
              <a:ext uri="{FF2B5EF4-FFF2-40B4-BE49-F238E27FC236}">
                <a16:creationId xmlns:a16="http://schemas.microsoft.com/office/drawing/2014/main" id="{B2A87E23-8816-4DD3-81F7-8D414621D879}"/>
              </a:ext>
            </a:extLst>
          </p:cNvPr>
          <p:cNvSpPr txBox="1"/>
          <p:nvPr/>
        </p:nvSpPr>
        <p:spPr>
          <a:xfrm>
            <a:off x="1035242" y="773090"/>
            <a:ext cx="2578815" cy="393954"/>
          </a:xfrm>
          <a:prstGeom prst="rect">
            <a:avLst/>
          </a:prstGeom>
          <a:noFill/>
        </p:spPr>
        <p:txBody>
          <a:bodyPr wrap="square" rtlCol="0">
            <a:spAutoFit/>
          </a:bodyPr>
          <a:lstStyle/>
          <a:p>
            <a:pPr marL="0" marR="0" lvl="0" indent="0" algn="l" defTabSz="914400" rtl="0" eaLnBrk="1" fontAlgn="auto" latinLnBrk="0" hangingPunct="1">
              <a:lnSpc>
                <a:spcPct val="14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Visual data analysis chart</a:t>
            </a:r>
            <a:endParaRPr kumimoji="0" lang="zh-CN" altLang="en-US" sz="14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endParaRPr>
          </a:p>
        </p:txBody>
      </p:sp>
      <p:sp>
        <p:nvSpPr>
          <p:cNvPr id="5" name="矩形 4">
            <a:extLst>
              <a:ext uri="{FF2B5EF4-FFF2-40B4-BE49-F238E27FC236}">
                <a16:creationId xmlns:a16="http://schemas.microsoft.com/office/drawing/2014/main" id="{925294B4-CF39-4A94-BFF9-DC0106821065}"/>
              </a:ext>
            </a:extLst>
          </p:cNvPr>
          <p:cNvSpPr/>
          <p:nvPr/>
        </p:nvSpPr>
        <p:spPr>
          <a:xfrm>
            <a:off x="765493" y="457200"/>
            <a:ext cx="136716" cy="598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微软雅黑"/>
              <a:cs typeface="+mn-ea"/>
              <a:sym typeface="+mn-lt"/>
            </a:endParaRPr>
          </a:p>
        </p:txBody>
      </p:sp>
      <p:graphicFrame>
        <p:nvGraphicFramePr>
          <p:cNvPr id="6" name="图表 5"/>
          <p:cNvGraphicFramePr/>
          <p:nvPr>
            <p:extLst>
              <p:ext uri="{D42A27DB-BD31-4B8C-83A1-F6EECF244321}">
                <p14:modId xmlns:p14="http://schemas.microsoft.com/office/powerpoint/2010/main" val="1560409281"/>
              </p:ext>
            </p:extLst>
          </p:nvPr>
        </p:nvGraphicFramePr>
        <p:xfrm>
          <a:off x="874714" y="1866901"/>
          <a:ext cx="10442575" cy="3715657"/>
        </p:xfrm>
        <a:graphic>
          <a:graphicData uri="http://schemas.openxmlformats.org/drawingml/2006/chart">
            <c:chart xmlns:c="http://schemas.openxmlformats.org/drawingml/2006/chart" xmlns:r="http://schemas.openxmlformats.org/officeDocument/2006/relationships" r:id="rId2"/>
          </a:graphicData>
        </a:graphic>
      </p:graphicFrame>
      <p:sp>
        <p:nvSpPr>
          <p:cNvPr id="7" name="文本框 6"/>
          <p:cNvSpPr txBox="1"/>
          <p:nvPr/>
        </p:nvSpPr>
        <p:spPr>
          <a:xfrm>
            <a:off x="874714" y="5582558"/>
            <a:ext cx="10442575" cy="535531"/>
          </a:xfrm>
          <a:prstGeom prst="rect">
            <a:avLst/>
          </a:prstGeom>
          <a:noFill/>
        </p:spPr>
        <p:txBody>
          <a:bodyPr wrap="square" rtlCol="0">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rPr>
              <a:t>您的内容打在这里，或者通过复制您的文本后，在此框中选择粘贴，并选择只保留文字。您的内容打在这里，或者通过复制您的文本后，在此框中选择粘贴，并选择只保留文字。您的内容打在这里，或者通过复制您的文本后，在此框中选择粘贴，并选择只保留文字。</a:t>
            </a:r>
            <a:endParaRPr kumimoji="0" lang="en-US" altLang="zh-CN" sz="1200" b="0" i="0" u="none" strike="noStrike" kern="1200" cap="none" spc="0" normalizeH="0" baseline="0" noProof="0" dirty="0">
              <a:ln>
                <a:noFill/>
              </a:ln>
              <a:solidFill>
                <a:prstClr val="black"/>
              </a:solidFill>
              <a:effectLst/>
              <a:uLnTx/>
              <a:uFillTx/>
              <a:latin typeface="Arial" panose="020F0502020204030204"/>
              <a:ea typeface="微软雅黑"/>
              <a:cs typeface="+mn-ea"/>
              <a:sym typeface="+mn-lt"/>
            </a:endParaRPr>
          </a:p>
        </p:txBody>
      </p:sp>
    </p:spTree>
    <p:extLst>
      <p:ext uri="{BB962C8B-B14F-4D97-AF65-F5344CB8AC3E}">
        <p14:creationId xmlns:p14="http://schemas.microsoft.com/office/powerpoint/2010/main" val="3649462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Graphic spid="6" grpId="0">
        <p:bldAsOne/>
      </p:bldGraphic>
      <p:bldP spid="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07775" y="177009"/>
            <a:ext cx="10515600" cy="69763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id-ID" sz="3200" b="0" i="0" u="none" strike="noStrike" kern="1200" cap="none" spc="0" normalizeH="0" baseline="0" noProof="0">
                <a:ln>
                  <a:noFill/>
                </a:ln>
                <a:solidFill>
                  <a:prstClr val="white">
                    <a:lumMod val="50000"/>
                  </a:prstClr>
                </a:solidFill>
                <a:effectLst/>
                <a:uLnTx/>
                <a:uFillTx/>
                <a:latin typeface="Roboto Light" panose="02000000000000000000" pitchFamily="2" charset="0"/>
                <a:ea typeface="Roboto Light" panose="02000000000000000000" pitchFamily="2" charset="0"/>
                <a:cs typeface="Lato" panose="020F0502020204030203" pitchFamily="34" charset="0"/>
              </a:rPr>
              <a:t>Pyramid Table Chart</a:t>
            </a:r>
            <a:endParaRPr kumimoji="0" lang="en-US" sz="3200" b="0" i="0" u="none" strike="noStrike" kern="1200" cap="none" spc="0" normalizeH="0" baseline="0" noProof="0">
              <a:ln>
                <a:noFill/>
              </a:ln>
              <a:solidFill>
                <a:prstClr val="white">
                  <a:lumMod val="50000"/>
                </a:prstClr>
              </a:solidFill>
              <a:effectLst/>
              <a:uLnTx/>
              <a:uFillTx/>
              <a:latin typeface="Roboto Light" panose="02000000000000000000" pitchFamily="2" charset="0"/>
              <a:ea typeface="Roboto Light" panose="02000000000000000000" pitchFamily="2" charset="0"/>
              <a:cs typeface="Lato" panose="020F0502020204030203" pitchFamily="34" charset="0"/>
            </a:endParaRPr>
          </a:p>
        </p:txBody>
      </p:sp>
      <p:sp>
        <p:nvSpPr>
          <p:cNvPr id="3" name="Text Placeholder 2"/>
          <p:cNvSpPr txBox="1">
            <a:spLocks/>
          </p:cNvSpPr>
          <p:nvPr/>
        </p:nvSpPr>
        <p:spPr>
          <a:xfrm>
            <a:off x="907775" y="821636"/>
            <a:ext cx="10515600" cy="34825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prstClr val="white">
                    <a:lumMod val="65000"/>
                  </a:prstClr>
                </a:solidFill>
                <a:effectLst/>
                <a:uLnTx/>
                <a:uFillTx/>
                <a:latin typeface="Roboto Light" panose="02000000000000000000" pitchFamily="2" charset="0"/>
                <a:ea typeface="Roboto Light" panose="02000000000000000000" pitchFamily="2" charset="0"/>
                <a:cs typeface="Lato" panose="020F0502020204030203" pitchFamily="34" charset="0"/>
              </a:rPr>
              <a:t>Put a relevant subtitle in </a:t>
            </a:r>
            <a:r>
              <a:rPr kumimoji="0" lang="en-US" sz="1400" b="0" i="0" u="none" strike="noStrike" kern="1200" cap="none" spc="0" normalizeH="0" baseline="0" noProof="0">
                <a:ln>
                  <a:noFill/>
                </a:ln>
                <a:solidFill>
                  <a:srgbClr val="ED7D31"/>
                </a:solidFill>
                <a:effectLst/>
                <a:uLnTx/>
                <a:uFillTx/>
                <a:latin typeface="Roboto Light" panose="02000000000000000000" pitchFamily="2" charset="0"/>
                <a:ea typeface="Roboto Light" panose="02000000000000000000" pitchFamily="2" charset="0"/>
                <a:cs typeface="Lato" panose="020F0502020204030203" pitchFamily="34" charset="0"/>
              </a:rPr>
              <a:t>this line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FC000"/>
              </a:solidFill>
              <a:effectLst/>
              <a:uLnTx/>
              <a:uFillTx/>
              <a:latin typeface="Roboto" panose="02000000000000000000" pitchFamily="2" charset="0"/>
              <a:ea typeface="Roboto" panose="02000000000000000000" pitchFamily="2" charset="0"/>
              <a:cs typeface="Lato" panose="020F0502020204030203" pitchFamily="34" charset="0"/>
            </a:endParaRPr>
          </a:p>
        </p:txBody>
      </p:sp>
      <p:grpSp>
        <p:nvGrpSpPr>
          <p:cNvPr id="4" name="Group 3"/>
          <p:cNvGrpSpPr/>
          <p:nvPr/>
        </p:nvGrpSpPr>
        <p:grpSpPr>
          <a:xfrm>
            <a:off x="11534804" y="6370865"/>
            <a:ext cx="320040" cy="320040"/>
            <a:chOff x="11534804" y="6370865"/>
            <a:chExt cx="320040" cy="320040"/>
          </a:xfrm>
          <a:solidFill>
            <a:schemeClr val="bg1">
              <a:lumMod val="50000"/>
            </a:schemeClr>
          </a:solidFill>
        </p:grpSpPr>
        <p:sp>
          <p:nvSpPr>
            <p:cNvPr id="5" name="Freeform 55"/>
            <p:cNvSpPr>
              <a:spLocks noChangeAspect="1" noEditPoints="1"/>
            </p:cNvSpPr>
            <p:nvPr/>
          </p:nvSpPr>
          <p:spPr bwMode="auto">
            <a:xfrm>
              <a:off x="11534804" y="6370865"/>
              <a:ext cx="320040" cy="320040"/>
            </a:xfrm>
            <a:custGeom>
              <a:avLst/>
              <a:gdLst>
                <a:gd name="T0" fmla="*/ 92 w 185"/>
                <a:gd name="T1" fmla="*/ 185 h 185"/>
                <a:gd name="T2" fmla="*/ 0 w 185"/>
                <a:gd name="T3" fmla="*/ 93 h 185"/>
                <a:gd name="T4" fmla="*/ 92 w 185"/>
                <a:gd name="T5" fmla="*/ 0 h 185"/>
                <a:gd name="T6" fmla="*/ 185 w 185"/>
                <a:gd name="T7" fmla="*/ 93 h 185"/>
                <a:gd name="T8" fmla="*/ 92 w 185"/>
                <a:gd name="T9" fmla="*/ 185 h 185"/>
                <a:gd name="T10" fmla="*/ 92 w 185"/>
                <a:gd name="T11" fmla="*/ 8 h 185"/>
                <a:gd name="T12" fmla="*/ 8 w 185"/>
                <a:gd name="T13" fmla="*/ 93 h 185"/>
                <a:gd name="T14" fmla="*/ 92 w 185"/>
                <a:gd name="T15" fmla="*/ 177 h 185"/>
                <a:gd name="T16" fmla="*/ 177 w 185"/>
                <a:gd name="T17" fmla="*/ 93 h 185"/>
                <a:gd name="T18" fmla="*/ 92 w 185"/>
                <a:gd name="T19" fmla="*/ 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85">
                  <a:moveTo>
                    <a:pt x="92" y="185"/>
                  </a:moveTo>
                  <a:cubicBezTo>
                    <a:pt x="41" y="185"/>
                    <a:pt x="0" y="144"/>
                    <a:pt x="0" y="93"/>
                  </a:cubicBezTo>
                  <a:cubicBezTo>
                    <a:pt x="0" y="42"/>
                    <a:pt x="41" y="0"/>
                    <a:pt x="92" y="0"/>
                  </a:cubicBezTo>
                  <a:cubicBezTo>
                    <a:pt x="143" y="0"/>
                    <a:pt x="185" y="42"/>
                    <a:pt x="185" y="93"/>
                  </a:cubicBezTo>
                  <a:cubicBezTo>
                    <a:pt x="185" y="144"/>
                    <a:pt x="143" y="185"/>
                    <a:pt x="92" y="185"/>
                  </a:cubicBezTo>
                  <a:close/>
                  <a:moveTo>
                    <a:pt x="92" y="8"/>
                  </a:moveTo>
                  <a:cubicBezTo>
                    <a:pt x="46" y="8"/>
                    <a:pt x="8" y="46"/>
                    <a:pt x="8" y="93"/>
                  </a:cubicBezTo>
                  <a:cubicBezTo>
                    <a:pt x="8" y="139"/>
                    <a:pt x="46" y="177"/>
                    <a:pt x="92" y="177"/>
                  </a:cubicBezTo>
                  <a:cubicBezTo>
                    <a:pt x="139" y="177"/>
                    <a:pt x="177" y="139"/>
                    <a:pt x="177" y="93"/>
                  </a:cubicBezTo>
                  <a:cubicBezTo>
                    <a:pt x="177" y="46"/>
                    <a:pt x="139" y="8"/>
                    <a:pt x="92" y="8"/>
                  </a:cubicBezTo>
                  <a:close/>
                </a:path>
              </a:pathLst>
            </a:custGeom>
            <a:grp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lumMod val="75000"/>
                  </a:prstClr>
                </a:solidFill>
                <a:effectLst/>
                <a:uLnTx/>
                <a:uFillTx/>
                <a:latin typeface="Calibri" panose="020F0502020204030204"/>
                <a:ea typeface="+mn-ea"/>
                <a:cs typeface="+mn-cs"/>
              </a:endParaRPr>
            </a:p>
          </p:txBody>
        </p:sp>
        <p:grpSp>
          <p:nvGrpSpPr>
            <p:cNvPr id="6" name="Group 5"/>
            <p:cNvGrpSpPr>
              <a:grpSpLocks noChangeAspect="1"/>
            </p:cNvGrpSpPr>
            <p:nvPr/>
          </p:nvGrpSpPr>
          <p:grpSpPr>
            <a:xfrm>
              <a:off x="11667930" y="6462305"/>
              <a:ext cx="78706" cy="137160"/>
              <a:chOff x="7018252" y="5092010"/>
              <a:chExt cx="211373" cy="368357"/>
            </a:xfrm>
            <a:grpFill/>
          </p:grpSpPr>
          <p:sp>
            <p:nvSpPr>
              <p:cNvPr id="7" name="Freeform 152"/>
              <p:cNvSpPr>
                <a:spLocks/>
              </p:cNvSpPr>
              <p:nvPr/>
            </p:nvSpPr>
            <p:spPr bwMode="auto">
              <a:xfrm>
                <a:off x="7018252" y="5092010"/>
                <a:ext cx="211373" cy="192831"/>
              </a:xfrm>
              <a:custGeom>
                <a:avLst/>
                <a:gdLst>
                  <a:gd name="T0" fmla="*/ 107 w 111"/>
                  <a:gd name="T1" fmla="*/ 101 h 101"/>
                  <a:gd name="T2" fmla="*/ 104 w 111"/>
                  <a:gd name="T3" fmla="*/ 100 h 101"/>
                  <a:gd name="T4" fmla="*/ 2 w 111"/>
                  <a:gd name="T5" fmla="*/ 8 h 101"/>
                  <a:gd name="T6" fmla="*/ 2 w 111"/>
                  <a:gd name="T7" fmla="*/ 2 h 101"/>
                  <a:gd name="T8" fmla="*/ 7 w 111"/>
                  <a:gd name="T9" fmla="*/ 2 h 101"/>
                  <a:gd name="T10" fmla="*/ 109 w 111"/>
                  <a:gd name="T11" fmla="*/ 94 h 101"/>
                  <a:gd name="T12" fmla="*/ 110 w 111"/>
                  <a:gd name="T13" fmla="*/ 100 h 101"/>
                  <a:gd name="T14" fmla="*/ 107 w 111"/>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01">
                    <a:moveTo>
                      <a:pt x="107" y="101"/>
                    </a:moveTo>
                    <a:cubicBezTo>
                      <a:pt x="106" y="101"/>
                      <a:pt x="105" y="101"/>
                      <a:pt x="104" y="100"/>
                    </a:cubicBezTo>
                    <a:cubicBezTo>
                      <a:pt x="2" y="8"/>
                      <a:pt x="2" y="8"/>
                      <a:pt x="2" y="8"/>
                    </a:cubicBezTo>
                    <a:cubicBezTo>
                      <a:pt x="0" y="6"/>
                      <a:pt x="0" y="4"/>
                      <a:pt x="2" y="2"/>
                    </a:cubicBezTo>
                    <a:cubicBezTo>
                      <a:pt x="3" y="0"/>
                      <a:pt x="6" y="0"/>
                      <a:pt x="7" y="2"/>
                    </a:cubicBezTo>
                    <a:cubicBezTo>
                      <a:pt x="109" y="94"/>
                      <a:pt x="109" y="94"/>
                      <a:pt x="109" y="94"/>
                    </a:cubicBezTo>
                    <a:cubicBezTo>
                      <a:pt x="111" y="95"/>
                      <a:pt x="111" y="98"/>
                      <a:pt x="110" y="100"/>
                    </a:cubicBezTo>
                    <a:cubicBezTo>
                      <a:pt x="109" y="100"/>
                      <a:pt x="108" y="101"/>
                      <a:pt x="10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153"/>
              <p:cNvSpPr>
                <a:spLocks/>
              </p:cNvSpPr>
              <p:nvPr/>
            </p:nvSpPr>
            <p:spPr bwMode="auto">
              <a:xfrm>
                <a:off x="7018252" y="5267536"/>
                <a:ext cx="211373" cy="192831"/>
              </a:xfrm>
              <a:custGeom>
                <a:avLst/>
                <a:gdLst>
                  <a:gd name="T0" fmla="*/ 5 w 111"/>
                  <a:gd name="T1" fmla="*/ 101 h 101"/>
                  <a:gd name="T2" fmla="*/ 2 w 111"/>
                  <a:gd name="T3" fmla="*/ 100 h 101"/>
                  <a:gd name="T4" fmla="*/ 2 w 111"/>
                  <a:gd name="T5" fmla="*/ 94 h 101"/>
                  <a:gd name="T6" fmla="*/ 104 w 111"/>
                  <a:gd name="T7" fmla="*/ 2 h 101"/>
                  <a:gd name="T8" fmla="*/ 110 w 111"/>
                  <a:gd name="T9" fmla="*/ 2 h 101"/>
                  <a:gd name="T10" fmla="*/ 109 w 111"/>
                  <a:gd name="T11" fmla="*/ 8 h 101"/>
                  <a:gd name="T12" fmla="*/ 7 w 111"/>
                  <a:gd name="T13" fmla="*/ 100 h 101"/>
                  <a:gd name="T14" fmla="*/ 5 w 111"/>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01">
                    <a:moveTo>
                      <a:pt x="5" y="101"/>
                    </a:moveTo>
                    <a:cubicBezTo>
                      <a:pt x="4" y="101"/>
                      <a:pt x="3" y="101"/>
                      <a:pt x="2" y="100"/>
                    </a:cubicBezTo>
                    <a:cubicBezTo>
                      <a:pt x="0" y="98"/>
                      <a:pt x="0" y="96"/>
                      <a:pt x="2" y="94"/>
                    </a:cubicBezTo>
                    <a:cubicBezTo>
                      <a:pt x="104" y="2"/>
                      <a:pt x="104" y="2"/>
                      <a:pt x="104" y="2"/>
                    </a:cubicBezTo>
                    <a:cubicBezTo>
                      <a:pt x="106" y="0"/>
                      <a:pt x="108" y="1"/>
                      <a:pt x="110" y="2"/>
                    </a:cubicBezTo>
                    <a:cubicBezTo>
                      <a:pt x="111" y="4"/>
                      <a:pt x="111" y="6"/>
                      <a:pt x="109" y="8"/>
                    </a:cubicBezTo>
                    <a:cubicBezTo>
                      <a:pt x="7" y="100"/>
                      <a:pt x="7" y="100"/>
                      <a:pt x="7" y="100"/>
                    </a:cubicBezTo>
                    <a:cubicBezTo>
                      <a:pt x="7" y="101"/>
                      <a:pt x="6" y="101"/>
                      <a:pt x="5"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10" name="Freeform 55"/>
          <p:cNvSpPr>
            <a:spLocks noEditPoints="1"/>
          </p:cNvSpPr>
          <p:nvPr/>
        </p:nvSpPr>
        <p:spPr bwMode="auto">
          <a:xfrm>
            <a:off x="11166945" y="6372060"/>
            <a:ext cx="320040" cy="320040"/>
          </a:xfrm>
          <a:custGeom>
            <a:avLst/>
            <a:gdLst>
              <a:gd name="T0" fmla="*/ 92 w 185"/>
              <a:gd name="T1" fmla="*/ 185 h 185"/>
              <a:gd name="T2" fmla="*/ 0 w 185"/>
              <a:gd name="T3" fmla="*/ 93 h 185"/>
              <a:gd name="T4" fmla="*/ 92 w 185"/>
              <a:gd name="T5" fmla="*/ 0 h 185"/>
              <a:gd name="T6" fmla="*/ 185 w 185"/>
              <a:gd name="T7" fmla="*/ 93 h 185"/>
              <a:gd name="T8" fmla="*/ 92 w 185"/>
              <a:gd name="T9" fmla="*/ 185 h 185"/>
              <a:gd name="T10" fmla="*/ 92 w 185"/>
              <a:gd name="T11" fmla="*/ 8 h 185"/>
              <a:gd name="T12" fmla="*/ 8 w 185"/>
              <a:gd name="T13" fmla="*/ 93 h 185"/>
              <a:gd name="T14" fmla="*/ 92 w 185"/>
              <a:gd name="T15" fmla="*/ 177 h 185"/>
              <a:gd name="T16" fmla="*/ 177 w 185"/>
              <a:gd name="T17" fmla="*/ 93 h 185"/>
              <a:gd name="T18" fmla="*/ 92 w 185"/>
              <a:gd name="T19" fmla="*/ 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85">
                <a:moveTo>
                  <a:pt x="92" y="185"/>
                </a:moveTo>
                <a:cubicBezTo>
                  <a:pt x="41" y="185"/>
                  <a:pt x="0" y="144"/>
                  <a:pt x="0" y="93"/>
                </a:cubicBezTo>
                <a:cubicBezTo>
                  <a:pt x="0" y="42"/>
                  <a:pt x="41" y="0"/>
                  <a:pt x="92" y="0"/>
                </a:cubicBezTo>
                <a:cubicBezTo>
                  <a:pt x="143" y="0"/>
                  <a:pt x="185" y="42"/>
                  <a:pt x="185" y="93"/>
                </a:cubicBezTo>
                <a:cubicBezTo>
                  <a:pt x="185" y="144"/>
                  <a:pt x="143" y="185"/>
                  <a:pt x="92" y="185"/>
                </a:cubicBezTo>
                <a:close/>
                <a:moveTo>
                  <a:pt x="92" y="8"/>
                </a:moveTo>
                <a:cubicBezTo>
                  <a:pt x="46" y="8"/>
                  <a:pt x="8" y="46"/>
                  <a:pt x="8" y="93"/>
                </a:cubicBezTo>
                <a:cubicBezTo>
                  <a:pt x="8" y="139"/>
                  <a:pt x="46" y="177"/>
                  <a:pt x="92" y="177"/>
                </a:cubicBezTo>
                <a:cubicBezTo>
                  <a:pt x="139" y="177"/>
                  <a:pt x="177" y="139"/>
                  <a:pt x="177" y="93"/>
                </a:cubicBezTo>
                <a:cubicBezTo>
                  <a:pt x="177" y="46"/>
                  <a:pt x="139" y="8"/>
                  <a:pt x="92" y="8"/>
                </a:cubicBezTo>
                <a:close/>
              </a:path>
            </a:pathLst>
          </a:custGeom>
          <a:solidFill>
            <a:schemeClr val="bg1">
              <a:lumMod val="50000"/>
            </a:schemeClr>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prstClr val="white">
                  <a:lumMod val="75000"/>
                </a:prstClr>
              </a:solidFill>
              <a:effectLst/>
              <a:uLnTx/>
              <a:uFillTx/>
              <a:latin typeface="Calibri Light" panose="020F0302020204030204"/>
              <a:ea typeface="+mn-ea"/>
              <a:cs typeface="+mn-cs"/>
            </a:endParaRPr>
          </a:p>
        </p:txBody>
      </p:sp>
      <p:grpSp>
        <p:nvGrpSpPr>
          <p:cNvPr id="12" name="Group 11"/>
          <p:cNvGrpSpPr/>
          <p:nvPr/>
        </p:nvGrpSpPr>
        <p:grpSpPr>
          <a:xfrm flipH="1">
            <a:off x="10799084" y="6367643"/>
            <a:ext cx="320040" cy="320040"/>
            <a:chOff x="11534804" y="6370865"/>
            <a:chExt cx="320040" cy="320040"/>
          </a:xfrm>
          <a:solidFill>
            <a:schemeClr val="bg1">
              <a:lumMod val="50000"/>
            </a:schemeClr>
          </a:solidFill>
        </p:grpSpPr>
        <p:sp>
          <p:nvSpPr>
            <p:cNvPr id="13" name="Freeform 55"/>
            <p:cNvSpPr>
              <a:spLocks noChangeAspect="1" noEditPoints="1"/>
            </p:cNvSpPr>
            <p:nvPr/>
          </p:nvSpPr>
          <p:spPr bwMode="auto">
            <a:xfrm>
              <a:off x="11534804" y="6370865"/>
              <a:ext cx="320040" cy="320040"/>
            </a:xfrm>
            <a:custGeom>
              <a:avLst/>
              <a:gdLst>
                <a:gd name="T0" fmla="*/ 92 w 185"/>
                <a:gd name="T1" fmla="*/ 185 h 185"/>
                <a:gd name="T2" fmla="*/ 0 w 185"/>
                <a:gd name="T3" fmla="*/ 93 h 185"/>
                <a:gd name="T4" fmla="*/ 92 w 185"/>
                <a:gd name="T5" fmla="*/ 0 h 185"/>
                <a:gd name="T6" fmla="*/ 185 w 185"/>
                <a:gd name="T7" fmla="*/ 93 h 185"/>
                <a:gd name="T8" fmla="*/ 92 w 185"/>
                <a:gd name="T9" fmla="*/ 185 h 185"/>
                <a:gd name="T10" fmla="*/ 92 w 185"/>
                <a:gd name="T11" fmla="*/ 8 h 185"/>
                <a:gd name="T12" fmla="*/ 8 w 185"/>
                <a:gd name="T13" fmla="*/ 93 h 185"/>
                <a:gd name="T14" fmla="*/ 92 w 185"/>
                <a:gd name="T15" fmla="*/ 177 h 185"/>
                <a:gd name="T16" fmla="*/ 177 w 185"/>
                <a:gd name="T17" fmla="*/ 93 h 185"/>
                <a:gd name="T18" fmla="*/ 92 w 185"/>
                <a:gd name="T19" fmla="*/ 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85">
                  <a:moveTo>
                    <a:pt x="92" y="185"/>
                  </a:moveTo>
                  <a:cubicBezTo>
                    <a:pt x="41" y="185"/>
                    <a:pt x="0" y="144"/>
                    <a:pt x="0" y="93"/>
                  </a:cubicBezTo>
                  <a:cubicBezTo>
                    <a:pt x="0" y="42"/>
                    <a:pt x="41" y="0"/>
                    <a:pt x="92" y="0"/>
                  </a:cubicBezTo>
                  <a:cubicBezTo>
                    <a:pt x="143" y="0"/>
                    <a:pt x="185" y="42"/>
                    <a:pt x="185" y="93"/>
                  </a:cubicBezTo>
                  <a:cubicBezTo>
                    <a:pt x="185" y="144"/>
                    <a:pt x="143" y="185"/>
                    <a:pt x="92" y="185"/>
                  </a:cubicBezTo>
                  <a:close/>
                  <a:moveTo>
                    <a:pt x="92" y="8"/>
                  </a:moveTo>
                  <a:cubicBezTo>
                    <a:pt x="46" y="8"/>
                    <a:pt x="8" y="46"/>
                    <a:pt x="8" y="93"/>
                  </a:cubicBezTo>
                  <a:cubicBezTo>
                    <a:pt x="8" y="139"/>
                    <a:pt x="46" y="177"/>
                    <a:pt x="92" y="177"/>
                  </a:cubicBezTo>
                  <a:cubicBezTo>
                    <a:pt x="139" y="177"/>
                    <a:pt x="177" y="139"/>
                    <a:pt x="177" y="93"/>
                  </a:cubicBezTo>
                  <a:cubicBezTo>
                    <a:pt x="177" y="46"/>
                    <a:pt x="139" y="8"/>
                    <a:pt x="92" y="8"/>
                  </a:cubicBezTo>
                  <a:close/>
                </a:path>
              </a:pathLst>
            </a:custGeom>
            <a:grp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lumMod val="75000"/>
                  </a:prstClr>
                </a:solidFill>
                <a:effectLst/>
                <a:uLnTx/>
                <a:uFillTx/>
                <a:latin typeface="Calibri" panose="020F0502020204030204"/>
                <a:ea typeface="+mn-ea"/>
                <a:cs typeface="+mn-cs"/>
              </a:endParaRPr>
            </a:p>
          </p:txBody>
        </p:sp>
        <p:grpSp>
          <p:nvGrpSpPr>
            <p:cNvPr id="14" name="Group 13"/>
            <p:cNvGrpSpPr>
              <a:grpSpLocks noChangeAspect="1"/>
            </p:cNvGrpSpPr>
            <p:nvPr/>
          </p:nvGrpSpPr>
          <p:grpSpPr>
            <a:xfrm>
              <a:off x="11667930" y="6462305"/>
              <a:ext cx="78706" cy="137160"/>
              <a:chOff x="7018252" y="5092010"/>
              <a:chExt cx="211373" cy="368357"/>
            </a:xfrm>
            <a:grpFill/>
          </p:grpSpPr>
          <p:sp>
            <p:nvSpPr>
              <p:cNvPr id="15" name="Freeform 152"/>
              <p:cNvSpPr>
                <a:spLocks/>
              </p:cNvSpPr>
              <p:nvPr/>
            </p:nvSpPr>
            <p:spPr bwMode="auto">
              <a:xfrm>
                <a:off x="7018252" y="5092010"/>
                <a:ext cx="211373" cy="192831"/>
              </a:xfrm>
              <a:custGeom>
                <a:avLst/>
                <a:gdLst>
                  <a:gd name="T0" fmla="*/ 107 w 111"/>
                  <a:gd name="T1" fmla="*/ 101 h 101"/>
                  <a:gd name="T2" fmla="*/ 104 w 111"/>
                  <a:gd name="T3" fmla="*/ 100 h 101"/>
                  <a:gd name="T4" fmla="*/ 2 w 111"/>
                  <a:gd name="T5" fmla="*/ 8 h 101"/>
                  <a:gd name="T6" fmla="*/ 2 w 111"/>
                  <a:gd name="T7" fmla="*/ 2 h 101"/>
                  <a:gd name="T8" fmla="*/ 7 w 111"/>
                  <a:gd name="T9" fmla="*/ 2 h 101"/>
                  <a:gd name="T10" fmla="*/ 109 w 111"/>
                  <a:gd name="T11" fmla="*/ 94 h 101"/>
                  <a:gd name="T12" fmla="*/ 110 w 111"/>
                  <a:gd name="T13" fmla="*/ 100 h 101"/>
                  <a:gd name="T14" fmla="*/ 107 w 111"/>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01">
                    <a:moveTo>
                      <a:pt x="107" y="101"/>
                    </a:moveTo>
                    <a:cubicBezTo>
                      <a:pt x="106" y="101"/>
                      <a:pt x="105" y="101"/>
                      <a:pt x="104" y="100"/>
                    </a:cubicBezTo>
                    <a:cubicBezTo>
                      <a:pt x="2" y="8"/>
                      <a:pt x="2" y="8"/>
                      <a:pt x="2" y="8"/>
                    </a:cubicBezTo>
                    <a:cubicBezTo>
                      <a:pt x="0" y="6"/>
                      <a:pt x="0" y="4"/>
                      <a:pt x="2" y="2"/>
                    </a:cubicBezTo>
                    <a:cubicBezTo>
                      <a:pt x="3" y="0"/>
                      <a:pt x="6" y="0"/>
                      <a:pt x="7" y="2"/>
                    </a:cubicBezTo>
                    <a:cubicBezTo>
                      <a:pt x="109" y="94"/>
                      <a:pt x="109" y="94"/>
                      <a:pt x="109" y="94"/>
                    </a:cubicBezTo>
                    <a:cubicBezTo>
                      <a:pt x="111" y="95"/>
                      <a:pt x="111" y="98"/>
                      <a:pt x="110" y="100"/>
                    </a:cubicBezTo>
                    <a:cubicBezTo>
                      <a:pt x="109" y="100"/>
                      <a:pt x="108" y="101"/>
                      <a:pt x="10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153"/>
              <p:cNvSpPr>
                <a:spLocks/>
              </p:cNvSpPr>
              <p:nvPr/>
            </p:nvSpPr>
            <p:spPr bwMode="auto">
              <a:xfrm>
                <a:off x="7018252" y="5267536"/>
                <a:ext cx="211373" cy="192831"/>
              </a:xfrm>
              <a:custGeom>
                <a:avLst/>
                <a:gdLst>
                  <a:gd name="T0" fmla="*/ 5 w 111"/>
                  <a:gd name="T1" fmla="*/ 101 h 101"/>
                  <a:gd name="T2" fmla="*/ 2 w 111"/>
                  <a:gd name="T3" fmla="*/ 100 h 101"/>
                  <a:gd name="T4" fmla="*/ 2 w 111"/>
                  <a:gd name="T5" fmla="*/ 94 h 101"/>
                  <a:gd name="T6" fmla="*/ 104 w 111"/>
                  <a:gd name="T7" fmla="*/ 2 h 101"/>
                  <a:gd name="T8" fmla="*/ 110 w 111"/>
                  <a:gd name="T9" fmla="*/ 2 h 101"/>
                  <a:gd name="T10" fmla="*/ 109 w 111"/>
                  <a:gd name="T11" fmla="*/ 8 h 101"/>
                  <a:gd name="T12" fmla="*/ 7 w 111"/>
                  <a:gd name="T13" fmla="*/ 100 h 101"/>
                  <a:gd name="T14" fmla="*/ 5 w 111"/>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01">
                    <a:moveTo>
                      <a:pt x="5" y="101"/>
                    </a:moveTo>
                    <a:cubicBezTo>
                      <a:pt x="4" y="101"/>
                      <a:pt x="3" y="101"/>
                      <a:pt x="2" y="100"/>
                    </a:cubicBezTo>
                    <a:cubicBezTo>
                      <a:pt x="0" y="98"/>
                      <a:pt x="0" y="96"/>
                      <a:pt x="2" y="94"/>
                    </a:cubicBezTo>
                    <a:cubicBezTo>
                      <a:pt x="104" y="2"/>
                      <a:pt x="104" y="2"/>
                      <a:pt x="104" y="2"/>
                    </a:cubicBezTo>
                    <a:cubicBezTo>
                      <a:pt x="106" y="0"/>
                      <a:pt x="108" y="1"/>
                      <a:pt x="110" y="2"/>
                    </a:cubicBezTo>
                    <a:cubicBezTo>
                      <a:pt x="111" y="4"/>
                      <a:pt x="111" y="6"/>
                      <a:pt x="109" y="8"/>
                    </a:cubicBezTo>
                    <a:cubicBezTo>
                      <a:pt x="7" y="100"/>
                      <a:pt x="7" y="100"/>
                      <a:pt x="7" y="100"/>
                    </a:cubicBezTo>
                    <a:cubicBezTo>
                      <a:pt x="7" y="101"/>
                      <a:pt x="6" y="101"/>
                      <a:pt x="5"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aphicFrame>
        <p:nvGraphicFramePr>
          <p:cNvPr id="17" name="Chart 16"/>
          <p:cNvGraphicFramePr/>
          <p:nvPr>
            <p:extLst>
              <p:ext uri="{D42A27DB-BD31-4B8C-83A1-F6EECF244321}">
                <p14:modId xmlns:p14="http://schemas.microsoft.com/office/powerpoint/2010/main" val="3759721907"/>
              </p:ext>
            </p:extLst>
          </p:nvPr>
        </p:nvGraphicFramePr>
        <p:xfrm>
          <a:off x="1022090" y="1398494"/>
          <a:ext cx="10144854" cy="440233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21552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1700"/>
                                        <p:tgtEl>
                                          <p:spTgt spid="2"/>
                                        </p:tgtEl>
                                      </p:cBhvr>
                                    </p:animEffect>
                                  </p:childTnLst>
                                </p:cTn>
                              </p:par>
                              <p:par>
                                <p:cTn id="8" presetID="42" presetClass="entr" presetSubtype="0" fill="hold" grpId="0" nodeType="withEffect">
                                  <p:stCondLst>
                                    <p:cond delay="17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2" presetClass="entr" presetSubtype="1" fill="hold" grpId="0" nodeType="withEffect">
                                  <p:stCondLst>
                                    <p:cond delay="2000"/>
                                  </p:stCondLst>
                                  <p:childTnLst>
                                    <p:set>
                                      <p:cBhvr>
                                        <p:cTn id="14" dur="1" fill="hold">
                                          <p:stCondLst>
                                            <p:cond delay="0"/>
                                          </p:stCondLst>
                                        </p:cTn>
                                        <p:tgtEl>
                                          <p:spTgt spid="17">
                                            <p:graphicEl>
                                              <a:chart seriesIdx="-3" categoryIdx="-3" bldStep="gridLegend"/>
                                            </p:graphicEl>
                                          </p:spTgt>
                                        </p:tgtEl>
                                        <p:attrNameLst>
                                          <p:attrName>style.visibility</p:attrName>
                                        </p:attrNameLst>
                                      </p:cBhvr>
                                      <p:to>
                                        <p:strVal val="visible"/>
                                      </p:to>
                                    </p:set>
                                    <p:anim calcmode="lin" valueType="num">
                                      <p:cBhvr additive="base">
                                        <p:cTn id="15" dur="500" fill="hold"/>
                                        <p:tgtEl>
                                          <p:spTgt spid="17">
                                            <p:graphicEl>
                                              <a:chart seriesIdx="-3" categoryIdx="-3" bldStep="gridLegend"/>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17">
                                            <p:graphicEl>
                                              <a:chart seriesIdx="-3" categoryIdx="-3" bldStep="gridLegend"/>
                                            </p:graphicEl>
                                          </p:spTgt>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2500"/>
                                  </p:stCondLst>
                                  <p:childTnLst>
                                    <p:set>
                                      <p:cBhvr>
                                        <p:cTn id="18" dur="1" fill="hold">
                                          <p:stCondLst>
                                            <p:cond delay="0"/>
                                          </p:stCondLst>
                                        </p:cTn>
                                        <p:tgtEl>
                                          <p:spTgt spid="17">
                                            <p:graphicEl>
                                              <a:chart seriesIdx="0" categoryIdx="0" bldStep="ptInCategory"/>
                                            </p:graphicEl>
                                          </p:spTgt>
                                        </p:tgtEl>
                                        <p:attrNameLst>
                                          <p:attrName>style.visibility</p:attrName>
                                        </p:attrNameLst>
                                      </p:cBhvr>
                                      <p:to>
                                        <p:strVal val="visible"/>
                                      </p:to>
                                    </p:set>
                                    <p:anim calcmode="lin" valueType="num">
                                      <p:cBhvr additive="base">
                                        <p:cTn id="19" dur="500" fill="hold"/>
                                        <p:tgtEl>
                                          <p:spTgt spid="17">
                                            <p:graphicEl>
                                              <a:chart seriesIdx="0" categoryIdx="0" bldStep="ptInCategory"/>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
                                            <p:graphicEl>
                                              <a:chart seriesIdx="0" categoryIdx="0" bldStep="ptInCategory"/>
                                            </p:graphicEl>
                                          </p:spTgt>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3000"/>
                                  </p:stCondLst>
                                  <p:childTnLst>
                                    <p:set>
                                      <p:cBhvr>
                                        <p:cTn id="22" dur="1" fill="hold">
                                          <p:stCondLst>
                                            <p:cond delay="0"/>
                                          </p:stCondLst>
                                        </p:cTn>
                                        <p:tgtEl>
                                          <p:spTgt spid="17">
                                            <p:graphicEl>
                                              <a:chart seriesIdx="1" categoryIdx="0" bldStep="ptInCategory"/>
                                            </p:graphicEl>
                                          </p:spTgt>
                                        </p:tgtEl>
                                        <p:attrNameLst>
                                          <p:attrName>style.visibility</p:attrName>
                                        </p:attrNameLst>
                                      </p:cBhvr>
                                      <p:to>
                                        <p:strVal val="visible"/>
                                      </p:to>
                                    </p:set>
                                    <p:anim calcmode="lin" valueType="num">
                                      <p:cBhvr additive="base">
                                        <p:cTn id="23" dur="500" fill="hold"/>
                                        <p:tgtEl>
                                          <p:spTgt spid="17">
                                            <p:graphicEl>
                                              <a:chart seriesIdx="1" categoryIdx="0" bldStep="ptInCategory"/>
                                            </p:graphicEl>
                                          </p:spTgt>
                                        </p:tgtEl>
                                        <p:attrNameLst>
                                          <p:attrName>ppt_x</p:attrName>
                                        </p:attrNameLst>
                                      </p:cBhvr>
                                      <p:tavLst>
                                        <p:tav tm="0">
                                          <p:val>
                                            <p:strVal val="#ppt_x"/>
                                          </p:val>
                                        </p:tav>
                                        <p:tav tm="100000">
                                          <p:val>
                                            <p:strVal val="#ppt_x"/>
                                          </p:val>
                                        </p:tav>
                                      </p:tavLst>
                                    </p:anim>
                                    <p:anim calcmode="lin" valueType="num">
                                      <p:cBhvr additive="base">
                                        <p:cTn id="24" dur="500" fill="hold"/>
                                        <p:tgtEl>
                                          <p:spTgt spid="17">
                                            <p:graphicEl>
                                              <a:chart seriesIdx="1" categoryIdx="0" bldStep="ptInCategory"/>
                                            </p:graphicEl>
                                          </p:spTgt>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3500"/>
                                  </p:stCondLst>
                                  <p:childTnLst>
                                    <p:set>
                                      <p:cBhvr>
                                        <p:cTn id="26" dur="1" fill="hold">
                                          <p:stCondLst>
                                            <p:cond delay="0"/>
                                          </p:stCondLst>
                                        </p:cTn>
                                        <p:tgtEl>
                                          <p:spTgt spid="17">
                                            <p:graphicEl>
                                              <a:chart seriesIdx="2" categoryIdx="0" bldStep="ptInCategory"/>
                                            </p:graphicEl>
                                          </p:spTgt>
                                        </p:tgtEl>
                                        <p:attrNameLst>
                                          <p:attrName>style.visibility</p:attrName>
                                        </p:attrNameLst>
                                      </p:cBhvr>
                                      <p:to>
                                        <p:strVal val="visible"/>
                                      </p:to>
                                    </p:set>
                                    <p:anim calcmode="lin" valueType="num">
                                      <p:cBhvr additive="base">
                                        <p:cTn id="27" dur="500" fill="hold"/>
                                        <p:tgtEl>
                                          <p:spTgt spid="17">
                                            <p:graphicEl>
                                              <a:chart seriesIdx="2" categoryIdx="0" bldStep="ptInCategory"/>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17">
                                            <p:graphicEl>
                                              <a:chart seriesIdx="2" categoryIdx="0" bldStep="ptInCategory"/>
                                            </p:graphicEl>
                                          </p:spTgt>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4000"/>
                                  </p:stCondLst>
                                  <p:childTnLst>
                                    <p:set>
                                      <p:cBhvr>
                                        <p:cTn id="30" dur="1" fill="hold">
                                          <p:stCondLst>
                                            <p:cond delay="0"/>
                                          </p:stCondLst>
                                        </p:cTn>
                                        <p:tgtEl>
                                          <p:spTgt spid="17">
                                            <p:graphicEl>
                                              <a:chart seriesIdx="0" categoryIdx="1" bldStep="ptInCategory"/>
                                            </p:graphicEl>
                                          </p:spTgt>
                                        </p:tgtEl>
                                        <p:attrNameLst>
                                          <p:attrName>style.visibility</p:attrName>
                                        </p:attrNameLst>
                                      </p:cBhvr>
                                      <p:to>
                                        <p:strVal val="visible"/>
                                      </p:to>
                                    </p:set>
                                    <p:anim calcmode="lin" valueType="num">
                                      <p:cBhvr additive="base">
                                        <p:cTn id="31" dur="500" fill="hold"/>
                                        <p:tgtEl>
                                          <p:spTgt spid="17">
                                            <p:graphicEl>
                                              <a:chart seriesIdx="0" categoryIdx="1" bldStep="ptInCategory"/>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17">
                                            <p:graphicEl>
                                              <a:chart seriesIdx="0" categoryIdx="1" bldStep="ptInCategory"/>
                                            </p:graphicEl>
                                          </p:spTgt>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4500"/>
                                  </p:stCondLst>
                                  <p:childTnLst>
                                    <p:set>
                                      <p:cBhvr>
                                        <p:cTn id="34" dur="1" fill="hold">
                                          <p:stCondLst>
                                            <p:cond delay="0"/>
                                          </p:stCondLst>
                                        </p:cTn>
                                        <p:tgtEl>
                                          <p:spTgt spid="17">
                                            <p:graphicEl>
                                              <a:chart seriesIdx="1" categoryIdx="1" bldStep="ptInCategory"/>
                                            </p:graphicEl>
                                          </p:spTgt>
                                        </p:tgtEl>
                                        <p:attrNameLst>
                                          <p:attrName>style.visibility</p:attrName>
                                        </p:attrNameLst>
                                      </p:cBhvr>
                                      <p:to>
                                        <p:strVal val="visible"/>
                                      </p:to>
                                    </p:set>
                                    <p:anim calcmode="lin" valueType="num">
                                      <p:cBhvr additive="base">
                                        <p:cTn id="35" dur="500" fill="hold"/>
                                        <p:tgtEl>
                                          <p:spTgt spid="17">
                                            <p:graphicEl>
                                              <a:chart seriesIdx="1" categoryIdx="1" bldStep="ptInCategory"/>
                                            </p:graphicEl>
                                          </p:spTgt>
                                        </p:tgtEl>
                                        <p:attrNameLst>
                                          <p:attrName>ppt_x</p:attrName>
                                        </p:attrNameLst>
                                      </p:cBhvr>
                                      <p:tavLst>
                                        <p:tav tm="0">
                                          <p:val>
                                            <p:strVal val="#ppt_x"/>
                                          </p:val>
                                        </p:tav>
                                        <p:tav tm="100000">
                                          <p:val>
                                            <p:strVal val="#ppt_x"/>
                                          </p:val>
                                        </p:tav>
                                      </p:tavLst>
                                    </p:anim>
                                    <p:anim calcmode="lin" valueType="num">
                                      <p:cBhvr additive="base">
                                        <p:cTn id="36" dur="500" fill="hold"/>
                                        <p:tgtEl>
                                          <p:spTgt spid="17">
                                            <p:graphicEl>
                                              <a:chart seriesIdx="1" categoryIdx="1" bldStep="ptInCategory"/>
                                            </p:graphicEl>
                                          </p:spTgt>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5000"/>
                                  </p:stCondLst>
                                  <p:childTnLst>
                                    <p:set>
                                      <p:cBhvr>
                                        <p:cTn id="38" dur="1" fill="hold">
                                          <p:stCondLst>
                                            <p:cond delay="0"/>
                                          </p:stCondLst>
                                        </p:cTn>
                                        <p:tgtEl>
                                          <p:spTgt spid="17">
                                            <p:graphicEl>
                                              <a:chart seriesIdx="2" categoryIdx="1" bldStep="ptInCategory"/>
                                            </p:graphicEl>
                                          </p:spTgt>
                                        </p:tgtEl>
                                        <p:attrNameLst>
                                          <p:attrName>style.visibility</p:attrName>
                                        </p:attrNameLst>
                                      </p:cBhvr>
                                      <p:to>
                                        <p:strVal val="visible"/>
                                      </p:to>
                                    </p:set>
                                    <p:anim calcmode="lin" valueType="num">
                                      <p:cBhvr additive="base">
                                        <p:cTn id="39" dur="500" fill="hold"/>
                                        <p:tgtEl>
                                          <p:spTgt spid="17">
                                            <p:graphicEl>
                                              <a:chart seriesIdx="2" categoryIdx="1" bldStep="ptInCategory"/>
                                            </p:graphicEl>
                                          </p:spTgt>
                                        </p:tgtEl>
                                        <p:attrNameLst>
                                          <p:attrName>ppt_x</p:attrName>
                                        </p:attrNameLst>
                                      </p:cBhvr>
                                      <p:tavLst>
                                        <p:tav tm="0">
                                          <p:val>
                                            <p:strVal val="#ppt_x"/>
                                          </p:val>
                                        </p:tav>
                                        <p:tav tm="100000">
                                          <p:val>
                                            <p:strVal val="#ppt_x"/>
                                          </p:val>
                                        </p:tav>
                                      </p:tavLst>
                                    </p:anim>
                                    <p:anim calcmode="lin" valueType="num">
                                      <p:cBhvr additive="base">
                                        <p:cTn id="40" dur="500" fill="hold"/>
                                        <p:tgtEl>
                                          <p:spTgt spid="17">
                                            <p:graphicEl>
                                              <a:chart seriesIdx="2" categoryIdx="1" bldStep="ptInCategory"/>
                                            </p:graphicEl>
                                          </p:spTgt>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5500"/>
                                  </p:stCondLst>
                                  <p:childTnLst>
                                    <p:set>
                                      <p:cBhvr>
                                        <p:cTn id="42" dur="1" fill="hold">
                                          <p:stCondLst>
                                            <p:cond delay="0"/>
                                          </p:stCondLst>
                                        </p:cTn>
                                        <p:tgtEl>
                                          <p:spTgt spid="17">
                                            <p:graphicEl>
                                              <a:chart seriesIdx="0" categoryIdx="2" bldStep="ptInCategory"/>
                                            </p:graphicEl>
                                          </p:spTgt>
                                        </p:tgtEl>
                                        <p:attrNameLst>
                                          <p:attrName>style.visibility</p:attrName>
                                        </p:attrNameLst>
                                      </p:cBhvr>
                                      <p:to>
                                        <p:strVal val="visible"/>
                                      </p:to>
                                    </p:set>
                                    <p:anim calcmode="lin" valueType="num">
                                      <p:cBhvr additive="base">
                                        <p:cTn id="43" dur="500" fill="hold"/>
                                        <p:tgtEl>
                                          <p:spTgt spid="17">
                                            <p:graphicEl>
                                              <a:chart seriesIdx="0" categoryIdx="2" bldStep="ptInCategory"/>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17">
                                            <p:graphicEl>
                                              <a:chart seriesIdx="0" categoryIdx="2" bldStep="ptInCategory"/>
                                            </p:graphicEl>
                                          </p:spTgt>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6000"/>
                                  </p:stCondLst>
                                  <p:childTnLst>
                                    <p:set>
                                      <p:cBhvr>
                                        <p:cTn id="46" dur="1" fill="hold">
                                          <p:stCondLst>
                                            <p:cond delay="0"/>
                                          </p:stCondLst>
                                        </p:cTn>
                                        <p:tgtEl>
                                          <p:spTgt spid="17">
                                            <p:graphicEl>
                                              <a:chart seriesIdx="1" categoryIdx="2" bldStep="ptInCategory"/>
                                            </p:graphicEl>
                                          </p:spTgt>
                                        </p:tgtEl>
                                        <p:attrNameLst>
                                          <p:attrName>style.visibility</p:attrName>
                                        </p:attrNameLst>
                                      </p:cBhvr>
                                      <p:to>
                                        <p:strVal val="visible"/>
                                      </p:to>
                                    </p:set>
                                    <p:anim calcmode="lin" valueType="num">
                                      <p:cBhvr additive="base">
                                        <p:cTn id="47" dur="500" fill="hold"/>
                                        <p:tgtEl>
                                          <p:spTgt spid="17">
                                            <p:graphicEl>
                                              <a:chart seriesIdx="1" categoryIdx="2" bldStep="ptInCategory"/>
                                            </p:graphicEl>
                                          </p:spTgt>
                                        </p:tgtEl>
                                        <p:attrNameLst>
                                          <p:attrName>ppt_x</p:attrName>
                                        </p:attrNameLst>
                                      </p:cBhvr>
                                      <p:tavLst>
                                        <p:tav tm="0">
                                          <p:val>
                                            <p:strVal val="#ppt_x"/>
                                          </p:val>
                                        </p:tav>
                                        <p:tav tm="100000">
                                          <p:val>
                                            <p:strVal val="#ppt_x"/>
                                          </p:val>
                                        </p:tav>
                                      </p:tavLst>
                                    </p:anim>
                                    <p:anim calcmode="lin" valueType="num">
                                      <p:cBhvr additive="base">
                                        <p:cTn id="48" dur="500" fill="hold"/>
                                        <p:tgtEl>
                                          <p:spTgt spid="17">
                                            <p:graphicEl>
                                              <a:chart seriesIdx="1" categoryIdx="2" bldStep="ptInCategory"/>
                                            </p:graphicEl>
                                          </p:spTgt>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6500"/>
                                  </p:stCondLst>
                                  <p:childTnLst>
                                    <p:set>
                                      <p:cBhvr>
                                        <p:cTn id="50" dur="1" fill="hold">
                                          <p:stCondLst>
                                            <p:cond delay="0"/>
                                          </p:stCondLst>
                                        </p:cTn>
                                        <p:tgtEl>
                                          <p:spTgt spid="17">
                                            <p:graphicEl>
                                              <a:chart seriesIdx="2" categoryIdx="2" bldStep="ptInCategory"/>
                                            </p:graphicEl>
                                          </p:spTgt>
                                        </p:tgtEl>
                                        <p:attrNameLst>
                                          <p:attrName>style.visibility</p:attrName>
                                        </p:attrNameLst>
                                      </p:cBhvr>
                                      <p:to>
                                        <p:strVal val="visible"/>
                                      </p:to>
                                    </p:set>
                                    <p:anim calcmode="lin" valueType="num">
                                      <p:cBhvr additive="base">
                                        <p:cTn id="51" dur="500" fill="hold"/>
                                        <p:tgtEl>
                                          <p:spTgt spid="17">
                                            <p:graphicEl>
                                              <a:chart seriesIdx="2" categoryIdx="2" bldStep="ptInCategory"/>
                                            </p:graphicEl>
                                          </p:spTgt>
                                        </p:tgtEl>
                                        <p:attrNameLst>
                                          <p:attrName>ppt_x</p:attrName>
                                        </p:attrNameLst>
                                      </p:cBhvr>
                                      <p:tavLst>
                                        <p:tav tm="0">
                                          <p:val>
                                            <p:strVal val="#ppt_x"/>
                                          </p:val>
                                        </p:tav>
                                        <p:tav tm="100000">
                                          <p:val>
                                            <p:strVal val="#ppt_x"/>
                                          </p:val>
                                        </p:tav>
                                      </p:tavLst>
                                    </p:anim>
                                    <p:anim calcmode="lin" valueType="num">
                                      <p:cBhvr additive="base">
                                        <p:cTn id="52" dur="500" fill="hold"/>
                                        <p:tgtEl>
                                          <p:spTgt spid="17">
                                            <p:graphicEl>
                                              <a:chart seriesIdx="2" categoryIdx="2" bldStep="ptInCategory"/>
                                            </p:graphicEl>
                                          </p:spTgt>
                                        </p:tgtEl>
                                        <p:attrNameLst>
                                          <p:attrName>ppt_y</p:attrName>
                                        </p:attrNameLst>
                                      </p:cBhvr>
                                      <p:tavLst>
                                        <p:tav tm="0">
                                          <p:val>
                                            <p:strVal val="0-#ppt_h/2"/>
                                          </p:val>
                                        </p:tav>
                                        <p:tav tm="100000">
                                          <p:val>
                                            <p:strVal val="#ppt_y"/>
                                          </p:val>
                                        </p:tav>
                                      </p:tavLst>
                                    </p:anim>
                                  </p:childTnLst>
                                </p:cTn>
                              </p:par>
                              <p:par>
                                <p:cTn id="53" presetID="2" presetClass="entr" presetSubtype="1" fill="hold" grpId="0" nodeType="withEffect">
                                  <p:stCondLst>
                                    <p:cond delay="7000"/>
                                  </p:stCondLst>
                                  <p:childTnLst>
                                    <p:set>
                                      <p:cBhvr>
                                        <p:cTn id="54" dur="1" fill="hold">
                                          <p:stCondLst>
                                            <p:cond delay="0"/>
                                          </p:stCondLst>
                                        </p:cTn>
                                        <p:tgtEl>
                                          <p:spTgt spid="17">
                                            <p:graphicEl>
                                              <a:chart seriesIdx="0" categoryIdx="3" bldStep="ptInCategory"/>
                                            </p:graphicEl>
                                          </p:spTgt>
                                        </p:tgtEl>
                                        <p:attrNameLst>
                                          <p:attrName>style.visibility</p:attrName>
                                        </p:attrNameLst>
                                      </p:cBhvr>
                                      <p:to>
                                        <p:strVal val="visible"/>
                                      </p:to>
                                    </p:set>
                                    <p:anim calcmode="lin" valueType="num">
                                      <p:cBhvr additive="base">
                                        <p:cTn id="55" dur="500" fill="hold"/>
                                        <p:tgtEl>
                                          <p:spTgt spid="17">
                                            <p:graphicEl>
                                              <a:chart seriesIdx="0" categoryIdx="3" bldStep="ptInCategory"/>
                                            </p:graphicEl>
                                          </p:spTgt>
                                        </p:tgtEl>
                                        <p:attrNameLst>
                                          <p:attrName>ppt_x</p:attrName>
                                        </p:attrNameLst>
                                      </p:cBhvr>
                                      <p:tavLst>
                                        <p:tav tm="0">
                                          <p:val>
                                            <p:strVal val="#ppt_x"/>
                                          </p:val>
                                        </p:tav>
                                        <p:tav tm="100000">
                                          <p:val>
                                            <p:strVal val="#ppt_x"/>
                                          </p:val>
                                        </p:tav>
                                      </p:tavLst>
                                    </p:anim>
                                    <p:anim calcmode="lin" valueType="num">
                                      <p:cBhvr additive="base">
                                        <p:cTn id="56" dur="500" fill="hold"/>
                                        <p:tgtEl>
                                          <p:spTgt spid="17">
                                            <p:graphicEl>
                                              <a:chart seriesIdx="0" categoryIdx="3" bldStep="ptInCategory"/>
                                            </p:graphicEl>
                                          </p:spTgt>
                                        </p:tgtEl>
                                        <p:attrNameLst>
                                          <p:attrName>ppt_y</p:attrName>
                                        </p:attrNameLst>
                                      </p:cBhvr>
                                      <p:tavLst>
                                        <p:tav tm="0">
                                          <p:val>
                                            <p:strVal val="0-#ppt_h/2"/>
                                          </p:val>
                                        </p:tav>
                                        <p:tav tm="100000">
                                          <p:val>
                                            <p:strVal val="#ppt_y"/>
                                          </p:val>
                                        </p:tav>
                                      </p:tavLst>
                                    </p:anim>
                                  </p:childTnLst>
                                </p:cTn>
                              </p:par>
                              <p:par>
                                <p:cTn id="57" presetID="2" presetClass="entr" presetSubtype="1" fill="hold" grpId="0" nodeType="withEffect">
                                  <p:stCondLst>
                                    <p:cond delay="7500"/>
                                  </p:stCondLst>
                                  <p:childTnLst>
                                    <p:set>
                                      <p:cBhvr>
                                        <p:cTn id="58" dur="1" fill="hold">
                                          <p:stCondLst>
                                            <p:cond delay="0"/>
                                          </p:stCondLst>
                                        </p:cTn>
                                        <p:tgtEl>
                                          <p:spTgt spid="17">
                                            <p:graphicEl>
                                              <a:chart seriesIdx="1" categoryIdx="3" bldStep="ptInCategory"/>
                                            </p:graphicEl>
                                          </p:spTgt>
                                        </p:tgtEl>
                                        <p:attrNameLst>
                                          <p:attrName>style.visibility</p:attrName>
                                        </p:attrNameLst>
                                      </p:cBhvr>
                                      <p:to>
                                        <p:strVal val="visible"/>
                                      </p:to>
                                    </p:set>
                                    <p:anim calcmode="lin" valueType="num">
                                      <p:cBhvr additive="base">
                                        <p:cTn id="59" dur="500" fill="hold"/>
                                        <p:tgtEl>
                                          <p:spTgt spid="17">
                                            <p:graphicEl>
                                              <a:chart seriesIdx="1" categoryIdx="3" bldStep="ptInCategory"/>
                                            </p:graphicEl>
                                          </p:spTgt>
                                        </p:tgtEl>
                                        <p:attrNameLst>
                                          <p:attrName>ppt_x</p:attrName>
                                        </p:attrNameLst>
                                      </p:cBhvr>
                                      <p:tavLst>
                                        <p:tav tm="0">
                                          <p:val>
                                            <p:strVal val="#ppt_x"/>
                                          </p:val>
                                        </p:tav>
                                        <p:tav tm="100000">
                                          <p:val>
                                            <p:strVal val="#ppt_x"/>
                                          </p:val>
                                        </p:tav>
                                      </p:tavLst>
                                    </p:anim>
                                    <p:anim calcmode="lin" valueType="num">
                                      <p:cBhvr additive="base">
                                        <p:cTn id="60" dur="500" fill="hold"/>
                                        <p:tgtEl>
                                          <p:spTgt spid="17">
                                            <p:graphicEl>
                                              <a:chart seriesIdx="1" categoryIdx="3" bldStep="ptInCategory"/>
                                            </p:graphicEl>
                                          </p:spTgt>
                                        </p:tgtEl>
                                        <p:attrNameLst>
                                          <p:attrName>ppt_y</p:attrName>
                                        </p:attrNameLst>
                                      </p:cBhvr>
                                      <p:tavLst>
                                        <p:tav tm="0">
                                          <p:val>
                                            <p:strVal val="0-#ppt_h/2"/>
                                          </p:val>
                                        </p:tav>
                                        <p:tav tm="100000">
                                          <p:val>
                                            <p:strVal val="#ppt_y"/>
                                          </p:val>
                                        </p:tav>
                                      </p:tavLst>
                                    </p:anim>
                                  </p:childTnLst>
                                </p:cTn>
                              </p:par>
                              <p:par>
                                <p:cTn id="61" presetID="2" presetClass="entr" presetSubtype="1" fill="hold" grpId="0" nodeType="withEffect">
                                  <p:stCondLst>
                                    <p:cond delay="8000"/>
                                  </p:stCondLst>
                                  <p:childTnLst>
                                    <p:set>
                                      <p:cBhvr>
                                        <p:cTn id="62" dur="1" fill="hold">
                                          <p:stCondLst>
                                            <p:cond delay="0"/>
                                          </p:stCondLst>
                                        </p:cTn>
                                        <p:tgtEl>
                                          <p:spTgt spid="17">
                                            <p:graphicEl>
                                              <a:chart seriesIdx="2" categoryIdx="3" bldStep="ptInCategory"/>
                                            </p:graphicEl>
                                          </p:spTgt>
                                        </p:tgtEl>
                                        <p:attrNameLst>
                                          <p:attrName>style.visibility</p:attrName>
                                        </p:attrNameLst>
                                      </p:cBhvr>
                                      <p:to>
                                        <p:strVal val="visible"/>
                                      </p:to>
                                    </p:set>
                                    <p:anim calcmode="lin" valueType="num">
                                      <p:cBhvr additive="base">
                                        <p:cTn id="63" dur="500" fill="hold"/>
                                        <p:tgtEl>
                                          <p:spTgt spid="17">
                                            <p:graphicEl>
                                              <a:chart seriesIdx="2" categoryIdx="3" bldStep="ptInCategory"/>
                                            </p:graphicEl>
                                          </p:spTgt>
                                        </p:tgtEl>
                                        <p:attrNameLst>
                                          <p:attrName>ppt_x</p:attrName>
                                        </p:attrNameLst>
                                      </p:cBhvr>
                                      <p:tavLst>
                                        <p:tav tm="0">
                                          <p:val>
                                            <p:strVal val="#ppt_x"/>
                                          </p:val>
                                        </p:tav>
                                        <p:tav tm="100000">
                                          <p:val>
                                            <p:strVal val="#ppt_x"/>
                                          </p:val>
                                        </p:tav>
                                      </p:tavLst>
                                    </p:anim>
                                    <p:anim calcmode="lin" valueType="num">
                                      <p:cBhvr additive="base">
                                        <p:cTn id="64" dur="500" fill="hold"/>
                                        <p:tgtEl>
                                          <p:spTgt spid="17">
                                            <p:graphicEl>
                                              <a:chart seriesIdx="2" categoryIdx="3" bldStep="ptInCategory"/>
                                            </p:graphicEl>
                                          </p:spTgt>
                                        </p:tgtEl>
                                        <p:attrNameLst>
                                          <p:attrName>ppt_y</p:attrName>
                                        </p:attrNameLst>
                                      </p:cBhvr>
                                      <p:tavLst>
                                        <p:tav tm="0">
                                          <p:val>
                                            <p:strVal val="0-#ppt_h/2"/>
                                          </p:val>
                                        </p:tav>
                                        <p:tav tm="100000">
                                          <p:val>
                                            <p:strVal val="#ppt_y"/>
                                          </p:val>
                                        </p:tav>
                                      </p:tavLst>
                                    </p:anim>
                                  </p:childTnLst>
                                </p:cTn>
                              </p:par>
                              <p:par>
                                <p:cTn id="65" presetID="2" presetClass="entr" presetSubtype="1" fill="hold" grpId="0" nodeType="withEffect">
                                  <p:stCondLst>
                                    <p:cond delay="8500"/>
                                  </p:stCondLst>
                                  <p:childTnLst>
                                    <p:set>
                                      <p:cBhvr>
                                        <p:cTn id="66" dur="1" fill="hold">
                                          <p:stCondLst>
                                            <p:cond delay="0"/>
                                          </p:stCondLst>
                                        </p:cTn>
                                        <p:tgtEl>
                                          <p:spTgt spid="17">
                                            <p:graphicEl>
                                              <a:chart seriesIdx="0" categoryIdx="4" bldStep="ptInCategory"/>
                                            </p:graphicEl>
                                          </p:spTgt>
                                        </p:tgtEl>
                                        <p:attrNameLst>
                                          <p:attrName>style.visibility</p:attrName>
                                        </p:attrNameLst>
                                      </p:cBhvr>
                                      <p:to>
                                        <p:strVal val="visible"/>
                                      </p:to>
                                    </p:set>
                                    <p:anim calcmode="lin" valueType="num">
                                      <p:cBhvr additive="base">
                                        <p:cTn id="67" dur="500" fill="hold"/>
                                        <p:tgtEl>
                                          <p:spTgt spid="17">
                                            <p:graphicEl>
                                              <a:chart seriesIdx="0" categoryIdx="4" bldStep="ptInCategory"/>
                                            </p:graphicEl>
                                          </p:spTgt>
                                        </p:tgtEl>
                                        <p:attrNameLst>
                                          <p:attrName>ppt_x</p:attrName>
                                        </p:attrNameLst>
                                      </p:cBhvr>
                                      <p:tavLst>
                                        <p:tav tm="0">
                                          <p:val>
                                            <p:strVal val="#ppt_x"/>
                                          </p:val>
                                        </p:tav>
                                        <p:tav tm="100000">
                                          <p:val>
                                            <p:strVal val="#ppt_x"/>
                                          </p:val>
                                        </p:tav>
                                      </p:tavLst>
                                    </p:anim>
                                    <p:anim calcmode="lin" valueType="num">
                                      <p:cBhvr additive="base">
                                        <p:cTn id="68" dur="500" fill="hold"/>
                                        <p:tgtEl>
                                          <p:spTgt spid="17">
                                            <p:graphicEl>
                                              <a:chart seriesIdx="0" categoryIdx="4" bldStep="ptInCategory"/>
                                            </p:graphicEl>
                                          </p:spTgt>
                                        </p:tgtEl>
                                        <p:attrNameLst>
                                          <p:attrName>ppt_y</p:attrName>
                                        </p:attrNameLst>
                                      </p:cBhvr>
                                      <p:tavLst>
                                        <p:tav tm="0">
                                          <p:val>
                                            <p:strVal val="0-#ppt_h/2"/>
                                          </p:val>
                                        </p:tav>
                                        <p:tav tm="100000">
                                          <p:val>
                                            <p:strVal val="#ppt_y"/>
                                          </p:val>
                                        </p:tav>
                                      </p:tavLst>
                                    </p:anim>
                                  </p:childTnLst>
                                </p:cTn>
                              </p:par>
                              <p:par>
                                <p:cTn id="69" presetID="2" presetClass="entr" presetSubtype="1" fill="hold" grpId="0" nodeType="withEffect">
                                  <p:stCondLst>
                                    <p:cond delay="9000"/>
                                  </p:stCondLst>
                                  <p:childTnLst>
                                    <p:set>
                                      <p:cBhvr>
                                        <p:cTn id="70" dur="1" fill="hold">
                                          <p:stCondLst>
                                            <p:cond delay="0"/>
                                          </p:stCondLst>
                                        </p:cTn>
                                        <p:tgtEl>
                                          <p:spTgt spid="17">
                                            <p:graphicEl>
                                              <a:chart seriesIdx="1" categoryIdx="4" bldStep="ptInCategory"/>
                                            </p:graphicEl>
                                          </p:spTgt>
                                        </p:tgtEl>
                                        <p:attrNameLst>
                                          <p:attrName>style.visibility</p:attrName>
                                        </p:attrNameLst>
                                      </p:cBhvr>
                                      <p:to>
                                        <p:strVal val="visible"/>
                                      </p:to>
                                    </p:set>
                                    <p:anim calcmode="lin" valueType="num">
                                      <p:cBhvr additive="base">
                                        <p:cTn id="71" dur="500" fill="hold"/>
                                        <p:tgtEl>
                                          <p:spTgt spid="17">
                                            <p:graphicEl>
                                              <a:chart seriesIdx="1" categoryIdx="4" bldStep="ptInCategory"/>
                                            </p:graphicEl>
                                          </p:spTgt>
                                        </p:tgtEl>
                                        <p:attrNameLst>
                                          <p:attrName>ppt_x</p:attrName>
                                        </p:attrNameLst>
                                      </p:cBhvr>
                                      <p:tavLst>
                                        <p:tav tm="0">
                                          <p:val>
                                            <p:strVal val="#ppt_x"/>
                                          </p:val>
                                        </p:tav>
                                        <p:tav tm="100000">
                                          <p:val>
                                            <p:strVal val="#ppt_x"/>
                                          </p:val>
                                        </p:tav>
                                      </p:tavLst>
                                    </p:anim>
                                    <p:anim calcmode="lin" valueType="num">
                                      <p:cBhvr additive="base">
                                        <p:cTn id="72" dur="500" fill="hold"/>
                                        <p:tgtEl>
                                          <p:spTgt spid="17">
                                            <p:graphicEl>
                                              <a:chart seriesIdx="1" categoryIdx="4" bldStep="ptInCategory"/>
                                            </p:graphicEl>
                                          </p:spTgt>
                                        </p:tgtEl>
                                        <p:attrNameLst>
                                          <p:attrName>ppt_y</p:attrName>
                                        </p:attrNameLst>
                                      </p:cBhvr>
                                      <p:tavLst>
                                        <p:tav tm="0">
                                          <p:val>
                                            <p:strVal val="0-#ppt_h/2"/>
                                          </p:val>
                                        </p:tav>
                                        <p:tav tm="100000">
                                          <p:val>
                                            <p:strVal val="#ppt_y"/>
                                          </p:val>
                                        </p:tav>
                                      </p:tavLst>
                                    </p:anim>
                                  </p:childTnLst>
                                </p:cTn>
                              </p:par>
                              <p:par>
                                <p:cTn id="73" presetID="2" presetClass="entr" presetSubtype="1" fill="hold" grpId="0" nodeType="withEffect">
                                  <p:stCondLst>
                                    <p:cond delay="9500"/>
                                  </p:stCondLst>
                                  <p:childTnLst>
                                    <p:set>
                                      <p:cBhvr>
                                        <p:cTn id="74" dur="1" fill="hold">
                                          <p:stCondLst>
                                            <p:cond delay="0"/>
                                          </p:stCondLst>
                                        </p:cTn>
                                        <p:tgtEl>
                                          <p:spTgt spid="17">
                                            <p:graphicEl>
                                              <a:chart seriesIdx="2" categoryIdx="4" bldStep="ptInCategory"/>
                                            </p:graphicEl>
                                          </p:spTgt>
                                        </p:tgtEl>
                                        <p:attrNameLst>
                                          <p:attrName>style.visibility</p:attrName>
                                        </p:attrNameLst>
                                      </p:cBhvr>
                                      <p:to>
                                        <p:strVal val="visible"/>
                                      </p:to>
                                    </p:set>
                                    <p:anim calcmode="lin" valueType="num">
                                      <p:cBhvr additive="base">
                                        <p:cTn id="75" dur="500" fill="hold"/>
                                        <p:tgtEl>
                                          <p:spTgt spid="17">
                                            <p:graphicEl>
                                              <a:chart seriesIdx="2" categoryIdx="4" bldStep="ptInCategory"/>
                                            </p:graphicEl>
                                          </p:spTgt>
                                        </p:tgtEl>
                                        <p:attrNameLst>
                                          <p:attrName>ppt_x</p:attrName>
                                        </p:attrNameLst>
                                      </p:cBhvr>
                                      <p:tavLst>
                                        <p:tav tm="0">
                                          <p:val>
                                            <p:strVal val="#ppt_x"/>
                                          </p:val>
                                        </p:tav>
                                        <p:tav tm="100000">
                                          <p:val>
                                            <p:strVal val="#ppt_x"/>
                                          </p:val>
                                        </p:tav>
                                      </p:tavLst>
                                    </p:anim>
                                    <p:anim calcmode="lin" valueType="num">
                                      <p:cBhvr additive="base">
                                        <p:cTn id="76" dur="500" fill="hold"/>
                                        <p:tgtEl>
                                          <p:spTgt spid="17">
                                            <p:graphicEl>
                                              <a:chart seriesIdx="2" categoryIdx="4" bldStep="ptInCategory"/>
                                            </p:graphic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Graphic spid="17" grpId="0">
        <p:bldSub>
          <a:bldChart bld="categoryEl"/>
        </p:bldSub>
      </p:bldGraphic>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p:cNvSpPr>
            <a:spLocks noGrp="1"/>
          </p:cNvSpPr>
          <p:nvPr>
            <p:ph type="title"/>
          </p:nvPr>
        </p:nvSpPr>
        <p:spPr/>
        <p:txBody>
          <a:bodyPr/>
          <a:lstStyle/>
          <a:p>
            <a:r>
              <a:rPr lang="en-US"/>
              <a:t>Comparison Infographic</a:t>
            </a:r>
            <a:endParaRPr lang="en-US" dirty="0"/>
          </a:p>
        </p:txBody>
      </p:sp>
      <p:sp>
        <p:nvSpPr>
          <p:cNvPr id="45" name="Text Placeholder 44"/>
          <p:cNvSpPr>
            <a:spLocks noGrp="1"/>
          </p:cNvSpPr>
          <p:nvPr>
            <p:ph type="body" sz="half" idx="2"/>
          </p:nvPr>
        </p:nvSpPr>
        <p:spPr/>
        <p:txBody>
          <a:bodyPr/>
          <a:lstStyle/>
          <a:p>
            <a:r>
              <a:rPr lang="en-US"/>
              <a:t>Comparison Infographic</a:t>
            </a:r>
            <a:endParaRPr lang="en-US" dirty="0"/>
          </a:p>
        </p:txBody>
      </p:sp>
      <p:grpSp>
        <p:nvGrpSpPr>
          <p:cNvPr id="2" name="Group 63"/>
          <p:cNvGrpSpPr/>
          <p:nvPr/>
        </p:nvGrpSpPr>
        <p:grpSpPr>
          <a:xfrm>
            <a:off x="2093792" y="6058590"/>
            <a:ext cx="8018312" cy="268224"/>
            <a:chOff x="1105494" y="4417230"/>
            <a:chExt cx="6013734" cy="201168"/>
          </a:xfrm>
        </p:grpSpPr>
        <p:grpSp>
          <p:nvGrpSpPr>
            <p:cNvPr id="3" name="Group 50"/>
            <p:cNvGrpSpPr/>
            <p:nvPr/>
          </p:nvGrpSpPr>
          <p:grpSpPr>
            <a:xfrm>
              <a:off x="1105494" y="4417230"/>
              <a:ext cx="1179666" cy="201168"/>
              <a:chOff x="2221306" y="3914656"/>
              <a:chExt cx="1179666" cy="201168"/>
            </a:xfrm>
          </p:grpSpPr>
          <p:sp>
            <p:nvSpPr>
              <p:cNvPr id="24" name="TextBox 23"/>
              <p:cNvSpPr txBox="1"/>
              <p:nvPr/>
            </p:nvSpPr>
            <p:spPr>
              <a:xfrm>
                <a:off x="2466821" y="3934938"/>
                <a:ext cx="934151" cy="169325"/>
              </a:xfrm>
              <a:prstGeom prst="rect">
                <a:avLst/>
              </a:prstGeom>
              <a:noFill/>
            </p:spPr>
            <p:txBody>
              <a:bodyPr wrap="non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CONSTRUCTION</a:t>
                </a:r>
              </a:p>
            </p:txBody>
          </p:sp>
          <p:sp>
            <p:nvSpPr>
              <p:cNvPr id="25" name="Oval 24"/>
              <p:cNvSpPr>
                <a:spLocks noChangeAspect="1"/>
              </p:cNvSpPr>
              <p:nvPr/>
            </p:nvSpPr>
            <p:spPr>
              <a:xfrm>
                <a:off x="2221306" y="3914656"/>
                <a:ext cx="207097" cy="20116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67" b="1"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endParaRPr>
              </a:p>
            </p:txBody>
          </p:sp>
        </p:grpSp>
        <p:grpSp>
          <p:nvGrpSpPr>
            <p:cNvPr id="4" name="Group 45"/>
            <p:cNvGrpSpPr/>
            <p:nvPr/>
          </p:nvGrpSpPr>
          <p:grpSpPr>
            <a:xfrm>
              <a:off x="2483332" y="4417230"/>
              <a:ext cx="812603" cy="201168"/>
              <a:chOff x="3776442" y="3947915"/>
              <a:chExt cx="812603" cy="201168"/>
            </a:xfrm>
          </p:grpSpPr>
          <p:sp>
            <p:nvSpPr>
              <p:cNvPr id="22" name="TextBox 21"/>
              <p:cNvSpPr txBox="1"/>
              <p:nvPr/>
            </p:nvSpPr>
            <p:spPr>
              <a:xfrm>
                <a:off x="4036009" y="3968197"/>
                <a:ext cx="553036" cy="169325"/>
              </a:xfrm>
              <a:prstGeom prst="rect">
                <a:avLst/>
              </a:prstGeom>
              <a:noFill/>
            </p:spPr>
            <p:txBody>
              <a:bodyPr wrap="non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ANALYSIS</a:t>
                </a:r>
              </a:p>
            </p:txBody>
          </p:sp>
          <p:sp>
            <p:nvSpPr>
              <p:cNvPr id="23" name="Oval 22"/>
              <p:cNvSpPr>
                <a:spLocks noChangeAspect="1"/>
              </p:cNvSpPr>
              <p:nvPr/>
            </p:nvSpPr>
            <p:spPr>
              <a:xfrm>
                <a:off x="3776442" y="3947915"/>
                <a:ext cx="207097" cy="20116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67" b="1"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endParaRPr>
              </a:p>
            </p:txBody>
          </p:sp>
        </p:grpSp>
        <p:grpSp>
          <p:nvGrpSpPr>
            <p:cNvPr id="7" name="Group 37"/>
            <p:cNvGrpSpPr/>
            <p:nvPr/>
          </p:nvGrpSpPr>
          <p:grpSpPr>
            <a:xfrm>
              <a:off x="3548888" y="4417230"/>
              <a:ext cx="1114736" cy="201168"/>
              <a:chOff x="4725932" y="3949014"/>
              <a:chExt cx="1114736" cy="201168"/>
            </a:xfrm>
          </p:grpSpPr>
          <p:sp>
            <p:nvSpPr>
              <p:cNvPr id="20" name="TextBox 19"/>
              <p:cNvSpPr txBox="1"/>
              <p:nvPr/>
            </p:nvSpPr>
            <p:spPr>
              <a:xfrm>
                <a:off x="4934170" y="3966831"/>
                <a:ext cx="906498" cy="169326"/>
              </a:xfrm>
              <a:prstGeom prst="rect">
                <a:avLst/>
              </a:prstGeom>
              <a:noFill/>
            </p:spPr>
            <p:txBody>
              <a:bodyPr wrap="non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IMPROVEMENT</a:t>
                </a:r>
              </a:p>
            </p:txBody>
          </p:sp>
          <p:sp>
            <p:nvSpPr>
              <p:cNvPr id="21" name="Oval 20"/>
              <p:cNvSpPr>
                <a:spLocks noChangeAspect="1"/>
              </p:cNvSpPr>
              <p:nvPr/>
            </p:nvSpPr>
            <p:spPr>
              <a:xfrm>
                <a:off x="4725932" y="3949014"/>
                <a:ext cx="207097" cy="20116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67" b="1"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endParaRPr>
              </a:p>
            </p:txBody>
          </p:sp>
        </p:grpSp>
        <p:grpSp>
          <p:nvGrpSpPr>
            <p:cNvPr id="8" name="Group 41"/>
            <p:cNvGrpSpPr/>
            <p:nvPr/>
          </p:nvGrpSpPr>
          <p:grpSpPr>
            <a:xfrm>
              <a:off x="4838700" y="4417230"/>
              <a:ext cx="1301102" cy="201168"/>
              <a:chOff x="6077268" y="3949014"/>
              <a:chExt cx="1301102" cy="201168"/>
            </a:xfrm>
          </p:grpSpPr>
          <p:sp>
            <p:nvSpPr>
              <p:cNvPr id="18" name="TextBox 17"/>
              <p:cNvSpPr txBox="1"/>
              <p:nvPr/>
            </p:nvSpPr>
            <p:spPr>
              <a:xfrm>
                <a:off x="6296343" y="3969371"/>
                <a:ext cx="1082027" cy="169325"/>
              </a:xfrm>
              <a:prstGeom prst="rect">
                <a:avLst/>
              </a:prstGeom>
              <a:noFill/>
            </p:spPr>
            <p:txBody>
              <a:bodyPr wrap="non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RECONSTRUCTION</a:t>
                </a:r>
              </a:p>
            </p:txBody>
          </p:sp>
          <p:sp>
            <p:nvSpPr>
              <p:cNvPr id="19" name="Oval 18"/>
              <p:cNvSpPr>
                <a:spLocks noChangeAspect="1"/>
              </p:cNvSpPr>
              <p:nvPr/>
            </p:nvSpPr>
            <p:spPr>
              <a:xfrm>
                <a:off x="6077268" y="3949014"/>
                <a:ext cx="207097" cy="2011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67" b="1"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endParaRPr>
              </a:p>
            </p:txBody>
          </p:sp>
        </p:grpSp>
        <p:grpSp>
          <p:nvGrpSpPr>
            <p:cNvPr id="9" name="Group 41"/>
            <p:cNvGrpSpPr/>
            <p:nvPr/>
          </p:nvGrpSpPr>
          <p:grpSpPr>
            <a:xfrm>
              <a:off x="6433899" y="4417230"/>
              <a:ext cx="685329" cy="201168"/>
              <a:chOff x="6077268" y="3949014"/>
              <a:chExt cx="685329" cy="201168"/>
            </a:xfrm>
          </p:grpSpPr>
          <p:sp>
            <p:nvSpPr>
              <p:cNvPr id="16" name="TextBox 15"/>
              <p:cNvSpPr txBox="1"/>
              <p:nvPr/>
            </p:nvSpPr>
            <p:spPr>
              <a:xfrm>
                <a:off x="6300932" y="3969296"/>
                <a:ext cx="461665" cy="169325"/>
              </a:xfrm>
              <a:prstGeom prst="rect">
                <a:avLst/>
              </a:prstGeom>
              <a:noFill/>
            </p:spPr>
            <p:txBody>
              <a:bodyPr wrap="non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REVIEW</a:t>
                </a:r>
              </a:p>
            </p:txBody>
          </p:sp>
          <p:sp>
            <p:nvSpPr>
              <p:cNvPr id="17" name="Oval 16"/>
              <p:cNvSpPr>
                <a:spLocks noChangeAspect="1"/>
              </p:cNvSpPr>
              <p:nvPr/>
            </p:nvSpPr>
            <p:spPr>
              <a:xfrm>
                <a:off x="6077268" y="3949014"/>
                <a:ext cx="207097" cy="20116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67" b="1"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endParaRPr>
              </a:p>
            </p:txBody>
          </p:sp>
        </p:grpSp>
      </p:grpSp>
      <p:graphicFrame>
        <p:nvGraphicFramePr>
          <p:cNvPr id="27" name="Chart 26"/>
          <p:cNvGraphicFramePr/>
          <p:nvPr>
            <p:extLst>
              <p:ext uri="{D42A27DB-BD31-4B8C-83A1-F6EECF244321}">
                <p14:modId xmlns:p14="http://schemas.microsoft.com/office/powerpoint/2010/main" val="1984051352"/>
              </p:ext>
            </p:extLst>
          </p:nvPr>
        </p:nvGraphicFramePr>
        <p:xfrm>
          <a:off x="6022774" y="1578112"/>
          <a:ext cx="5762825" cy="4013200"/>
        </p:xfrm>
        <a:graphic>
          <a:graphicData uri="http://schemas.openxmlformats.org/drawingml/2006/chart">
            <c:chart xmlns:c="http://schemas.openxmlformats.org/drawingml/2006/chart" xmlns:r="http://schemas.openxmlformats.org/officeDocument/2006/relationships" r:id="rId3"/>
          </a:graphicData>
        </a:graphic>
      </p:graphicFrame>
      <p:sp>
        <p:nvSpPr>
          <p:cNvPr id="28" name="Freeform 46"/>
          <p:cNvSpPr>
            <a:spLocks noEditPoints="1"/>
          </p:cNvSpPr>
          <p:nvPr/>
        </p:nvSpPr>
        <p:spPr bwMode="auto">
          <a:xfrm>
            <a:off x="985487" y="1834892"/>
            <a:ext cx="453093" cy="453091"/>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46"/>
          <p:cNvSpPr>
            <a:spLocks noEditPoints="1"/>
          </p:cNvSpPr>
          <p:nvPr/>
        </p:nvSpPr>
        <p:spPr bwMode="auto">
          <a:xfrm>
            <a:off x="985487" y="2647692"/>
            <a:ext cx="453093" cy="453091"/>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46"/>
          <p:cNvSpPr>
            <a:spLocks noEditPoints="1"/>
          </p:cNvSpPr>
          <p:nvPr/>
        </p:nvSpPr>
        <p:spPr bwMode="auto">
          <a:xfrm>
            <a:off x="985487" y="3460492"/>
            <a:ext cx="453093" cy="453091"/>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46"/>
          <p:cNvSpPr>
            <a:spLocks noEditPoints="1"/>
          </p:cNvSpPr>
          <p:nvPr/>
        </p:nvSpPr>
        <p:spPr bwMode="auto">
          <a:xfrm>
            <a:off x="985487" y="4273292"/>
            <a:ext cx="453093" cy="453091"/>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Text Placeholder 3"/>
          <p:cNvSpPr txBox="1">
            <a:spLocks/>
          </p:cNvSpPr>
          <p:nvPr/>
        </p:nvSpPr>
        <p:spPr>
          <a:xfrm>
            <a:off x="1563779" y="1732720"/>
            <a:ext cx="1311256" cy="246221"/>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219170" rtl="0" eaLnBrk="1" fontAlgn="auto" latinLnBrk="0" hangingPunct="1">
              <a:lnSpc>
                <a:spcPct val="100000"/>
              </a:lnSpc>
              <a:spcBef>
                <a:spcPct val="20000"/>
              </a:spcBef>
              <a:spcAft>
                <a:spcPts val="0"/>
              </a:spcAft>
              <a:buClrTx/>
              <a:buSzTx/>
              <a:buFontTx/>
              <a:buNone/>
              <a:tabLst/>
              <a:defRPr/>
            </a:pPr>
            <a:r>
              <a:rPr kumimoji="0" lang="en-US" sz="1600" b="1" i="0" u="none" strike="noStrike" kern="1200" cap="none" spc="0" normalizeH="0" baseline="0" noProof="0" dirty="0">
                <a:ln>
                  <a:noFill/>
                </a:ln>
                <a:solidFill>
                  <a:srgbClr val="5B9BD5"/>
                </a:solidFill>
                <a:effectLst/>
                <a:uLnTx/>
                <a:uFillTx/>
                <a:latin typeface="Calibri" panose="020F0502020204030204"/>
                <a:ea typeface="+mn-ea"/>
                <a:cs typeface="+mn-cs"/>
              </a:rPr>
              <a:t>Title Goes Here</a:t>
            </a:r>
          </a:p>
        </p:txBody>
      </p:sp>
      <p:sp>
        <p:nvSpPr>
          <p:cNvPr id="36" name="Text Placeholder 3"/>
          <p:cNvSpPr txBox="1">
            <a:spLocks/>
          </p:cNvSpPr>
          <p:nvPr/>
        </p:nvSpPr>
        <p:spPr>
          <a:xfrm>
            <a:off x="1563779" y="2545520"/>
            <a:ext cx="1311256" cy="246221"/>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219170" rtl="0" eaLnBrk="1" fontAlgn="auto" latinLnBrk="0" hangingPunct="1">
              <a:lnSpc>
                <a:spcPct val="100000"/>
              </a:lnSpc>
              <a:spcBef>
                <a:spcPct val="20000"/>
              </a:spcBef>
              <a:spcAft>
                <a:spcPts val="0"/>
              </a:spcAft>
              <a:buClrTx/>
              <a:buSzTx/>
              <a:buFontTx/>
              <a:buNone/>
              <a:tabLst/>
              <a:defRPr/>
            </a:pPr>
            <a:r>
              <a:rPr kumimoji="0" lang="en-US" sz="1600" b="1" i="0" u="none" strike="noStrike" kern="1200" cap="none" spc="0" normalizeH="0" baseline="0" noProof="0" dirty="0">
                <a:ln>
                  <a:noFill/>
                </a:ln>
                <a:solidFill>
                  <a:srgbClr val="ED7D31"/>
                </a:solidFill>
                <a:effectLst/>
                <a:uLnTx/>
                <a:uFillTx/>
                <a:latin typeface="Calibri" panose="020F0502020204030204"/>
                <a:ea typeface="+mn-ea"/>
                <a:cs typeface="+mn-cs"/>
              </a:rPr>
              <a:t>Title Goes Here</a:t>
            </a:r>
          </a:p>
        </p:txBody>
      </p:sp>
      <p:sp>
        <p:nvSpPr>
          <p:cNvPr id="40" name="Text Placeholder 3"/>
          <p:cNvSpPr txBox="1">
            <a:spLocks/>
          </p:cNvSpPr>
          <p:nvPr/>
        </p:nvSpPr>
        <p:spPr>
          <a:xfrm>
            <a:off x="1563779" y="3358320"/>
            <a:ext cx="1311256" cy="246221"/>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219170" rtl="0" eaLnBrk="1" fontAlgn="auto" latinLnBrk="0" hangingPunct="1">
              <a:lnSpc>
                <a:spcPct val="100000"/>
              </a:lnSpc>
              <a:spcBef>
                <a:spcPct val="20000"/>
              </a:spcBef>
              <a:spcAft>
                <a:spcPts val="0"/>
              </a:spcAft>
              <a:buClrTx/>
              <a:buSzTx/>
              <a:buFontTx/>
              <a:buNone/>
              <a:tabLst/>
              <a:defRPr/>
            </a:pPr>
            <a:r>
              <a:rPr kumimoji="0" lang="en-US" sz="1600" b="1" i="0" u="none" strike="noStrike" kern="1200" cap="none" spc="0" normalizeH="0" baseline="0" noProof="0" dirty="0">
                <a:ln>
                  <a:noFill/>
                </a:ln>
                <a:solidFill>
                  <a:srgbClr val="A5A5A5"/>
                </a:solidFill>
                <a:effectLst/>
                <a:uLnTx/>
                <a:uFillTx/>
                <a:latin typeface="Calibri" panose="020F0502020204030204"/>
                <a:ea typeface="+mn-ea"/>
                <a:cs typeface="+mn-cs"/>
              </a:rPr>
              <a:t>Title Goes Here</a:t>
            </a:r>
          </a:p>
        </p:txBody>
      </p:sp>
      <p:sp>
        <p:nvSpPr>
          <p:cNvPr id="43" name="Text Placeholder 3"/>
          <p:cNvSpPr txBox="1">
            <a:spLocks/>
          </p:cNvSpPr>
          <p:nvPr/>
        </p:nvSpPr>
        <p:spPr>
          <a:xfrm>
            <a:off x="1563779" y="4171120"/>
            <a:ext cx="1311256" cy="246221"/>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219170" rtl="0" eaLnBrk="1" fontAlgn="auto" latinLnBrk="0" hangingPunct="1">
              <a:lnSpc>
                <a:spcPct val="100000"/>
              </a:lnSpc>
              <a:spcBef>
                <a:spcPct val="20000"/>
              </a:spcBef>
              <a:spcAft>
                <a:spcPts val="0"/>
              </a:spcAft>
              <a:buClrTx/>
              <a:buSzTx/>
              <a:buFontTx/>
              <a:buNone/>
              <a:tabLst/>
              <a:defRPr/>
            </a:pPr>
            <a:r>
              <a:rPr kumimoji="0" lang="en-US" sz="1600" b="1" i="0" u="none" strike="noStrike" kern="1200" cap="none" spc="0" normalizeH="0" baseline="0" noProof="0" dirty="0">
                <a:ln>
                  <a:noFill/>
                </a:ln>
                <a:solidFill>
                  <a:srgbClr val="FFC000"/>
                </a:solidFill>
                <a:effectLst/>
                <a:uLnTx/>
                <a:uFillTx/>
                <a:latin typeface="Calibri" panose="020F0502020204030204"/>
                <a:ea typeface="+mn-ea"/>
                <a:cs typeface="+mn-cs"/>
              </a:rPr>
              <a:t>Title Goes Here</a:t>
            </a:r>
          </a:p>
        </p:txBody>
      </p:sp>
      <p:sp>
        <p:nvSpPr>
          <p:cNvPr id="46" name="Freeform 46"/>
          <p:cNvSpPr>
            <a:spLocks noEditPoints="1"/>
          </p:cNvSpPr>
          <p:nvPr/>
        </p:nvSpPr>
        <p:spPr bwMode="auto">
          <a:xfrm>
            <a:off x="985487" y="5089060"/>
            <a:ext cx="453093" cy="453091"/>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chemeClr val="accent5"/>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Text Placeholder 3"/>
          <p:cNvSpPr txBox="1">
            <a:spLocks/>
          </p:cNvSpPr>
          <p:nvPr/>
        </p:nvSpPr>
        <p:spPr>
          <a:xfrm>
            <a:off x="1563779" y="4986888"/>
            <a:ext cx="1311256" cy="246221"/>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219170" rtl="0" eaLnBrk="1" fontAlgn="auto" latinLnBrk="0" hangingPunct="1">
              <a:lnSpc>
                <a:spcPct val="100000"/>
              </a:lnSpc>
              <a:spcBef>
                <a:spcPct val="20000"/>
              </a:spcBef>
              <a:spcAft>
                <a:spcPts val="0"/>
              </a:spcAft>
              <a:buClrTx/>
              <a:buSzTx/>
              <a:buFontTx/>
              <a:buNone/>
              <a:tabLst/>
              <a:defRPr/>
            </a:pPr>
            <a:r>
              <a:rPr kumimoji="0" lang="en-US" sz="1600" b="1" i="0" u="none" strike="noStrike" kern="1200" cap="none" spc="0" normalizeH="0" baseline="0" noProof="0" dirty="0">
                <a:ln>
                  <a:noFill/>
                </a:ln>
                <a:solidFill>
                  <a:srgbClr val="4472C4"/>
                </a:solidFill>
                <a:effectLst/>
                <a:uLnTx/>
                <a:uFillTx/>
                <a:latin typeface="Calibri" panose="020F0502020204030204"/>
                <a:ea typeface="+mn-ea"/>
                <a:cs typeface="+mn-cs"/>
              </a:rPr>
              <a:t>Title Goes Here</a:t>
            </a:r>
          </a:p>
        </p:txBody>
      </p:sp>
    </p:spTree>
    <p:extLst>
      <p:ext uri="{BB962C8B-B14F-4D97-AF65-F5344CB8AC3E}">
        <p14:creationId xmlns:p14="http://schemas.microsoft.com/office/powerpoint/2010/main" val="3697157414"/>
      </p:ext>
    </p:extLst>
  </p:cSld>
  <p:clrMapOvr>
    <a:masterClrMapping/>
  </p:clrMapOvr>
  <p:transition spd="med" advClick="0" advTm="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7">
                                            <p:graphicEl>
                                              <a:chart seriesIdx="-3" categoryIdx="-3" bldStep="gridLegend"/>
                                            </p:graphicEl>
                                          </p:spTgt>
                                        </p:tgtEl>
                                        <p:attrNameLst>
                                          <p:attrName>style.visibility</p:attrName>
                                        </p:attrNameLst>
                                      </p:cBhvr>
                                      <p:to>
                                        <p:strVal val="visible"/>
                                      </p:to>
                                    </p:set>
                                    <p:animEffect transition="in" filter="slide(fromLeft)">
                                      <p:cBhvr>
                                        <p:cTn id="7" dur="500"/>
                                        <p:tgtEl>
                                          <p:spTgt spid="27">
                                            <p:graphicEl>
                                              <a:chart seriesIdx="-3" categoryIdx="-3" bldStep="gridLegend"/>
                                            </p:graphicEl>
                                          </p:spTgt>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27">
                                            <p:graphicEl>
                                              <a:chart seriesIdx="0" categoryIdx="-4" bldStep="series"/>
                                            </p:graphicEl>
                                          </p:spTgt>
                                        </p:tgtEl>
                                        <p:attrNameLst>
                                          <p:attrName>style.visibility</p:attrName>
                                        </p:attrNameLst>
                                      </p:cBhvr>
                                      <p:to>
                                        <p:strVal val="visible"/>
                                      </p:to>
                                    </p:set>
                                    <p:animEffect transition="in" filter="slide(fromLeft)">
                                      <p:cBhvr>
                                        <p:cTn id="11" dur="500"/>
                                        <p:tgtEl>
                                          <p:spTgt spid="27">
                                            <p:graphicEl>
                                              <a:chart seriesIdx="0" categoryIdx="-4" bldStep="series"/>
                                            </p:graphicEl>
                                          </p:spTgt>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27">
                                            <p:graphicEl>
                                              <a:chart seriesIdx="1" categoryIdx="-4" bldStep="series"/>
                                            </p:graphicEl>
                                          </p:spTgt>
                                        </p:tgtEl>
                                        <p:attrNameLst>
                                          <p:attrName>style.visibility</p:attrName>
                                        </p:attrNameLst>
                                      </p:cBhvr>
                                      <p:to>
                                        <p:strVal val="visible"/>
                                      </p:to>
                                    </p:set>
                                    <p:animEffect transition="in" filter="slide(fromLeft)">
                                      <p:cBhvr>
                                        <p:cTn id="15" dur="500"/>
                                        <p:tgtEl>
                                          <p:spTgt spid="27">
                                            <p:graphicEl>
                                              <a:chart seriesIdx="1" categoryIdx="-4" bldStep="series"/>
                                            </p:graphicEl>
                                          </p:spTgt>
                                        </p:tgtEl>
                                      </p:cBhvr>
                                    </p:animEffect>
                                  </p:childTnLst>
                                </p:cTn>
                              </p:par>
                            </p:childTnLst>
                          </p:cTn>
                        </p:par>
                        <p:par>
                          <p:cTn id="16" fill="hold">
                            <p:stCondLst>
                              <p:cond delay="1500"/>
                            </p:stCondLst>
                            <p:childTnLst>
                              <p:par>
                                <p:cTn id="17" presetID="12" presetClass="entr" presetSubtype="8" fill="hold" grpId="0" nodeType="afterEffect">
                                  <p:stCondLst>
                                    <p:cond delay="0"/>
                                  </p:stCondLst>
                                  <p:childTnLst>
                                    <p:set>
                                      <p:cBhvr>
                                        <p:cTn id="18" dur="1" fill="hold">
                                          <p:stCondLst>
                                            <p:cond delay="0"/>
                                          </p:stCondLst>
                                        </p:cTn>
                                        <p:tgtEl>
                                          <p:spTgt spid="27">
                                            <p:graphicEl>
                                              <a:chart seriesIdx="2" categoryIdx="-4" bldStep="series"/>
                                            </p:graphicEl>
                                          </p:spTgt>
                                        </p:tgtEl>
                                        <p:attrNameLst>
                                          <p:attrName>style.visibility</p:attrName>
                                        </p:attrNameLst>
                                      </p:cBhvr>
                                      <p:to>
                                        <p:strVal val="visible"/>
                                      </p:to>
                                    </p:set>
                                    <p:animEffect transition="in" filter="slide(fromLeft)">
                                      <p:cBhvr>
                                        <p:cTn id="19" dur="500"/>
                                        <p:tgtEl>
                                          <p:spTgt spid="27">
                                            <p:graphicEl>
                                              <a:chart seriesIdx="2" categoryIdx="-4" bldStep="series"/>
                                            </p:graphicEl>
                                          </p:spTgt>
                                        </p:tgtEl>
                                      </p:cBhvr>
                                    </p:animEffect>
                                  </p:childTnLst>
                                </p:cTn>
                              </p:par>
                            </p:childTnLst>
                          </p:cTn>
                        </p:par>
                        <p:par>
                          <p:cTn id="20" fill="hold">
                            <p:stCondLst>
                              <p:cond delay="2000"/>
                            </p:stCondLst>
                            <p:childTnLst>
                              <p:par>
                                <p:cTn id="21" presetID="12" presetClass="entr" presetSubtype="8" fill="hold" grpId="0" nodeType="afterEffect">
                                  <p:stCondLst>
                                    <p:cond delay="0"/>
                                  </p:stCondLst>
                                  <p:childTnLst>
                                    <p:set>
                                      <p:cBhvr>
                                        <p:cTn id="22" dur="1" fill="hold">
                                          <p:stCondLst>
                                            <p:cond delay="0"/>
                                          </p:stCondLst>
                                        </p:cTn>
                                        <p:tgtEl>
                                          <p:spTgt spid="27">
                                            <p:graphicEl>
                                              <a:chart seriesIdx="3" categoryIdx="-4" bldStep="series"/>
                                            </p:graphicEl>
                                          </p:spTgt>
                                        </p:tgtEl>
                                        <p:attrNameLst>
                                          <p:attrName>style.visibility</p:attrName>
                                        </p:attrNameLst>
                                      </p:cBhvr>
                                      <p:to>
                                        <p:strVal val="visible"/>
                                      </p:to>
                                    </p:set>
                                    <p:animEffect transition="in" filter="slide(fromLeft)">
                                      <p:cBhvr>
                                        <p:cTn id="23" dur="500"/>
                                        <p:tgtEl>
                                          <p:spTgt spid="27">
                                            <p:graphicEl>
                                              <a:chart seriesIdx="3" categoryIdx="-4" bldStep="series"/>
                                            </p:graphicEl>
                                          </p:spTgt>
                                        </p:tgtEl>
                                      </p:cBhvr>
                                    </p:animEffect>
                                  </p:childTnLst>
                                </p:cTn>
                              </p:par>
                            </p:childTnLst>
                          </p:cTn>
                        </p:par>
                        <p:par>
                          <p:cTn id="24" fill="hold">
                            <p:stCondLst>
                              <p:cond delay="2500"/>
                            </p:stCondLst>
                            <p:childTnLst>
                              <p:par>
                                <p:cTn id="25" presetID="12" presetClass="entr" presetSubtype="8" fill="hold" grpId="0" nodeType="afterEffect">
                                  <p:stCondLst>
                                    <p:cond delay="0"/>
                                  </p:stCondLst>
                                  <p:childTnLst>
                                    <p:set>
                                      <p:cBhvr>
                                        <p:cTn id="26" dur="1" fill="hold">
                                          <p:stCondLst>
                                            <p:cond delay="0"/>
                                          </p:stCondLst>
                                        </p:cTn>
                                        <p:tgtEl>
                                          <p:spTgt spid="27">
                                            <p:graphicEl>
                                              <a:chart seriesIdx="4" categoryIdx="-4" bldStep="series"/>
                                            </p:graphicEl>
                                          </p:spTgt>
                                        </p:tgtEl>
                                        <p:attrNameLst>
                                          <p:attrName>style.visibility</p:attrName>
                                        </p:attrNameLst>
                                      </p:cBhvr>
                                      <p:to>
                                        <p:strVal val="visible"/>
                                      </p:to>
                                    </p:set>
                                    <p:animEffect transition="in" filter="slide(fromLeft)">
                                      <p:cBhvr>
                                        <p:cTn id="27" dur="500"/>
                                        <p:tgtEl>
                                          <p:spTgt spid="27">
                                            <p:graphicEl>
                                              <a:chart seriesIdx="4" categoryIdx="-4" bldStep="series"/>
                                            </p:graphicEl>
                                          </p:spTgt>
                                        </p:tgtEl>
                                      </p:cBhvr>
                                    </p:animEffect>
                                  </p:childTnLst>
                                </p:cTn>
                              </p:par>
                            </p:childTnLst>
                          </p:cTn>
                        </p:par>
                        <p:par>
                          <p:cTn id="28" fill="hold">
                            <p:stCondLst>
                              <p:cond delay="3000"/>
                            </p:stCondLst>
                            <p:childTnLst>
                              <p:par>
                                <p:cTn id="29" presetID="53" presetClass="entr" presetSubtype="0" fill="hold" grpId="0" nodeType="after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p:cTn id="31" dur="500" fill="hold"/>
                                        <p:tgtEl>
                                          <p:spTgt spid="28"/>
                                        </p:tgtEl>
                                        <p:attrNameLst>
                                          <p:attrName>ppt_w</p:attrName>
                                        </p:attrNameLst>
                                      </p:cBhvr>
                                      <p:tavLst>
                                        <p:tav tm="0">
                                          <p:val>
                                            <p:fltVal val="0"/>
                                          </p:val>
                                        </p:tav>
                                        <p:tav tm="100000">
                                          <p:val>
                                            <p:strVal val="#ppt_w"/>
                                          </p:val>
                                        </p:tav>
                                      </p:tavLst>
                                    </p:anim>
                                    <p:anim calcmode="lin" valueType="num">
                                      <p:cBhvr>
                                        <p:cTn id="32" dur="500" fill="hold"/>
                                        <p:tgtEl>
                                          <p:spTgt spid="28"/>
                                        </p:tgtEl>
                                        <p:attrNameLst>
                                          <p:attrName>ppt_h</p:attrName>
                                        </p:attrNameLst>
                                      </p:cBhvr>
                                      <p:tavLst>
                                        <p:tav tm="0">
                                          <p:val>
                                            <p:fltVal val="0"/>
                                          </p:val>
                                        </p:tav>
                                        <p:tav tm="100000">
                                          <p:val>
                                            <p:strVal val="#ppt_h"/>
                                          </p:val>
                                        </p:tav>
                                      </p:tavLst>
                                    </p:anim>
                                    <p:animEffect transition="in" filter="fade">
                                      <p:cBhvr>
                                        <p:cTn id="33" dur="500"/>
                                        <p:tgtEl>
                                          <p:spTgt spid="28"/>
                                        </p:tgtEl>
                                      </p:cBhvr>
                                    </p:animEffect>
                                  </p:childTnLst>
                                </p:cTn>
                              </p:par>
                            </p:childTnLst>
                          </p:cTn>
                        </p:par>
                        <p:par>
                          <p:cTn id="34" fill="hold">
                            <p:stCondLst>
                              <p:cond delay="3500"/>
                            </p:stCondLst>
                            <p:childTnLst>
                              <p:par>
                                <p:cTn id="35" presetID="53" presetClass="entr" presetSubtype="0" fill="hold" grpId="0" nodeType="after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p:cTn id="37" dur="500" fill="hold"/>
                                        <p:tgtEl>
                                          <p:spTgt spid="29"/>
                                        </p:tgtEl>
                                        <p:attrNameLst>
                                          <p:attrName>ppt_w</p:attrName>
                                        </p:attrNameLst>
                                      </p:cBhvr>
                                      <p:tavLst>
                                        <p:tav tm="0">
                                          <p:val>
                                            <p:fltVal val="0"/>
                                          </p:val>
                                        </p:tav>
                                        <p:tav tm="100000">
                                          <p:val>
                                            <p:strVal val="#ppt_w"/>
                                          </p:val>
                                        </p:tav>
                                      </p:tavLst>
                                    </p:anim>
                                    <p:anim calcmode="lin" valueType="num">
                                      <p:cBhvr>
                                        <p:cTn id="38" dur="500" fill="hold"/>
                                        <p:tgtEl>
                                          <p:spTgt spid="29"/>
                                        </p:tgtEl>
                                        <p:attrNameLst>
                                          <p:attrName>ppt_h</p:attrName>
                                        </p:attrNameLst>
                                      </p:cBhvr>
                                      <p:tavLst>
                                        <p:tav tm="0">
                                          <p:val>
                                            <p:fltVal val="0"/>
                                          </p:val>
                                        </p:tav>
                                        <p:tav tm="100000">
                                          <p:val>
                                            <p:strVal val="#ppt_h"/>
                                          </p:val>
                                        </p:tav>
                                      </p:tavLst>
                                    </p:anim>
                                    <p:animEffect transition="in" filter="fade">
                                      <p:cBhvr>
                                        <p:cTn id="39" dur="500"/>
                                        <p:tgtEl>
                                          <p:spTgt spid="29"/>
                                        </p:tgtEl>
                                      </p:cBhvr>
                                    </p:animEffect>
                                  </p:childTnLst>
                                </p:cTn>
                              </p:par>
                            </p:childTnLst>
                          </p:cTn>
                        </p:par>
                        <p:par>
                          <p:cTn id="40" fill="hold">
                            <p:stCondLst>
                              <p:cond delay="4000"/>
                            </p:stCondLst>
                            <p:childTnLst>
                              <p:par>
                                <p:cTn id="41" presetID="53" presetClass="entr" presetSubtype="0"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p:cTn id="43" dur="500" fill="hold"/>
                                        <p:tgtEl>
                                          <p:spTgt spid="30"/>
                                        </p:tgtEl>
                                        <p:attrNameLst>
                                          <p:attrName>ppt_w</p:attrName>
                                        </p:attrNameLst>
                                      </p:cBhvr>
                                      <p:tavLst>
                                        <p:tav tm="0">
                                          <p:val>
                                            <p:fltVal val="0"/>
                                          </p:val>
                                        </p:tav>
                                        <p:tav tm="100000">
                                          <p:val>
                                            <p:strVal val="#ppt_w"/>
                                          </p:val>
                                        </p:tav>
                                      </p:tavLst>
                                    </p:anim>
                                    <p:anim calcmode="lin" valueType="num">
                                      <p:cBhvr>
                                        <p:cTn id="44" dur="500" fill="hold"/>
                                        <p:tgtEl>
                                          <p:spTgt spid="30"/>
                                        </p:tgtEl>
                                        <p:attrNameLst>
                                          <p:attrName>ppt_h</p:attrName>
                                        </p:attrNameLst>
                                      </p:cBhvr>
                                      <p:tavLst>
                                        <p:tav tm="0">
                                          <p:val>
                                            <p:fltVal val="0"/>
                                          </p:val>
                                        </p:tav>
                                        <p:tav tm="100000">
                                          <p:val>
                                            <p:strVal val="#ppt_h"/>
                                          </p:val>
                                        </p:tav>
                                      </p:tavLst>
                                    </p:anim>
                                    <p:animEffect transition="in" filter="fade">
                                      <p:cBhvr>
                                        <p:cTn id="45" dur="500"/>
                                        <p:tgtEl>
                                          <p:spTgt spid="30"/>
                                        </p:tgtEl>
                                      </p:cBhvr>
                                    </p:animEffect>
                                  </p:childTnLst>
                                </p:cTn>
                              </p:par>
                            </p:childTnLst>
                          </p:cTn>
                        </p:par>
                        <p:par>
                          <p:cTn id="46" fill="hold">
                            <p:stCondLst>
                              <p:cond delay="4500"/>
                            </p:stCondLst>
                            <p:childTnLst>
                              <p:par>
                                <p:cTn id="47" presetID="53" presetClass="entr" presetSubtype="0" fill="hold" grpId="0" nodeType="afterEffect">
                                  <p:stCondLst>
                                    <p:cond delay="0"/>
                                  </p:stCondLst>
                                  <p:childTnLst>
                                    <p:set>
                                      <p:cBhvr>
                                        <p:cTn id="48" dur="1" fill="hold">
                                          <p:stCondLst>
                                            <p:cond delay="0"/>
                                          </p:stCondLst>
                                        </p:cTn>
                                        <p:tgtEl>
                                          <p:spTgt spid="31"/>
                                        </p:tgtEl>
                                        <p:attrNameLst>
                                          <p:attrName>style.visibility</p:attrName>
                                        </p:attrNameLst>
                                      </p:cBhvr>
                                      <p:to>
                                        <p:strVal val="visible"/>
                                      </p:to>
                                    </p:set>
                                    <p:anim calcmode="lin" valueType="num">
                                      <p:cBhvr>
                                        <p:cTn id="49" dur="500" fill="hold"/>
                                        <p:tgtEl>
                                          <p:spTgt spid="31"/>
                                        </p:tgtEl>
                                        <p:attrNameLst>
                                          <p:attrName>ppt_w</p:attrName>
                                        </p:attrNameLst>
                                      </p:cBhvr>
                                      <p:tavLst>
                                        <p:tav tm="0">
                                          <p:val>
                                            <p:fltVal val="0"/>
                                          </p:val>
                                        </p:tav>
                                        <p:tav tm="100000">
                                          <p:val>
                                            <p:strVal val="#ppt_w"/>
                                          </p:val>
                                        </p:tav>
                                      </p:tavLst>
                                    </p:anim>
                                    <p:anim calcmode="lin" valueType="num">
                                      <p:cBhvr>
                                        <p:cTn id="50" dur="500" fill="hold"/>
                                        <p:tgtEl>
                                          <p:spTgt spid="31"/>
                                        </p:tgtEl>
                                        <p:attrNameLst>
                                          <p:attrName>ppt_h</p:attrName>
                                        </p:attrNameLst>
                                      </p:cBhvr>
                                      <p:tavLst>
                                        <p:tav tm="0">
                                          <p:val>
                                            <p:fltVal val="0"/>
                                          </p:val>
                                        </p:tav>
                                        <p:tav tm="100000">
                                          <p:val>
                                            <p:strVal val="#ppt_h"/>
                                          </p:val>
                                        </p:tav>
                                      </p:tavLst>
                                    </p:anim>
                                    <p:animEffect transition="in" filter="fade">
                                      <p:cBhvr>
                                        <p:cTn id="51" dur="500"/>
                                        <p:tgtEl>
                                          <p:spTgt spid="31"/>
                                        </p:tgtEl>
                                      </p:cBhvr>
                                    </p:animEffect>
                                  </p:childTnLst>
                                </p:cTn>
                              </p:par>
                            </p:childTnLst>
                          </p:cTn>
                        </p:par>
                        <p:par>
                          <p:cTn id="52" fill="hold">
                            <p:stCondLst>
                              <p:cond delay="5000"/>
                            </p:stCondLst>
                            <p:childTnLst>
                              <p:par>
                                <p:cTn id="53" presetID="53" presetClass="entr" presetSubtype="0" fill="hold" grpId="0" nodeType="afterEffect">
                                  <p:stCondLst>
                                    <p:cond delay="0"/>
                                  </p:stCondLst>
                                  <p:childTnLst>
                                    <p:set>
                                      <p:cBhvr>
                                        <p:cTn id="54" dur="1" fill="hold">
                                          <p:stCondLst>
                                            <p:cond delay="0"/>
                                          </p:stCondLst>
                                        </p:cTn>
                                        <p:tgtEl>
                                          <p:spTgt spid="46"/>
                                        </p:tgtEl>
                                        <p:attrNameLst>
                                          <p:attrName>style.visibility</p:attrName>
                                        </p:attrNameLst>
                                      </p:cBhvr>
                                      <p:to>
                                        <p:strVal val="visible"/>
                                      </p:to>
                                    </p:set>
                                    <p:anim calcmode="lin" valueType="num">
                                      <p:cBhvr>
                                        <p:cTn id="55" dur="500" fill="hold"/>
                                        <p:tgtEl>
                                          <p:spTgt spid="46"/>
                                        </p:tgtEl>
                                        <p:attrNameLst>
                                          <p:attrName>ppt_w</p:attrName>
                                        </p:attrNameLst>
                                      </p:cBhvr>
                                      <p:tavLst>
                                        <p:tav tm="0">
                                          <p:val>
                                            <p:fltVal val="0"/>
                                          </p:val>
                                        </p:tav>
                                        <p:tav tm="100000">
                                          <p:val>
                                            <p:strVal val="#ppt_w"/>
                                          </p:val>
                                        </p:tav>
                                      </p:tavLst>
                                    </p:anim>
                                    <p:anim calcmode="lin" valueType="num">
                                      <p:cBhvr>
                                        <p:cTn id="56" dur="500" fill="hold"/>
                                        <p:tgtEl>
                                          <p:spTgt spid="46"/>
                                        </p:tgtEl>
                                        <p:attrNameLst>
                                          <p:attrName>ppt_h</p:attrName>
                                        </p:attrNameLst>
                                      </p:cBhvr>
                                      <p:tavLst>
                                        <p:tav tm="0">
                                          <p:val>
                                            <p:fltVal val="0"/>
                                          </p:val>
                                        </p:tav>
                                        <p:tav tm="100000">
                                          <p:val>
                                            <p:strVal val="#ppt_h"/>
                                          </p:val>
                                        </p:tav>
                                      </p:tavLst>
                                    </p:anim>
                                    <p:animEffect transition="in" filter="fade">
                                      <p:cBhvr>
                                        <p:cTn id="57" dur="500"/>
                                        <p:tgtEl>
                                          <p:spTgt spid="46"/>
                                        </p:tgtEl>
                                      </p:cBhvr>
                                    </p:animEffect>
                                  </p:childTnLst>
                                </p:cTn>
                              </p:par>
                            </p:childTnLst>
                          </p:cTn>
                        </p:par>
                        <p:par>
                          <p:cTn id="58" fill="hold">
                            <p:stCondLst>
                              <p:cond delay="5500"/>
                            </p:stCondLst>
                            <p:childTnLst>
                              <p:par>
                                <p:cTn id="59" presetID="22" presetClass="entr" presetSubtype="4" fill="hold" nodeType="afterEffect">
                                  <p:stCondLst>
                                    <p:cond delay="0"/>
                                  </p:stCondLst>
                                  <p:childTnLst>
                                    <p:set>
                                      <p:cBhvr>
                                        <p:cTn id="60" dur="1" fill="hold">
                                          <p:stCondLst>
                                            <p:cond delay="0"/>
                                          </p:stCondLst>
                                        </p:cTn>
                                        <p:tgtEl>
                                          <p:spTgt spid="2"/>
                                        </p:tgtEl>
                                        <p:attrNameLst>
                                          <p:attrName>style.visibility</p:attrName>
                                        </p:attrNameLst>
                                      </p:cBhvr>
                                      <p:to>
                                        <p:strVal val="visible"/>
                                      </p:to>
                                    </p:set>
                                    <p:animEffect transition="in" filter="wipe(down)">
                                      <p:cBhvr>
                                        <p:cTn id="6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7" grpId="0" uiExpand="1">
        <p:bldSub>
          <a:bldChart bld="series"/>
        </p:bldSub>
      </p:bldGraphic>
      <p:bldP spid="28" grpId="0" animBg="1"/>
      <p:bldP spid="29" grpId="0" animBg="1"/>
      <p:bldP spid="30" grpId="0" animBg="1"/>
      <p:bldP spid="31" grpId="0" animBg="1"/>
      <p:bldP spid="46"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07774" y="177008"/>
            <a:ext cx="10515600" cy="69763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id-ID" sz="3200" b="0" i="0" u="none" strike="noStrike" kern="1200" cap="none" spc="0" normalizeH="0" baseline="0" noProof="0">
                <a:ln>
                  <a:noFill/>
                </a:ln>
                <a:solidFill>
                  <a:prstClr val="white">
                    <a:lumMod val="75000"/>
                  </a:prstClr>
                </a:solidFill>
                <a:effectLst/>
                <a:uLnTx/>
                <a:uFillTx/>
                <a:latin typeface="Roboto" panose="02000000000000000000" pitchFamily="2" charset="0"/>
                <a:ea typeface="Roboto" panose="02000000000000000000" pitchFamily="2" charset="0"/>
                <a:cs typeface="Lato" panose="020F0502020204030203" pitchFamily="34" charset="0"/>
              </a:rPr>
              <a:t>Scatter Shape Chart</a:t>
            </a:r>
            <a:endParaRPr kumimoji="0" lang="en-US" sz="3200" b="0" i="0" u="none" strike="noStrike" kern="1200" cap="none" spc="0" normalizeH="0" baseline="0" noProof="0">
              <a:ln>
                <a:noFill/>
              </a:ln>
              <a:solidFill>
                <a:prstClr val="white">
                  <a:lumMod val="75000"/>
                </a:prstClr>
              </a:solidFill>
              <a:effectLst/>
              <a:uLnTx/>
              <a:uFillTx/>
              <a:latin typeface="Roboto" panose="02000000000000000000" pitchFamily="2" charset="0"/>
              <a:ea typeface="Roboto" panose="02000000000000000000" pitchFamily="2" charset="0"/>
              <a:cs typeface="Lato" panose="020F0502020204030203" pitchFamily="34" charset="0"/>
            </a:endParaRPr>
          </a:p>
        </p:txBody>
      </p:sp>
      <p:sp>
        <p:nvSpPr>
          <p:cNvPr id="3" name="Text Placeholder 2"/>
          <p:cNvSpPr txBox="1">
            <a:spLocks/>
          </p:cNvSpPr>
          <p:nvPr/>
        </p:nvSpPr>
        <p:spPr>
          <a:xfrm>
            <a:off x="907774" y="821635"/>
            <a:ext cx="10515600" cy="50358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prstClr val="white">
                    <a:lumMod val="65000"/>
                  </a:prstClr>
                </a:solidFill>
                <a:effectLst/>
                <a:uLnTx/>
                <a:uFillTx/>
                <a:latin typeface="Roboto" panose="02000000000000000000" pitchFamily="2" charset="0"/>
                <a:ea typeface="Roboto" panose="02000000000000000000" pitchFamily="2" charset="0"/>
                <a:cs typeface="Lato" panose="020F0502020204030203" pitchFamily="34" charset="0"/>
              </a:rPr>
              <a:t>Put a relevant subtitle in </a:t>
            </a:r>
            <a:r>
              <a:rPr kumimoji="0" lang="en-US" sz="1400" b="0" i="0" u="none" strike="noStrike" kern="1200" cap="none" spc="0" normalizeH="0" baseline="0" noProof="0">
                <a:ln>
                  <a:noFill/>
                </a:ln>
                <a:solidFill>
                  <a:srgbClr val="FFC000"/>
                </a:solidFill>
                <a:effectLst/>
                <a:uLnTx/>
                <a:uFillTx/>
                <a:latin typeface="Roboto" panose="02000000000000000000" pitchFamily="2" charset="0"/>
                <a:ea typeface="Roboto" panose="02000000000000000000" pitchFamily="2" charset="0"/>
                <a:cs typeface="Lato" panose="020F0502020204030203" pitchFamily="34" charset="0"/>
              </a:rPr>
              <a:t>this line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FC000"/>
              </a:solidFill>
              <a:effectLst/>
              <a:uLnTx/>
              <a:uFillTx/>
              <a:latin typeface="Roboto" panose="02000000000000000000" pitchFamily="2" charset="0"/>
              <a:ea typeface="Roboto" panose="02000000000000000000" pitchFamily="2" charset="0"/>
              <a:cs typeface="Lato" panose="020F0502020204030203" pitchFamily="34" charset="0"/>
            </a:endParaRPr>
          </a:p>
        </p:txBody>
      </p:sp>
      <p:grpSp>
        <p:nvGrpSpPr>
          <p:cNvPr id="5" name="Group 4"/>
          <p:cNvGrpSpPr/>
          <p:nvPr/>
        </p:nvGrpSpPr>
        <p:grpSpPr>
          <a:xfrm rot="5400000">
            <a:off x="-395962" y="3558778"/>
            <a:ext cx="894043" cy="107576"/>
            <a:chOff x="5579140" y="4040369"/>
            <a:chExt cx="894043" cy="179362"/>
          </a:xfrm>
        </p:grpSpPr>
        <p:sp>
          <p:nvSpPr>
            <p:cNvPr id="6" name="Rectangle 5"/>
            <p:cNvSpPr/>
            <p:nvPr/>
          </p:nvSpPr>
          <p:spPr>
            <a:xfrm>
              <a:off x="5579140" y="4044919"/>
              <a:ext cx="157003" cy="174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p:cNvSpPr/>
            <p:nvPr/>
          </p:nvSpPr>
          <p:spPr>
            <a:xfrm>
              <a:off x="5768547" y="4044919"/>
              <a:ext cx="157003" cy="1748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p:cNvSpPr/>
            <p:nvPr/>
          </p:nvSpPr>
          <p:spPr>
            <a:xfrm>
              <a:off x="5952161" y="4042003"/>
              <a:ext cx="157003" cy="1748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p:cNvSpPr/>
            <p:nvPr/>
          </p:nvSpPr>
          <p:spPr>
            <a:xfrm>
              <a:off x="6134312" y="4040369"/>
              <a:ext cx="157003" cy="1748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p:cNvSpPr/>
            <p:nvPr/>
          </p:nvSpPr>
          <p:spPr>
            <a:xfrm>
              <a:off x="6316180" y="4042003"/>
              <a:ext cx="157003" cy="1748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aphicFrame>
        <p:nvGraphicFramePr>
          <p:cNvPr id="11" name="Chart 10"/>
          <p:cNvGraphicFramePr/>
          <p:nvPr>
            <p:extLst>
              <p:ext uri="{D42A27DB-BD31-4B8C-83A1-F6EECF244321}">
                <p14:modId xmlns:p14="http://schemas.microsoft.com/office/powerpoint/2010/main" val="2704721793"/>
              </p:ext>
            </p:extLst>
          </p:nvPr>
        </p:nvGraphicFramePr>
        <p:xfrm>
          <a:off x="1513079" y="1420457"/>
          <a:ext cx="8860665" cy="349017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846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1700"/>
                                        <p:tgtEl>
                                          <p:spTgt spid="2"/>
                                        </p:tgtEl>
                                      </p:cBhvr>
                                    </p:animEffect>
                                  </p:childTnLst>
                                </p:cTn>
                              </p:par>
                              <p:par>
                                <p:cTn id="8" presetID="42" presetClass="entr" presetSubtype="0" fill="hold" grpId="0" nodeType="withEffect">
                                  <p:stCondLst>
                                    <p:cond delay="17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childTnLst>
                          </p:cTn>
                        </p:par>
                        <p:par>
                          <p:cTn id="13" fill="hold">
                            <p:stCondLst>
                              <p:cond delay="2700"/>
                            </p:stCondLst>
                            <p:childTnLst>
                              <p:par>
                                <p:cTn id="14" presetID="2" presetClass="entr" presetSubtype="4"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250" fill="hold"/>
                                        <p:tgtEl>
                                          <p:spTgt spid="11"/>
                                        </p:tgtEl>
                                        <p:attrNameLst>
                                          <p:attrName>ppt_x</p:attrName>
                                        </p:attrNameLst>
                                      </p:cBhvr>
                                      <p:tavLst>
                                        <p:tav tm="0">
                                          <p:val>
                                            <p:strVal val="#ppt_x"/>
                                          </p:val>
                                        </p:tav>
                                        <p:tav tm="100000">
                                          <p:val>
                                            <p:strVal val="#ppt_x"/>
                                          </p:val>
                                        </p:tav>
                                      </p:tavLst>
                                    </p:anim>
                                    <p:anim calcmode="lin" valueType="num">
                                      <p:cBhvr additive="base">
                                        <p:cTn id="17" dur="2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Graphic spid="11" grpId="0">
        <p:bldAsOne/>
      </p:bldGraphic>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728" y="0"/>
            <a:ext cx="12194728" cy="4659086"/>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itle 13"/>
          <p:cNvSpPr txBox="1">
            <a:spLocks/>
          </p:cNvSpPr>
          <p:nvPr/>
        </p:nvSpPr>
        <p:spPr>
          <a:xfrm>
            <a:off x="909237" y="678034"/>
            <a:ext cx="5029198" cy="634475"/>
          </a:xfrm>
          <a:prstGeom prst="rect">
            <a:avLst/>
          </a:prstGeom>
        </p:spPr>
        <p:txBody>
          <a:bodyPr vert="horz" lIns="121920" tIns="60960" rIns="121920" bIns="6096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id-ID" sz="36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rPr>
              <a:t>Final Progress Chart</a:t>
            </a:r>
            <a:endParaRPr kumimoji="0" lang="en-US" sz="3600" b="1"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p:txBody>
      </p:sp>
      <p:sp>
        <p:nvSpPr>
          <p:cNvPr id="17" name="TextBox 16"/>
          <p:cNvSpPr txBox="1"/>
          <p:nvPr/>
        </p:nvSpPr>
        <p:spPr>
          <a:xfrm>
            <a:off x="7427633" y="1732777"/>
            <a:ext cx="1864613" cy="338554"/>
          </a:xfrm>
          <a:prstGeom prst="rect">
            <a:avLst/>
          </a:prstGeom>
          <a:noFill/>
        </p:spPr>
        <p:txBody>
          <a:bodyPr wrap="non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d-ID" sz="16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rPr>
              <a:t>FINAL PROGRESS</a:t>
            </a:r>
            <a:endParaRPr kumimoji="0" lang="en-US" sz="1600" b="1"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p:txBody>
      </p:sp>
      <p:sp>
        <p:nvSpPr>
          <p:cNvPr id="36" name="Rectangle 35"/>
          <p:cNvSpPr/>
          <p:nvPr/>
        </p:nvSpPr>
        <p:spPr>
          <a:xfrm>
            <a:off x="6676042" y="1491340"/>
            <a:ext cx="2897023" cy="3951894"/>
          </a:xfrm>
          <a:prstGeom prst="rect">
            <a:avLst/>
          </a:prstGeom>
          <a:gradFill flip="none" rotWithShape="1">
            <a:gsLst>
              <a:gs pos="21000">
                <a:schemeClr val="accent5">
                  <a:alpha val="70000"/>
                </a:schemeClr>
              </a:gs>
              <a:gs pos="67000">
                <a:schemeClr val="accent6">
                  <a:lumMod val="95000"/>
                  <a:lumOff val="5000"/>
                  <a:alpha val="85000"/>
                </a:schemeClr>
              </a:gs>
              <a:gs pos="100000">
                <a:schemeClr val="accent6">
                  <a:lumMod val="60000"/>
                  <a:alpha val="69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1" name="Group 30"/>
          <p:cNvGrpSpPr/>
          <p:nvPr/>
        </p:nvGrpSpPr>
        <p:grpSpPr>
          <a:xfrm>
            <a:off x="1067895" y="1839811"/>
            <a:ext cx="3628859" cy="2654776"/>
            <a:chOff x="1067895" y="1839811"/>
            <a:chExt cx="3628859" cy="2654776"/>
          </a:xfrm>
        </p:grpSpPr>
        <p:grpSp>
          <p:nvGrpSpPr>
            <p:cNvPr id="19" name="Group 18"/>
            <p:cNvGrpSpPr/>
            <p:nvPr/>
          </p:nvGrpSpPr>
          <p:grpSpPr>
            <a:xfrm>
              <a:off x="1067895" y="1839811"/>
              <a:ext cx="707455" cy="764880"/>
              <a:chOff x="4459441" y="3503594"/>
              <a:chExt cx="707454" cy="764880"/>
            </a:xfrm>
          </p:grpSpPr>
          <p:sp>
            <p:nvSpPr>
              <p:cNvPr id="25" name="Rectangle 24"/>
              <p:cNvSpPr/>
              <p:nvPr/>
            </p:nvSpPr>
            <p:spPr>
              <a:xfrm>
                <a:off x="4459441" y="3521679"/>
                <a:ext cx="700612" cy="746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25"/>
              <p:cNvSpPr/>
              <p:nvPr/>
            </p:nvSpPr>
            <p:spPr>
              <a:xfrm>
                <a:off x="4464827" y="3503594"/>
                <a:ext cx="702068" cy="759517"/>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3200" b="0" i="0" u="none" strike="noStrike" kern="1200" cap="none" spc="0" normalizeH="0" baseline="0" noProof="0">
                    <a:ln>
                      <a:noFill/>
                    </a:ln>
                    <a:solidFill>
                      <a:prstClr val="white"/>
                    </a:solidFill>
                    <a:effectLst/>
                    <a:uLnTx/>
                    <a:uFillTx/>
                    <a:latin typeface="Sosa" pitchFamily="2" charset="0"/>
                    <a:ea typeface="+mn-ea"/>
                    <a:cs typeface="+mn-cs"/>
                  </a:rPr>
                  <a:t>1</a:t>
                </a:r>
                <a:endParaRPr kumimoji="0" lang="en-US" sz="3200" b="0" i="0" u="none" strike="noStrike" kern="1200" cap="none" spc="0" normalizeH="0" baseline="0" noProof="0" dirty="0">
                  <a:ln>
                    <a:noFill/>
                  </a:ln>
                  <a:solidFill>
                    <a:prstClr val="white"/>
                  </a:solidFill>
                  <a:effectLst/>
                  <a:uLnTx/>
                  <a:uFillTx/>
                  <a:latin typeface="Sosa" pitchFamily="2" charset="0"/>
                  <a:ea typeface="+mn-ea"/>
                  <a:cs typeface="+mn-cs"/>
                </a:endParaRPr>
              </a:p>
            </p:txBody>
          </p:sp>
        </p:grpSp>
        <p:grpSp>
          <p:nvGrpSpPr>
            <p:cNvPr id="20" name="Group 19"/>
            <p:cNvGrpSpPr/>
            <p:nvPr/>
          </p:nvGrpSpPr>
          <p:grpSpPr>
            <a:xfrm>
              <a:off x="1067895" y="2784759"/>
              <a:ext cx="707455" cy="764880"/>
              <a:chOff x="5400121" y="3503594"/>
              <a:chExt cx="707454" cy="764880"/>
            </a:xfrm>
          </p:grpSpPr>
          <p:sp>
            <p:nvSpPr>
              <p:cNvPr id="23" name="Rectangle 22"/>
              <p:cNvSpPr/>
              <p:nvPr/>
            </p:nvSpPr>
            <p:spPr>
              <a:xfrm>
                <a:off x="5400121" y="3521679"/>
                <a:ext cx="700612" cy="74679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23"/>
              <p:cNvSpPr/>
              <p:nvPr/>
            </p:nvSpPr>
            <p:spPr>
              <a:xfrm>
                <a:off x="5405507" y="3503594"/>
                <a:ext cx="702068" cy="759517"/>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3200" b="0" i="0" u="none" strike="noStrike" kern="1200" cap="none" spc="0" normalizeH="0" baseline="0" noProof="0">
                    <a:ln>
                      <a:noFill/>
                    </a:ln>
                    <a:solidFill>
                      <a:prstClr val="white"/>
                    </a:solidFill>
                    <a:effectLst/>
                    <a:uLnTx/>
                    <a:uFillTx/>
                    <a:latin typeface="Sosa" pitchFamily="2" charset="0"/>
                    <a:ea typeface="+mn-ea"/>
                    <a:cs typeface="+mn-cs"/>
                  </a:rPr>
                  <a:t>q</a:t>
                </a:r>
                <a:endParaRPr kumimoji="0" lang="en-US" sz="3200" b="0" i="0" u="none" strike="noStrike" kern="1200" cap="none" spc="0" normalizeH="0" baseline="0" noProof="0" dirty="0">
                  <a:ln>
                    <a:noFill/>
                  </a:ln>
                  <a:solidFill>
                    <a:prstClr val="white"/>
                  </a:solidFill>
                  <a:effectLst/>
                  <a:uLnTx/>
                  <a:uFillTx/>
                  <a:latin typeface="Sosa" pitchFamily="2" charset="0"/>
                  <a:ea typeface="+mn-ea"/>
                  <a:cs typeface="+mn-cs"/>
                </a:endParaRPr>
              </a:p>
            </p:txBody>
          </p:sp>
        </p:grpSp>
        <p:sp>
          <p:nvSpPr>
            <p:cNvPr id="21" name="Content Placeholder 2"/>
            <p:cNvSpPr txBox="1">
              <a:spLocks/>
            </p:cNvSpPr>
            <p:nvPr/>
          </p:nvSpPr>
          <p:spPr>
            <a:xfrm>
              <a:off x="2004300" y="1943902"/>
              <a:ext cx="2671928" cy="68919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id-ID" sz="1400" b="1" i="0" u="none" strike="noStrike" kern="1200" cap="none" spc="0" normalizeH="0" baseline="0" noProof="0" dirty="0">
                  <a:ln>
                    <a:noFill/>
                  </a:ln>
                  <a:solidFill>
                    <a:prstClr val="white"/>
                  </a:solidFill>
                  <a:effectLst/>
                  <a:uLnTx/>
                  <a:uFillTx/>
                  <a:latin typeface="Calibri" panose="020F0502020204030204"/>
                  <a:ea typeface="+mn-ea"/>
                  <a:cs typeface="+mn-cs"/>
                </a:rPr>
                <a:t>Clever &amp; Intellegence</a:t>
              </a:r>
              <a:b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Lorem ipsum dolor sit amet, consectetur adipiscing elit. </a:t>
              </a:r>
            </a:p>
          </p:txBody>
        </p:sp>
        <p:sp>
          <p:nvSpPr>
            <p:cNvPr id="22" name="Content Placeholder 2"/>
            <p:cNvSpPr txBox="1">
              <a:spLocks/>
            </p:cNvSpPr>
            <p:nvPr/>
          </p:nvSpPr>
          <p:spPr>
            <a:xfrm>
              <a:off x="2024826" y="2857974"/>
              <a:ext cx="2671928" cy="68919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id-ID" sz="1400" b="1" i="0" u="none" strike="noStrike" kern="1200" cap="none" spc="0" normalizeH="0" baseline="0" noProof="0" dirty="0">
                  <a:ln>
                    <a:noFill/>
                  </a:ln>
                  <a:solidFill>
                    <a:prstClr val="white"/>
                  </a:solidFill>
                  <a:effectLst/>
                  <a:uLnTx/>
                  <a:uFillTx/>
                  <a:latin typeface="Calibri" panose="020F0502020204030204"/>
                  <a:ea typeface="+mn-ea"/>
                  <a:cs typeface="+mn-cs"/>
                </a:rPr>
                <a:t>Strong &amp; Energic</a:t>
              </a:r>
              <a:b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100" b="0" i="0" u="none" strike="noStrike" kern="1200" cap="none" spc="0" normalizeH="0" baseline="0" noProof="0" dirty="0" err="1">
                  <a:ln>
                    <a:noFill/>
                  </a:ln>
                  <a:solidFill>
                    <a:prstClr val="white"/>
                  </a:solidFill>
                  <a:effectLst/>
                  <a:uLnTx/>
                  <a:uFillTx/>
                  <a:latin typeface="Calibri" panose="020F0502020204030204"/>
                  <a:ea typeface="+mn-ea"/>
                  <a:cs typeface="+mn-cs"/>
                </a:rPr>
                <a:t>Lorem</a:t>
              </a: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 ipsum dolor sit amet, consectetur adipiscing elit. </a:t>
              </a:r>
            </a:p>
          </p:txBody>
        </p:sp>
        <p:grpSp>
          <p:nvGrpSpPr>
            <p:cNvPr id="27" name="Group 26"/>
            <p:cNvGrpSpPr/>
            <p:nvPr/>
          </p:nvGrpSpPr>
          <p:grpSpPr>
            <a:xfrm>
              <a:off x="1067895" y="3729707"/>
              <a:ext cx="707455" cy="764880"/>
              <a:chOff x="5400121" y="3503594"/>
              <a:chExt cx="707454" cy="764880"/>
            </a:xfrm>
          </p:grpSpPr>
          <p:sp>
            <p:nvSpPr>
              <p:cNvPr id="28" name="Rectangle 27"/>
              <p:cNvSpPr/>
              <p:nvPr/>
            </p:nvSpPr>
            <p:spPr>
              <a:xfrm>
                <a:off x="5400121" y="3521679"/>
                <a:ext cx="700612" cy="7467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Oval 28"/>
              <p:cNvSpPr/>
              <p:nvPr/>
            </p:nvSpPr>
            <p:spPr>
              <a:xfrm>
                <a:off x="5405507" y="3503594"/>
                <a:ext cx="702068" cy="759517"/>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3200" b="0" i="0" u="none" strike="noStrike" kern="1200" cap="none" spc="0" normalizeH="0" baseline="0" noProof="0">
                    <a:ln>
                      <a:noFill/>
                    </a:ln>
                    <a:solidFill>
                      <a:prstClr val="white"/>
                    </a:solidFill>
                    <a:effectLst/>
                    <a:uLnTx/>
                    <a:uFillTx/>
                    <a:latin typeface="Sosa" pitchFamily="2" charset="0"/>
                    <a:ea typeface="+mn-ea"/>
                    <a:cs typeface="+mn-cs"/>
                  </a:rPr>
                  <a:t>F</a:t>
                </a:r>
                <a:endParaRPr kumimoji="0" lang="en-US" sz="3200" b="0" i="0" u="none" strike="noStrike" kern="1200" cap="none" spc="0" normalizeH="0" baseline="0" noProof="0" dirty="0">
                  <a:ln>
                    <a:noFill/>
                  </a:ln>
                  <a:solidFill>
                    <a:prstClr val="white"/>
                  </a:solidFill>
                  <a:effectLst/>
                  <a:uLnTx/>
                  <a:uFillTx/>
                  <a:latin typeface="Sosa" pitchFamily="2" charset="0"/>
                  <a:ea typeface="+mn-ea"/>
                  <a:cs typeface="+mn-cs"/>
                </a:endParaRPr>
              </a:p>
            </p:txBody>
          </p:sp>
        </p:grpSp>
        <p:sp>
          <p:nvSpPr>
            <p:cNvPr id="30" name="Content Placeholder 2"/>
            <p:cNvSpPr txBox="1">
              <a:spLocks/>
            </p:cNvSpPr>
            <p:nvPr/>
          </p:nvSpPr>
          <p:spPr>
            <a:xfrm>
              <a:off x="2024826" y="3802922"/>
              <a:ext cx="2671928" cy="68919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id-ID" sz="1400" b="1" i="0" u="none" strike="noStrike" kern="1200" cap="none" spc="0" normalizeH="0" baseline="0" noProof="0" dirty="0">
                  <a:ln>
                    <a:noFill/>
                  </a:ln>
                  <a:solidFill>
                    <a:prstClr val="white"/>
                  </a:solidFill>
                  <a:effectLst/>
                  <a:uLnTx/>
                  <a:uFillTx/>
                  <a:latin typeface="Calibri" panose="020F0502020204030204"/>
                  <a:ea typeface="+mn-ea"/>
                  <a:cs typeface="+mn-cs"/>
                </a:rPr>
                <a:t>Strategic Data</a:t>
              </a:r>
              <a:b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100" b="0" i="0" u="none" strike="noStrike" kern="1200" cap="none" spc="0" normalizeH="0" baseline="0" noProof="0" dirty="0" err="1">
                  <a:ln>
                    <a:noFill/>
                  </a:ln>
                  <a:solidFill>
                    <a:prstClr val="white"/>
                  </a:solidFill>
                  <a:effectLst/>
                  <a:uLnTx/>
                  <a:uFillTx/>
                  <a:latin typeface="Calibri" panose="020F0502020204030204"/>
                  <a:ea typeface="+mn-ea"/>
                  <a:cs typeface="+mn-cs"/>
                </a:rPr>
                <a:t>Lorem</a:t>
              </a: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 ipsum dolor sit amet, consectetur adipiscing elit. </a:t>
              </a:r>
            </a:p>
          </p:txBody>
        </p:sp>
      </p:grpSp>
      <p:graphicFrame>
        <p:nvGraphicFramePr>
          <p:cNvPr id="16" name="Chart 15"/>
          <p:cNvGraphicFramePr/>
          <p:nvPr>
            <p:extLst>
              <p:ext uri="{D42A27DB-BD31-4B8C-83A1-F6EECF244321}">
                <p14:modId xmlns:p14="http://schemas.microsoft.com/office/powerpoint/2010/main" val="273752993"/>
              </p:ext>
            </p:extLst>
          </p:nvPr>
        </p:nvGraphicFramePr>
        <p:xfrm>
          <a:off x="7032812" y="1749191"/>
          <a:ext cx="2312894" cy="352552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79300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6">
                                            <p:graphicEl>
                                              <a:chart seriesIdx="-3" categoryIdx="-3" bldStep="gridLegend"/>
                                            </p:graphicEl>
                                          </p:spTgt>
                                        </p:tgtEl>
                                        <p:attrNameLst>
                                          <p:attrName>style.visibility</p:attrName>
                                        </p:attrNameLst>
                                      </p:cBhvr>
                                      <p:to>
                                        <p:strVal val="visible"/>
                                      </p:to>
                                    </p:set>
                                    <p:animEffect transition="in" filter="wipe(down)">
                                      <p:cBhvr>
                                        <p:cTn id="11" dur="500"/>
                                        <p:tgtEl>
                                          <p:spTgt spid="16">
                                            <p:graphicEl>
                                              <a:chart seriesIdx="-3" categoryIdx="-3" bldStep="gridLegend"/>
                                            </p:graphic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6">
                                            <p:graphicEl>
                                              <a:chart seriesIdx="-4" categoryIdx="0" bldStep="category"/>
                                            </p:graphicEl>
                                          </p:spTgt>
                                        </p:tgtEl>
                                        <p:attrNameLst>
                                          <p:attrName>style.visibility</p:attrName>
                                        </p:attrNameLst>
                                      </p:cBhvr>
                                      <p:to>
                                        <p:strVal val="visible"/>
                                      </p:to>
                                    </p:set>
                                    <p:animEffect transition="in" filter="wipe(down)">
                                      <p:cBhvr>
                                        <p:cTn id="15" dur="500"/>
                                        <p:tgtEl>
                                          <p:spTgt spid="16">
                                            <p:graphicEl>
                                              <a:chart seriesIdx="-4" categoryIdx="0" bldStep="category"/>
                                            </p:graphic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6">
                                            <p:graphicEl>
                                              <a:chart seriesIdx="-4" categoryIdx="1" bldStep="category"/>
                                            </p:graphicEl>
                                          </p:spTgt>
                                        </p:tgtEl>
                                        <p:attrNameLst>
                                          <p:attrName>style.visibility</p:attrName>
                                        </p:attrNameLst>
                                      </p:cBhvr>
                                      <p:to>
                                        <p:strVal val="visible"/>
                                      </p:to>
                                    </p:set>
                                    <p:animEffect transition="in" filter="wipe(down)">
                                      <p:cBhvr>
                                        <p:cTn id="19" dur="500"/>
                                        <p:tgtEl>
                                          <p:spTgt spid="16">
                                            <p:graphicEl>
                                              <a:chart seriesIdx="-4" categoryIdx="1" bldStep="category"/>
                                            </p:graphicEl>
                                          </p:spTgt>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16">
                                            <p:graphicEl>
                                              <a:chart seriesIdx="-4" categoryIdx="2" bldStep="category"/>
                                            </p:graphicEl>
                                          </p:spTgt>
                                        </p:tgtEl>
                                        <p:attrNameLst>
                                          <p:attrName>style.visibility</p:attrName>
                                        </p:attrNameLst>
                                      </p:cBhvr>
                                      <p:to>
                                        <p:strVal val="visible"/>
                                      </p:to>
                                    </p:set>
                                    <p:animEffect transition="in" filter="wipe(down)">
                                      <p:cBhvr>
                                        <p:cTn id="23" dur="500"/>
                                        <p:tgtEl>
                                          <p:spTgt spid="16">
                                            <p:graphicEl>
                                              <a:chart seriesIdx="-4" categoryIdx="2" bldStep="category"/>
                                            </p:graphic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16">
                                            <p:graphicEl>
                                              <a:chart seriesIdx="-4" categoryIdx="3" bldStep="category"/>
                                            </p:graphicEl>
                                          </p:spTgt>
                                        </p:tgtEl>
                                        <p:attrNameLst>
                                          <p:attrName>style.visibility</p:attrName>
                                        </p:attrNameLst>
                                      </p:cBhvr>
                                      <p:to>
                                        <p:strVal val="visible"/>
                                      </p:to>
                                    </p:set>
                                    <p:animEffect transition="in" filter="wipe(down)">
                                      <p:cBhvr>
                                        <p:cTn id="27" dur="500"/>
                                        <p:tgtEl>
                                          <p:spTgt spid="16">
                                            <p:graphicEl>
                                              <a:chart seriesIdx="-4" categoryIdx="3" bldStep="category"/>
                                            </p:graphicEl>
                                          </p:spTgt>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16">
                                            <p:graphicEl>
                                              <a:chart seriesIdx="-4" categoryIdx="4" bldStep="category"/>
                                            </p:graphicEl>
                                          </p:spTgt>
                                        </p:tgtEl>
                                        <p:attrNameLst>
                                          <p:attrName>style.visibility</p:attrName>
                                        </p:attrNameLst>
                                      </p:cBhvr>
                                      <p:to>
                                        <p:strVal val="visible"/>
                                      </p:to>
                                    </p:set>
                                    <p:animEffect transition="in" filter="wipe(down)">
                                      <p:cBhvr>
                                        <p:cTn id="31" dur="500"/>
                                        <p:tgtEl>
                                          <p:spTgt spid="16">
                                            <p:graphicEl>
                                              <a:chart seriesIdx="-4" categoryIdx="4"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Graphic spid="16" grpId="0">
        <p:bldSub>
          <a:bldChart bld="category"/>
        </p:bldSub>
      </p:bldGraphic>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07774" y="177008"/>
            <a:ext cx="10515600" cy="69763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id-ID" sz="3200" b="0" i="0" u="none" strike="noStrike" kern="1200" cap="none" spc="0" normalizeH="0" baseline="0" noProof="0">
                <a:ln>
                  <a:noFill/>
                </a:ln>
                <a:solidFill>
                  <a:prstClr val="white">
                    <a:lumMod val="75000"/>
                  </a:prstClr>
                </a:solidFill>
                <a:effectLst/>
                <a:uLnTx/>
                <a:uFillTx/>
                <a:latin typeface="Roboto" panose="02000000000000000000" pitchFamily="2" charset="0"/>
                <a:ea typeface="Roboto" panose="02000000000000000000" pitchFamily="2" charset="0"/>
                <a:cs typeface="Lato" panose="020F0502020204030203" pitchFamily="34" charset="0"/>
              </a:rPr>
              <a:t>Global Sales Chart</a:t>
            </a:r>
            <a:endParaRPr kumimoji="0" lang="en-US" sz="3200" b="0" i="0" u="none" strike="noStrike" kern="1200" cap="none" spc="0" normalizeH="0" baseline="0" noProof="0">
              <a:ln>
                <a:noFill/>
              </a:ln>
              <a:solidFill>
                <a:prstClr val="white">
                  <a:lumMod val="75000"/>
                </a:prstClr>
              </a:solidFill>
              <a:effectLst/>
              <a:uLnTx/>
              <a:uFillTx/>
              <a:latin typeface="Roboto" panose="02000000000000000000" pitchFamily="2" charset="0"/>
              <a:ea typeface="Roboto" panose="02000000000000000000" pitchFamily="2" charset="0"/>
              <a:cs typeface="Lato" panose="020F0502020204030203" pitchFamily="34" charset="0"/>
            </a:endParaRPr>
          </a:p>
        </p:txBody>
      </p:sp>
      <p:sp>
        <p:nvSpPr>
          <p:cNvPr id="3" name="Text Placeholder 2"/>
          <p:cNvSpPr txBox="1">
            <a:spLocks/>
          </p:cNvSpPr>
          <p:nvPr/>
        </p:nvSpPr>
        <p:spPr>
          <a:xfrm>
            <a:off x="907774" y="821635"/>
            <a:ext cx="10515600" cy="50358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prstClr val="white">
                    <a:lumMod val="65000"/>
                  </a:prstClr>
                </a:solidFill>
                <a:effectLst/>
                <a:uLnTx/>
                <a:uFillTx/>
                <a:latin typeface="Roboto" panose="02000000000000000000" pitchFamily="2" charset="0"/>
                <a:ea typeface="Roboto" panose="02000000000000000000" pitchFamily="2" charset="0"/>
                <a:cs typeface="Lato" panose="020F0502020204030203" pitchFamily="34" charset="0"/>
              </a:rPr>
              <a:t>Put a relevant subtitle in </a:t>
            </a:r>
            <a:r>
              <a:rPr kumimoji="0" lang="en-US" sz="1400" b="0" i="0" u="none" strike="noStrike" kern="1200" cap="none" spc="0" normalizeH="0" baseline="0" noProof="0">
                <a:ln>
                  <a:noFill/>
                </a:ln>
                <a:solidFill>
                  <a:srgbClr val="FFC000"/>
                </a:solidFill>
                <a:effectLst/>
                <a:uLnTx/>
                <a:uFillTx/>
                <a:latin typeface="Roboto" panose="02000000000000000000" pitchFamily="2" charset="0"/>
                <a:ea typeface="Roboto" panose="02000000000000000000" pitchFamily="2" charset="0"/>
                <a:cs typeface="Lato" panose="020F0502020204030203" pitchFamily="34" charset="0"/>
              </a:rPr>
              <a:t>this line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FC000"/>
              </a:solidFill>
              <a:effectLst/>
              <a:uLnTx/>
              <a:uFillTx/>
              <a:latin typeface="Roboto" panose="02000000000000000000" pitchFamily="2" charset="0"/>
              <a:ea typeface="Roboto" panose="02000000000000000000" pitchFamily="2" charset="0"/>
              <a:cs typeface="Lato" panose="020F0502020204030203" pitchFamily="34" charset="0"/>
            </a:endParaRPr>
          </a:p>
        </p:txBody>
      </p:sp>
      <p:grpSp>
        <p:nvGrpSpPr>
          <p:cNvPr id="5" name="Group 4"/>
          <p:cNvGrpSpPr/>
          <p:nvPr/>
        </p:nvGrpSpPr>
        <p:grpSpPr>
          <a:xfrm rot="5400000">
            <a:off x="-395962" y="3558778"/>
            <a:ext cx="894043" cy="107576"/>
            <a:chOff x="5579140" y="4040369"/>
            <a:chExt cx="894043" cy="179362"/>
          </a:xfrm>
        </p:grpSpPr>
        <p:sp>
          <p:nvSpPr>
            <p:cNvPr id="6" name="Rectangle 5"/>
            <p:cNvSpPr/>
            <p:nvPr/>
          </p:nvSpPr>
          <p:spPr>
            <a:xfrm>
              <a:off x="5579140" y="4044919"/>
              <a:ext cx="157003" cy="174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p:cNvSpPr/>
            <p:nvPr/>
          </p:nvSpPr>
          <p:spPr>
            <a:xfrm>
              <a:off x="5768547" y="4044919"/>
              <a:ext cx="157003" cy="1748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p:cNvSpPr/>
            <p:nvPr/>
          </p:nvSpPr>
          <p:spPr>
            <a:xfrm>
              <a:off x="5952161" y="4042003"/>
              <a:ext cx="157003" cy="1748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p:cNvSpPr/>
            <p:nvPr/>
          </p:nvSpPr>
          <p:spPr>
            <a:xfrm>
              <a:off x="6134312" y="4040369"/>
              <a:ext cx="157003" cy="1748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p:cNvSpPr/>
            <p:nvPr/>
          </p:nvSpPr>
          <p:spPr>
            <a:xfrm>
              <a:off x="6316180" y="4042003"/>
              <a:ext cx="157003" cy="1748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aphicFrame>
        <p:nvGraphicFramePr>
          <p:cNvPr id="11" name="Chart 10"/>
          <p:cNvGraphicFramePr/>
          <p:nvPr>
            <p:extLst>
              <p:ext uri="{D42A27DB-BD31-4B8C-83A1-F6EECF244321}">
                <p14:modId xmlns:p14="http://schemas.microsoft.com/office/powerpoint/2010/main" val="585527364"/>
              </p:ext>
            </p:extLst>
          </p:nvPr>
        </p:nvGraphicFramePr>
        <p:xfrm>
          <a:off x="1365162" y="1931832"/>
          <a:ext cx="8860665" cy="349017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04854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1700"/>
                                        <p:tgtEl>
                                          <p:spTgt spid="2"/>
                                        </p:tgtEl>
                                      </p:cBhvr>
                                    </p:animEffect>
                                  </p:childTnLst>
                                </p:cTn>
                              </p:par>
                              <p:par>
                                <p:cTn id="8" presetID="42" presetClass="entr" presetSubtype="0" fill="hold" grpId="0" nodeType="withEffect">
                                  <p:stCondLst>
                                    <p:cond delay="17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childTnLst>
                          </p:cTn>
                        </p:par>
                        <p:par>
                          <p:cTn id="13" fill="hold">
                            <p:stCondLst>
                              <p:cond delay="2700"/>
                            </p:stCondLst>
                            <p:childTnLst>
                              <p:par>
                                <p:cTn id="14" presetID="2" presetClass="entr" presetSubtype="4"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250" fill="hold"/>
                                        <p:tgtEl>
                                          <p:spTgt spid="11"/>
                                        </p:tgtEl>
                                        <p:attrNameLst>
                                          <p:attrName>ppt_x</p:attrName>
                                        </p:attrNameLst>
                                      </p:cBhvr>
                                      <p:tavLst>
                                        <p:tav tm="0">
                                          <p:val>
                                            <p:strVal val="#ppt_x"/>
                                          </p:val>
                                        </p:tav>
                                        <p:tav tm="100000">
                                          <p:val>
                                            <p:strVal val="#ppt_x"/>
                                          </p:val>
                                        </p:tav>
                                      </p:tavLst>
                                    </p:anim>
                                    <p:anim calcmode="lin" valueType="num">
                                      <p:cBhvr additive="base">
                                        <p:cTn id="17" dur="2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Graphic spid="11" grpId="0">
        <p:bldAsOne/>
      </p:bldGraphic>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6">
            <a:extLst>
              <a:ext uri="{FF2B5EF4-FFF2-40B4-BE49-F238E27FC236}">
                <a16:creationId xmlns:a16="http://schemas.microsoft.com/office/drawing/2014/main" id="{59712B94-D989-43EA-AC6D-24608E60844B}"/>
              </a:ext>
            </a:extLst>
          </p:cNvPr>
          <p:cNvSpPr>
            <a:spLocks noGrp="1"/>
          </p:cNvSpPr>
          <p:nvPr>
            <p:ph type="title"/>
          </p:nvPr>
        </p:nvSpPr>
        <p:spPr/>
        <p:txBody>
          <a:bodyPr/>
          <a:lstStyle/>
          <a:p>
            <a:r>
              <a:rPr lang="zh-CN" altLang="en-US" dirty="0"/>
              <a:t>精美可编辑数据图表</a:t>
            </a:r>
          </a:p>
        </p:txBody>
      </p:sp>
      <p:graphicFrame>
        <p:nvGraphicFramePr>
          <p:cNvPr id="19" name="Chart 2">
            <a:extLst>
              <a:ext uri="{FF2B5EF4-FFF2-40B4-BE49-F238E27FC236}">
                <a16:creationId xmlns:a16="http://schemas.microsoft.com/office/drawing/2014/main" id="{FC66D29C-742F-4CC4-9A81-3ECA20756F88}"/>
              </a:ext>
            </a:extLst>
          </p:cNvPr>
          <p:cNvGraphicFramePr/>
          <p:nvPr>
            <p:extLst>
              <p:ext uri="{D42A27DB-BD31-4B8C-83A1-F6EECF244321}">
                <p14:modId xmlns:p14="http://schemas.microsoft.com/office/powerpoint/2010/main" val="1111221327"/>
              </p:ext>
            </p:extLst>
          </p:nvPr>
        </p:nvGraphicFramePr>
        <p:xfrm>
          <a:off x="686338" y="1427018"/>
          <a:ext cx="6260292" cy="4681174"/>
        </p:xfrm>
        <a:graphic>
          <a:graphicData uri="http://schemas.openxmlformats.org/drawingml/2006/chart">
            <c:chart xmlns:c="http://schemas.openxmlformats.org/drawingml/2006/chart" xmlns:r="http://schemas.openxmlformats.org/officeDocument/2006/relationships" r:id="rId2"/>
          </a:graphicData>
        </a:graphic>
      </p:graphicFrame>
      <p:sp>
        <p:nvSpPr>
          <p:cNvPr id="21" name="TextBox 4">
            <a:extLst>
              <a:ext uri="{FF2B5EF4-FFF2-40B4-BE49-F238E27FC236}">
                <a16:creationId xmlns:a16="http://schemas.microsoft.com/office/drawing/2014/main" id="{48718897-C0B2-42B4-B977-846933154511}"/>
              </a:ext>
            </a:extLst>
          </p:cNvPr>
          <p:cNvSpPr txBox="1"/>
          <p:nvPr/>
        </p:nvSpPr>
        <p:spPr>
          <a:xfrm>
            <a:off x="7952509" y="3607476"/>
            <a:ext cx="3528290" cy="64633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2B2B2B"/>
                </a:solidFill>
                <a:effectLst/>
                <a:uLnTx/>
                <a:uFillTx/>
                <a:latin typeface="Lora" charset="0"/>
                <a:ea typeface="Lora" charset="0"/>
                <a:cs typeface="Lora" charset="0"/>
              </a:rPr>
              <a:t>Lorem</a:t>
            </a:r>
            <a:r>
              <a:rPr kumimoji="0" lang="en-US" sz="1200" b="0" i="0" u="none" strike="noStrike" kern="1200" cap="none" spc="0" normalizeH="0" baseline="0" noProof="0" dirty="0">
                <a:ln>
                  <a:noFill/>
                </a:ln>
                <a:solidFill>
                  <a:srgbClr val="2B2B2B"/>
                </a:solidFill>
                <a:effectLst/>
                <a:uLnTx/>
                <a:uFillTx/>
                <a:latin typeface="Lora" charset="0"/>
                <a:ea typeface="Lora" charset="0"/>
                <a:cs typeface="Lora" charset="0"/>
              </a:rPr>
              <a:t> </a:t>
            </a:r>
            <a:r>
              <a:rPr kumimoji="0" lang="en-US" sz="1200" b="0" i="0" u="none" strike="noStrike" kern="1200" cap="none" spc="0" normalizeH="0" baseline="0" noProof="0" dirty="0" err="1">
                <a:ln>
                  <a:noFill/>
                </a:ln>
                <a:solidFill>
                  <a:srgbClr val="2B2B2B"/>
                </a:solidFill>
                <a:effectLst/>
                <a:uLnTx/>
                <a:uFillTx/>
                <a:latin typeface="Lora" charset="0"/>
                <a:ea typeface="Lora" charset="0"/>
                <a:cs typeface="Lora" charset="0"/>
              </a:rPr>
              <a:t>ipsum</a:t>
            </a:r>
            <a:r>
              <a:rPr kumimoji="0" lang="en-US" sz="1200" b="0" i="0" u="none" strike="noStrike" kern="1200" cap="none" spc="0" normalizeH="0" baseline="0" noProof="0" dirty="0">
                <a:ln>
                  <a:noFill/>
                </a:ln>
                <a:solidFill>
                  <a:srgbClr val="2B2B2B"/>
                </a:solidFill>
                <a:effectLst/>
                <a:uLnTx/>
                <a:uFillTx/>
                <a:latin typeface="Lora" charset="0"/>
                <a:ea typeface="Lora" charset="0"/>
                <a:cs typeface="Lora" charset="0"/>
              </a:rPr>
              <a:t> dolor sit </a:t>
            </a:r>
            <a:r>
              <a:rPr kumimoji="0" lang="en-US" sz="1200" b="0" i="0" u="none" strike="noStrike" kern="1200" cap="none" spc="0" normalizeH="0" baseline="0" noProof="0" dirty="0" err="1">
                <a:ln>
                  <a:noFill/>
                </a:ln>
                <a:solidFill>
                  <a:srgbClr val="2B2B2B"/>
                </a:solidFill>
                <a:effectLst/>
                <a:uLnTx/>
                <a:uFillTx/>
                <a:latin typeface="Lora" charset="0"/>
                <a:ea typeface="Lora" charset="0"/>
                <a:cs typeface="Lora" charset="0"/>
              </a:rPr>
              <a:t>amet</a:t>
            </a:r>
            <a:r>
              <a:rPr kumimoji="0" lang="en-US" sz="1200" b="0" i="0" u="none" strike="noStrike" kern="1200" cap="none" spc="0" normalizeH="0" baseline="0" noProof="0" dirty="0">
                <a:ln>
                  <a:noFill/>
                </a:ln>
                <a:solidFill>
                  <a:srgbClr val="2B2B2B"/>
                </a:solidFill>
                <a:effectLst/>
                <a:uLnTx/>
                <a:uFillTx/>
                <a:latin typeface="Lora" charset="0"/>
                <a:ea typeface="Lora" charset="0"/>
                <a:cs typeface="Lora" charset="0"/>
              </a:rPr>
              <a:t>, </a:t>
            </a:r>
            <a:r>
              <a:rPr kumimoji="0" lang="en-US" sz="1200" b="0" i="0" u="none" strike="noStrike" kern="1200" cap="none" spc="0" normalizeH="0" baseline="0" noProof="0" dirty="0" err="1">
                <a:ln>
                  <a:noFill/>
                </a:ln>
                <a:solidFill>
                  <a:srgbClr val="2B2B2B"/>
                </a:solidFill>
                <a:effectLst/>
                <a:uLnTx/>
                <a:uFillTx/>
                <a:latin typeface="Lora" charset="0"/>
                <a:ea typeface="Lora" charset="0"/>
                <a:cs typeface="Lora" charset="0"/>
              </a:rPr>
              <a:t>consectetur</a:t>
            </a:r>
            <a:r>
              <a:rPr kumimoji="0" lang="en-US" sz="1200" b="0" i="0" u="none" strike="noStrike" kern="1200" cap="none" spc="0" normalizeH="0" baseline="0" noProof="0" dirty="0">
                <a:ln>
                  <a:noFill/>
                </a:ln>
                <a:solidFill>
                  <a:srgbClr val="2B2B2B"/>
                </a:solidFill>
                <a:effectLst/>
                <a:uLnTx/>
                <a:uFillTx/>
                <a:latin typeface="Lora" charset="0"/>
                <a:ea typeface="Lora" charset="0"/>
                <a:cs typeface="Lora" charset="0"/>
              </a:rPr>
              <a:t> </a:t>
            </a:r>
            <a:r>
              <a:rPr kumimoji="0" lang="en-US" sz="1200" b="0" i="0" u="none" strike="noStrike" kern="1200" cap="none" spc="0" normalizeH="0" baseline="0" noProof="0" dirty="0" err="1">
                <a:ln>
                  <a:noFill/>
                </a:ln>
                <a:solidFill>
                  <a:srgbClr val="2B2B2B"/>
                </a:solidFill>
                <a:effectLst/>
                <a:uLnTx/>
                <a:uFillTx/>
                <a:latin typeface="Lora" charset="0"/>
                <a:ea typeface="Lora" charset="0"/>
                <a:cs typeface="Lora" charset="0"/>
              </a:rPr>
              <a:t>adipiscing</a:t>
            </a:r>
            <a:r>
              <a:rPr kumimoji="0" lang="en-US" sz="1200" b="0" i="0" u="none" strike="noStrike" kern="1200" cap="none" spc="0" normalizeH="0" baseline="0" noProof="0" dirty="0">
                <a:ln>
                  <a:noFill/>
                </a:ln>
                <a:solidFill>
                  <a:srgbClr val="2B2B2B"/>
                </a:solidFill>
                <a:effectLst/>
                <a:uLnTx/>
                <a:uFillTx/>
                <a:latin typeface="Lora" charset="0"/>
                <a:ea typeface="Lora" charset="0"/>
                <a:cs typeface="Lora" charset="0"/>
              </a:rPr>
              <a:t> </a:t>
            </a:r>
            <a:r>
              <a:rPr kumimoji="0" lang="en-US" sz="1200" b="0" i="0" u="none" strike="noStrike" kern="1200" cap="none" spc="0" normalizeH="0" baseline="0" noProof="0" dirty="0" err="1">
                <a:ln>
                  <a:noFill/>
                </a:ln>
                <a:solidFill>
                  <a:srgbClr val="2B2B2B"/>
                </a:solidFill>
                <a:effectLst/>
                <a:uLnTx/>
                <a:uFillTx/>
                <a:latin typeface="Lora" charset="0"/>
                <a:ea typeface="Lora" charset="0"/>
                <a:cs typeface="Lora" charset="0"/>
              </a:rPr>
              <a:t>elit</a:t>
            </a:r>
            <a:r>
              <a:rPr kumimoji="0" lang="en-US" sz="1200" b="0" i="0" u="none" strike="noStrike" kern="1200" cap="none" spc="0" normalizeH="0" baseline="0" noProof="0" dirty="0">
                <a:ln>
                  <a:noFill/>
                </a:ln>
                <a:solidFill>
                  <a:srgbClr val="2B2B2B"/>
                </a:solidFill>
                <a:effectLst/>
                <a:uLnTx/>
                <a:uFillTx/>
                <a:latin typeface="Lora" charset="0"/>
                <a:ea typeface="Lora" charset="0"/>
                <a:cs typeface="Lora" charset="0"/>
              </a:rPr>
              <a:t>. Donec </a:t>
            </a:r>
            <a:r>
              <a:rPr kumimoji="0" lang="en-US" sz="1200" b="0" i="0" u="none" strike="noStrike" kern="1200" cap="none" spc="0" normalizeH="0" baseline="0" noProof="0" dirty="0" err="1">
                <a:ln>
                  <a:noFill/>
                </a:ln>
                <a:solidFill>
                  <a:srgbClr val="2B2B2B"/>
                </a:solidFill>
                <a:effectLst/>
                <a:uLnTx/>
                <a:uFillTx/>
                <a:latin typeface="Lora" charset="0"/>
                <a:ea typeface="Lora" charset="0"/>
                <a:cs typeface="Lora" charset="0"/>
              </a:rPr>
              <a:t>fringilla</a:t>
            </a:r>
            <a:r>
              <a:rPr kumimoji="0" lang="en-US" sz="1200" b="0" i="0" u="none" strike="noStrike" kern="1200" cap="none" spc="0" normalizeH="0" baseline="0" noProof="0" dirty="0">
                <a:ln>
                  <a:noFill/>
                </a:ln>
                <a:solidFill>
                  <a:srgbClr val="2B2B2B"/>
                </a:solidFill>
                <a:effectLst/>
                <a:uLnTx/>
                <a:uFillTx/>
                <a:latin typeface="Lora" charset="0"/>
                <a:ea typeface="Lora" charset="0"/>
                <a:cs typeface="Lora" charset="0"/>
              </a:rPr>
              <a:t>, </a:t>
            </a:r>
            <a:r>
              <a:rPr kumimoji="0" lang="en-US" sz="1200" b="0" i="0" u="none" strike="noStrike" kern="1200" cap="none" spc="0" normalizeH="0" baseline="0" noProof="0" dirty="0" err="1">
                <a:ln>
                  <a:noFill/>
                </a:ln>
                <a:solidFill>
                  <a:srgbClr val="2B2B2B"/>
                </a:solidFill>
                <a:effectLst/>
                <a:uLnTx/>
                <a:uFillTx/>
                <a:latin typeface="Lora" charset="0"/>
                <a:ea typeface="Lora" charset="0"/>
                <a:cs typeface="Lora" charset="0"/>
              </a:rPr>
              <a:t>metus</a:t>
            </a:r>
            <a:r>
              <a:rPr kumimoji="0" lang="en-US" sz="1200" b="0" i="0" u="none" strike="noStrike" kern="1200" cap="none" spc="0" normalizeH="0" baseline="0" noProof="0" dirty="0">
                <a:ln>
                  <a:noFill/>
                </a:ln>
                <a:solidFill>
                  <a:srgbClr val="2B2B2B"/>
                </a:solidFill>
                <a:effectLst/>
                <a:uLnTx/>
                <a:uFillTx/>
                <a:latin typeface="Lora" charset="0"/>
                <a:ea typeface="Lora" charset="0"/>
                <a:cs typeface="Lora" charset="0"/>
              </a:rPr>
              <a:t> </a:t>
            </a:r>
            <a:r>
              <a:rPr kumimoji="0" lang="en-US" sz="1200" b="0" i="0" u="none" strike="noStrike" kern="1200" cap="none" spc="0" normalizeH="0" baseline="0" noProof="0" dirty="0" err="1">
                <a:ln>
                  <a:noFill/>
                </a:ln>
                <a:solidFill>
                  <a:srgbClr val="2B2B2B"/>
                </a:solidFill>
                <a:effectLst/>
                <a:uLnTx/>
                <a:uFillTx/>
                <a:latin typeface="Lora" charset="0"/>
                <a:ea typeface="Lora" charset="0"/>
                <a:cs typeface="Lora" charset="0"/>
              </a:rPr>
              <a:t>nec</a:t>
            </a:r>
            <a:r>
              <a:rPr kumimoji="0" lang="en-US" sz="1200" b="0" i="0" u="none" strike="noStrike" kern="1200" cap="none" spc="0" normalizeH="0" baseline="0" noProof="0" dirty="0">
                <a:ln>
                  <a:noFill/>
                </a:ln>
                <a:solidFill>
                  <a:srgbClr val="2B2B2B"/>
                </a:solidFill>
                <a:effectLst/>
                <a:uLnTx/>
                <a:uFillTx/>
                <a:latin typeface="Lora" charset="0"/>
                <a:ea typeface="Lora" charset="0"/>
                <a:cs typeface="Lora" charset="0"/>
              </a:rPr>
              <a:t> pulvinar </a:t>
            </a:r>
            <a:r>
              <a:rPr kumimoji="0" lang="en-US" sz="1200" b="0" i="0" u="none" strike="noStrike" kern="1200" cap="none" spc="0" normalizeH="0" baseline="0" noProof="0" dirty="0" err="1">
                <a:ln>
                  <a:noFill/>
                </a:ln>
                <a:solidFill>
                  <a:srgbClr val="2B2B2B"/>
                </a:solidFill>
                <a:effectLst/>
                <a:uLnTx/>
                <a:uFillTx/>
                <a:latin typeface="Lora" charset="0"/>
                <a:ea typeface="Lora" charset="0"/>
                <a:cs typeface="Lora" charset="0"/>
              </a:rPr>
              <a:t>molestie</a:t>
            </a:r>
            <a:endParaRPr kumimoji="0" lang="en-US" sz="1200" b="0" i="0" u="none" strike="noStrike" kern="1200" cap="none" spc="0" normalizeH="0" baseline="0" noProof="0" dirty="0">
              <a:ln>
                <a:noFill/>
              </a:ln>
              <a:solidFill>
                <a:srgbClr val="2B2B2B"/>
              </a:solidFill>
              <a:effectLst/>
              <a:uLnTx/>
              <a:uFillTx/>
              <a:latin typeface="Lora" charset="0"/>
              <a:ea typeface="Lora" charset="0"/>
              <a:cs typeface="Lora" charset="0"/>
            </a:endParaRPr>
          </a:p>
        </p:txBody>
      </p:sp>
      <p:sp>
        <p:nvSpPr>
          <p:cNvPr id="2" name="椭圆 1">
            <a:extLst>
              <a:ext uri="{FF2B5EF4-FFF2-40B4-BE49-F238E27FC236}">
                <a16:creationId xmlns:a16="http://schemas.microsoft.com/office/drawing/2014/main" id="{152CB813-3B03-45C1-9EA5-3097C46E72D4}"/>
              </a:ext>
            </a:extLst>
          </p:cNvPr>
          <p:cNvSpPr/>
          <p:nvPr/>
        </p:nvSpPr>
        <p:spPr>
          <a:xfrm>
            <a:off x="7384473" y="3782292"/>
            <a:ext cx="429490" cy="42949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22" name="TextBox 4">
            <a:extLst>
              <a:ext uri="{FF2B5EF4-FFF2-40B4-BE49-F238E27FC236}">
                <a16:creationId xmlns:a16="http://schemas.microsoft.com/office/drawing/2014/main" id="{A2F79EEB-C4CD-4C86-8EA1-9AA2FF47500A}"/>
              </a:ext>
            </a:extLst>
          </p:cNvPr>
          <p:cNvSpPr txBox="1"/>
          <p:nvPr/>
        </p:nvSpPr>
        <p:spPr>
          <a:xfrm>
            <a:off x="7952509" y="4383330"/>
            <a:ext cx="3528290" cy="64633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2B2B2B"/>
                </a:solidFill>
                <a:effectLst/>
                <a:uLnTx/>
                <a:uFillTx/>
                <a:latin typeface="Lora" charset="0"/>
                <a:ea typeface="Lora" charset="0"/>
                <a:cs typeface="Lora" charset="0"/>
              </a:rPr>
              <a:t>Lorem</a:t>
            </a:r>
            <a:r>
              <a:rPr kumimoji="0" lang="en-US" sz="1200" b="0" i="0" u="none" strike="noStrike" kern="1200" cap="none" spc="0" normalizeH="0" baseline="0" noProof="0" dirty="0">
                <a:ln>
                  <a:noFill/>
                </a:ln>
                <a:solidFill>
                  <a:srgbClr val="2B2B2B"/>
                </a:solidFill>
                <a:effectLst/>
                <a:uLnTx/>
                <a:uFillTx/>
                <a:latin typeface="Lora" charset="0"/>
                <a:ea typeface="Lora" charset="0"/>
                <a:cs typeface="Lora" charset="0"/>
              </a:rPr>
              <a:t> </a:t>
            </a:r>
            <a:r>
              <a:rPr kumimoji="0" lang="en-US" sz="1200" b="0" i="0" u="none" strike="noStrike" kern="1200" cap="none" spc="0" normalizeH="0" baseline="0" noProof="0" dirty="0" err="1">
                <a:ln>
                  <a:noFill/>
                </a:ln>
                <a:solidFill>
                  <a:srgbClr val="2B2B2B"/>
                </a:solidFill>
                <a:effectLst/>
                <a:uLnTx/>
                <a:uFillTx/>
                <a:latin typeface="Lora" charset="0"/>
                <a:ea typeface="Lora" charset="0"/>
                <a:cs typeface="Lora" charset="0"/>
              </a:rPr>
              <a:t>ipsum</a:t>
            </a:r>
            <a:r>
              <a:rPr kumimoji="0" lang="en-US" sz="1200" b="0" i="0" u="none" strike="noStrike" kern="1200" cap="none" spc="0" normalizeH="0" baseline="0" noProof="0" dirty="0">
                <a:ln>
                  <a:noFill/>
                </a:ln>
                <a:solidFill>
                  <a:srgbClr val="2B2B2B"/>
                </a:solidFill>
                <a:effectLst/>
                <a:uLnTx/>
                <a:uFillTx/>
                <a:latin typeface="Lora" charset="0"/>
                <a:ea typeface="Lora" charset="0"/>
                <a:cs typeface="Lora" charset="0"/>
              </a:rPr>
              <a:t> dolor sit </a:t>
            </a:r>
            <a:r>
              <a:rPr kumimoji="0" lang="en-US" sz="1200" b="0" i="0" u="none" strike="noStrike" kern="1200" cap="none" spc="0" normalizeH="0" baseline="0" noProof="0" dirty="0" err="1">
                <a:ln>
                  <a:noFill/>
                </a:ln>
                <a:solidFill>
                  <a:srgbClr val="2B2B2B"/>
                </a:solidFill>
                <a:effectLst/>
                <a:uLnTx/>
                <a:uFillTx/>
                <a:latin typeface="Lora" charset="0"/>
                <a:ea typeface="Lora" charset="0"/>
                <a:cs typeface="Lora" charset="0"/>
              </a:rPr>
              <a:t>amet</a:t>
            </a:r>
            <a:r>
              <a:rPr kumimoji="0" lang="en-US" sz="1200" b="0" i="0" u="none" strike="noStrike" kern="1200" cap="none" spc="0" normalizeH="0" baseline="0" noProof="0" dirty="0">
                <a:ln>
                  <a:noFill/>
                </a:ln>
                <a:solidFill>
                  <a:srgbClr val="2B2B2B"/>
                </a:solidFill>
                <a:effectLst/>
                <a:uLnTx/>
                <a:uFillTx/>
                <a:latin typeface="Lora" charset="0"/>
                <a:ea typeface="Lora" charset="0"/>
                <a:cs typeface="Lora" charset="0"/>
              </a:rPr>
              <a:t>, </a:t>
            </a:r>
            <a:r>
              <a:rPr kumimoji="0" lang="en-US" sz="1200" b="0" i="0" u="none" strike="noStrike" kern="1200" cap="none" spc="0" normalizeH="0" baseline="0" noProof="0" dirty="0" err="1">
                <a:ln>
                  <a:noFill/>
                </a:ln>
                <a:solidFill>
                  <a:srgbClr val="2B2B2B"/>
                </a:solidFill>
                <a:effectLst/>
                <a:uLnTx/>
                <a:uFillTx/>
                <a:latin typeface="Lora" charset="0"/>
                <a:ea typeface="Lora" charset="0"/>
                <a:cs typeface="Lora" charset="0"/>
              </a:rPr>
              <a:t>consectetur</a:t>
            </a:r>
            <a:r>
              <a:rPr kumimoji="0" lang="en-US" sz="1200" b="0" i="0" u="none" strike="noStrike" kern="1200" cap="none" spc="0" normalizeH="0" baseline="0" noProof="0" dirty="0">
                <a:ln>
                  <a:noFill/>
                </a:ln>
                <a:solidFill>
                  <a:srgbClr val="2B2B2B"/>
                </a:solidFill>
                <a:effectLst/>
                <a:uLnTx/>
                <a:uFillTx/>
                <a:latin typeface="Lora" charset="0"/>
                <a:ea typeface="Lora" charset="0"/>
                <a:cs typeface="Lora" charset="0"/>
              </a:rPr>
              <a:t> </a:t>
            </a:r>
            <a:r>
              <a:rPr kumimoji="0" lang="en-US" sz="1200" b="0" i="0" u="none" strike="noStrike" kern="1200" cap="none" spc="0" normalizeH="0" baseline="0" noProof="0" dirty="0" err="1">
                <a:ln>
                  <a:noFill/>
                </a:ln>
                <a:solidFill>
                  <a:srgbClr val="2B2B2B"/>
                </a:solidFill>
                <a:effectLst/>
                <a:uLnTx/>
                <a:uFillTx/>
                <a:latin typeface="Lora" charset="0"/>
                <a:ea typeface="Lora" charset="0"/>
                <a:cs typeface="Lora" charset="0"/>
              </a:rPr>
              <a:t>adipiscing</a:t>
            </a:r>
            <a:r>
              <a:rPr kumimoji="0" lang="en-US" sz="1200" b="0" i="0" u="none" strike="noStrike" kern="1200" cap="none" spc="0" normalizeH="0" baseline="0" noProof="0" dirty="0">
                <a:ln>
                  <a:noFill/>
                </a:ln>
                <a:solidFill>
                  <a:srgbClr val="2B2B2B"/>
                </a:solidFill>
                <a:effectLst/>
                <a:uLnTx/>
                <a:uFillTx/>
                <a:latin typeface="Lora" charset="0"/>
                <a:ea typeface="Lora" charset="0"/>
                <a:cs typeface="Lora" charset="0"/>
              </a:rPr>
              <a:t> </a:t>
            </a:r>
            <a:r>
              <a:rPr kumimoji="0" lang="en-US" sz="1200" b="0" i="0" u="none" strike="noStrike" kern="1200" cap="none" spc="0" normalizeH="0" baseline="0" noProof="0" dirty="0" err="1">
                <a:ln>
                  <a:noFill/>
                </a:ln>
                <a:solidFill>
                  <a:srgbClr val="2B2B2B"/>
                </a:solidFill>
                <a:effectLst/>
                <a:uLnTx/>
                <a:uFillTx/>
                <a:latin typeface="Lora" charset="0"/>
                <a:ea typeface="Lora" charset="0"/>
                <a:cs typeface="Lora" charset="0"/>
              </a:rPr>
              <a:t>elit</a:t>
            </a:r>
            <a:r>
              <a:rPr kumimoji="0" lang="en-US" sz="1200" b="0" i="0" u="none" strike="noStrike" kern="1200" cap="none" spc="0" normalizeH="0" baseline="0" noProof="0" dirty="0">
                <a:ln>
                  <a:noFill/>
                </a:ln>
                <a:solidFill>
                  <a:srgbClr val="2B2B2B"/>
                </a:solidFill>
                <a:effectLst/>
                <a:uLnTx/>
                <a:uFillTx/>
                <a:latin typeface="Lora" charset="0"/>
                <a:ea typeface="Lora" charset="0"/>
                <a:cs typeface="Lora" charset="0"/>
              </a:rPr>
              <a:t>. Donec </a:t>
            </a:r>
            <a:r>
              <a:rPr kumimoji="0" lang="en-US" sz="1200" b="0" i="0" u="none" strike="noStrike" kern="1200" cap="none" spc="0" normalizeH="0" baseline="0" noProof="0" dirty="0" err="1">
                <a:ln>
                  <a:noFill/>
                </a:ln>
                <a:solidFill>
                  <a:srgbClr val="2B2B2B"/>
                </a:solidFill>
                <a:effectLst/>
                <a:uLnTx/>
                <a:uFillTx/>
                <a:latin typeface="Lora" charset="0"/>
                <a:ea typeface="Lora" charset="0"/>
                <a:cs typeface="Lora" charset="0"/>
              </a:rPr>
              <a:t>fringilla</a:t>
            </a:r>
            <a:r>
              <a:rPr kumimoji="0" lang="en-US" sz="1200" b="0" i="0" u="none" strike="noStrike" kern="1200" cap="none" spc="0" normalizeH="0" baseline="0" noProof="0" dirty="0">
                <a:ln>
                  <a:noFill/>
                </a:ln>
                <a:solidFill>
                  <a:srgbClr val="2B2B2B"/>
                </a:solidFill>
                <a:effectLst/>
                <a:uLnTx/>
                <a:uFillTx/>
                <a:latin typeface="Lora" charset="0"/>
                <a:ea typeface="Lora" charset="0"/>
                <a:cs typeface="Lora" charset="0"/>
              </a:rPr>
              <a:t>, </a:t>
            </a:r>
            <a:r>
              <a:rPr kumimoji="0" lang="en-US" sz="1200" b="0" i="0" u="none" strike="noStrike" kern="1200" cap="none" spc="0" normalizeH="0" baseline="0" noProof="0" dirty="0" err="1">
                <a:ln>
                  <a:noFill/>
                </a:ln>
                <a:solidFill>
                  <a:srgbClr val="2B2B2B"/>
                </a:solidFill>
                <a:effectLst/>
                <a:uLnTx/>
                <a:uFillTx/>
                <a:latin typeface="Lora" charset="0"/>
                <a:ea typeface="Lora" charset="0"/>
                <a:cs typeface="Lora" charset="0"/>
              </a:rPr>
              <a:t>metus</a:t>
            </a:r>
            <a:r>
              <a:rPr kumimoji="0" lang="en-US" sz="1200" b="0" i="0" u="none" strike="noStrike" kern="1200" cap="none" spc="0" normalizeH="0" baseline="0" noProof="0" dirty="0">
                <a:ln>
                  <a:noFill/>
                </a:ln>
                <a:solidFill>
                  <a:srgbClr val="2B2B2B"/>
                </a:solidFill>
                <a:effectLst/>
                <a:uLnTx/>
                <a:uFillTx/>
                <a:latin typeface="Lora" charset="0"/>
                <a:ea typeface="Lora" charset="0"/>
                <a:cs typeface="Lora" charset="0"/>
              </a:rPr>
              <a:t> </a:t>
            </a:r>
            <a:r>
              <a:rPr kumimoji="0" lang="en-US" sz="1200" b="0" i="0" u="none" strike="noStrike" kern="1200" cap="none" spc="0" normalizeH="0" baseline="0" noProof="0" dirty="0" err="1">
                <a:ln>
                  <a:noFill/>
                </a:ln>
                <a:solidFill>
                  <a:srgbClr val="2B2B2B"/>
                </a:solidFill>
                <a:effectLst/>
                <a:uLnTx/>
                <a:uFillTx/>
                <a:latin typeface="Lora" charset="0"/>
                <a:ea typeface="Lora" charset="0"/>
                <a:cs typeface="Lora" charset="0"/>
              </a:rPr>
              <a:t>nec</a:t>
            </a:r>
            <a:r>
              <a:rPr kumimoji="0" lang="en-US" sz="1200" b="0" i="0" u="none" strike="noStrike" kern="1200" cap="none" spc="0" normalizeH="0" baseline="0" noProof="0" dirty="0">
                <a:ln>
                  <a:noFill/>
                </a:ln>
                <a:solidFill>
                  <a:srgbClr val="2B2B2B"/>
                </a:solidFill>
                <a:effectLst/>
                <a:uLnTx/>
                <a:uFillTx/>
                <a:latin typeface="Lora" charset="0"/>
                <a:ea typeface="Lora" charset="0"/>
                <a:cs typeface="Lora" charset="0"/>
              </a:rPr>
              <a:t> pulvinar </a:t>
            </a:r>
            <a:r>
              <a:rPr kumimoji="0" lang="en-US" sz="1200" b="0" i="0" u="none" strike="noStrike" kern="1200" cap="none" spc="0" normalizeH="0" baseline="0" noProof="0" dirty="0" err="1">
                <a:ln>
                  <a:noFill/>
                </a:ln>
                <a:solidFill>
                  <a:srgbClr val="2B2B2B"/>
                </a:solidFill>
                <a:effectLst/>
                <a:uLnTx/>
                <a:uFillTx/>
                <a:latin typeface="Lora" charset="0"/>
                <a:ea typeface="Lora" charset="0"/>
                <a:cs typeface="Lora" charset="0"/>
              </a:rPr>
              <a:t>molestie</a:t>
            </a:r>
            <a:endParaRPr kumimoji="0" lang="en-US" sz="1200" b="0" i="0" u="none" strike="noStrike" kern="1200" cap="none" spc="0" normalizeH="0" baseline="0" noProof="0" dirty="0">
              <a:ln>
                <a:noFill/>
              </a:ln>
              <a:solidFill>
                <a:srgbClr val="2B2B2B"/>
              </a:solidFill>
              <a:effectLst/>
              <a:uLnTx/>
              <a:uFillTx/>
              <a:latin typeface="Lora" charset="0"/>
              <a:ea typeface="Lora" charset="0"/>
              <a:cs typeface="Lora" charset="0"/>
            </a:endParaRPr>
          </a:p>
        </p:txBody>
      </p:sp>
      <p:sp>
        <p:nvSpPr>
          <p:cNvPr id="23" name="椭圆 22">
            <a:extLst>
              <a:ext uri="{FF2B5EF4-FFF2-40B4-BE49-F238E27FC236}">
                <a16:creationId xmlns:a16="http://schemas.microsoft.com/office/drawing/2014/main" id="{7AEB4CD5-36D5-4309-8758-C610A979EB18}"/>
              </a:ext>
            </a:extLst>
          </p:cNvPr>
          <p:cNvSpPr/>
          <p:nvPr/>
        </p:nvSpPr>
        <p:spPr>
          <a:xfrm>
            <a:off x="7384473" y="4558146"/>
            <a:ext cx="429490" cy="429490"/>
          </a:xfrm>
          <a:prstGeom prst="ellipse">
            <a:avLst/>
          </a:prstGeom>
          <a:solidFill>
            <a:srgbClr val="FA8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24" name="TextBox 4">
            <a:extLst>
              <a:ext uri="{FF2B5EF4-FFF2-40B4-BE49-F238E27FC236}">
                <a16:creationId xmlns:a16="http://schemas.microsoft.com/office/drawing/2014/main" id="{2E2844E3-C64D-42B5-8E81-C669CDD67356}"/>
              </a:ext>
            </a:extLst>
          </p:cNvPr>
          <p:cNvSpPr txBox="1"/>
          <p:nvPr/>
        </p:nvSpPr>
        <p:spPr>
          <a:xfrm>
            <a:off x="7952509" y="5145330"/>
            <a:ext cx="3528290" cy="64633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2B2B2B"/>
                </a:solidFill>
                <a:effectLst/>
                <a:uLnTx/>
                <a:uFillTx/>
                <a:latin typeface="Lora" charset="0"/>
                <a:ea typeface="Lora" charset="0"/>
                <a:cs typeface="Lora" charset="0"/>
              </a:rPr>
              <a:t>Lorem</a:t>
            </a:r>
            <a:r>
              <a:rPr kumimoji="0" lang="en-US" sz="1200" b="0" i="0" u="none" strike="noStrike" kern="1200" cap="none" spc="0" normalizeH="0" baseline="0" noProof="0" dirty="0">
                <a:ln>
                  <a:noFill/>
                </a:ln>
                <a:solidFill>
                  <a:srgbClr val="2B2B2B"/>
                </a:solidFill>
                <a:effectLst/>
                <a:uLnTx/>
                <a:uFillTx/>
                <a:latin typeface="Lora" charset="0"/>
                <a:ea typeface="Lora" charset="0"/>
                <a:cs typeface="Lora" charset="0"/>
              </a:rPr>
              <a:t> </a:t>
            </a:r>
            <a:r>
              <a:rPr kumimoji="0" lang="en-US" sz="1200" b="0" i="0" u="none" strike="noStrike" kern="1200" cap="none" spc="0" normalizeH="0" baseline="0" noProof="0" dirty="0" err="1">
                <a:ln>
                  <a:noFill/>
                </a:ln>
                <a:solidFill>
                  <a:srgbClr val="2B2B2B"/>
                </a:solidFill>
                <a:effectLst/>
                <a:uLnTx/>
                <a:uFillTx/>
                <a:latin typeface="Lora" charset="0"/>
                <a:ea typeface="Lora" charset="0"/>
                <a:cs typeface="Lora" charset="0"/>
              </a:rPr>
              <a:t>ipsum</a:t>
            </a:r>
            <a:r>
              <a:rPr kumimoji="0" lang="en-US" sz="1200" b="0" i="0" u="none" strike="noStrike" kern="1200" cap="none" spc="0" normalizeH="0" baseline="0" noProof="0" dirty="0">
                <a:ln>
                  <a:noFill/>
                </a:ln>
                <a:solidFill>
                  <a:srgbClr val="2B2B2B"/>
                </a:solidFill>
                <a:effectLst/>
                <a:uLnTx/>
                <a:uFillTx/>
                <a:latin typeface="Lora" charset="0"/>
                <a:ea typeface="Lora" charset="0"/>
                <a:cs typeface="Lora" charset="0"/>
              </a:rPr>
              <a:t> dolor sit </a:t>
            </a:r>
            <a:r>
              <a:rPr kumimoji="0" lang="en-US" sz="1200" b="0" i="0" u="none" strike="noStrike" kern="1200" cap="none" spc="0" normalizeH="0" baseline="0" noProof="0" dirty="0" err="1">
                <a:ln>
                  <a:noFill/>
                </a:ln>
                <a:solidFill>
                  <a:srgbClr val="2B2B2B"/>
                </a:solidFill>
                <a:effectLst/>
                <a:uLnTx/>
                <a:uFillTx/>
                <a:latin typeface="Lora" charset="0"/>
                <a:ea typeface="Lora" charset="0"/>
                <a:cs typeface="Lora" charset="0"/>
              </a:rPr>
              <a:t>amet</a:t>
            </a:r>
            <a:r>
              <a:rPr kumimoji="0" lang="en-US" sz="1200" b="0" i="0" u="none" strike="noStrike" kern="1200" cap="none" spc="0" normalizeH="0" baseline="0" noProof="0" dirty="0">
                <a:ln>
                  <a:noFill/>
                </a:ln>
                <a:solidFill>
                  <a:srgbClr val="2B2B2B"/>
                </a:solidFill>
                <a:effectLst/>
                <a:uLnTx/>
                <a:uFillTx/>
                <a:latin typeface="Lora" charset="0"/>
                <a:ea typeface="Lora" charset="0"/>
                <a:cs typeface="Lora" charset="0"/>
              </a:rPr>
              <a:t>, </a:t>
            </a:r>
            <a:r>
              <a:rPr kumimoji="0" lang="en-US" sz="1200" b="0" i="0" u="none" strike="noStrike" kern="1200" cap="none" spc="0" normalizeH="0" baseline="0" noProof="0" dirty="0" err="1">
                <a:ln>
                  <a:noFill/>
                </a:ln>
                <a:solidFill>
                  <a:srgbClr val="2B2B2B"/>
                </a:solidFill>
                <a:effectLst/>
                <a:uLnTx/>
                <a:uFillTx/>
                <a:latin typeface="Lora" charset="0"/>
                <a:ea typeface="Lora" charset="0"/>
                <a:cs typeface="Lora" charset="0"/>
              </a:rPr>
              <a:t>consectetur</a:t>
            </a:r>
            <a:r>
              <a:rPr kumimoji="0" lang="en-US" sz="1200" b="0" i="0" u="none" strike="noStrike" kern="1200" cap="none" spc="0" normalizeH="0" baseline="0" noProof="0" dirty="0">
                <a:ln>
                  <a:noFill/>
                </a:ln>
                <a:solidFill>
                  <a:srgbClr val="2B2B2B"/>
                </a:solidFill>
                <a:effectLst/>
                <a:uLnTx/>
                <a:uFillTx/>
                <a:latin typeface="Lora" charset="0"/>
                <a:ea typeface="Lora" charset="0"/>
                <a:cs typeface="Lora" charset="0"/>
              </a:rPr>
              <a:t> </a:t>
            </a:r>
            <a:r>
              <a:rPr kumimoji="0" lang="en-US" sz="1200" b="0" i="0" u="none" strike="noStrike" kern="1200" cap="none" spc="0" normalizeH="0" baseline="0" noProof="0" dirty="0" err="1">
                <a:ln>
                  <a:noFill/>
                </a:ln>
                <a:solidFill>
                  <a:srgbClr val="2B2B2B"/>
                </a:solidFill>
                <a:effectLst/>
                <a:uLnTx/>
                <a:uFillTx/>
                <a:latin typeface="Lora" charset="0"/>
                <a:ea typeface="Lora" charset="0"/>
                <a:cs typeface="Lora" charset="0"/>
              </a:rPr>
              <a:t>adipiscing</a:t>
            </a:r>
            <a:r>
              <a:rPr kumimoji="0" lang="en-US" sz="1200" b="0" i="0" u="none" strike="noStrike" kern="1200" cap="none" spc="0" normalizeH="0" baseline="0" noProof="0" dirty="0">
                <a:ln>
                  <a:noFill/>
                </a:ln>
                <a:solidFill>
                  <a:srgbClr val="2B2B2B"/>
                </a:solidFill>
                <a:effectLst/>
                <a:uLnTx/>
                <a:uFillTx/>
                <a:latin typeface="Lora" charset="0"/>
                <a:ea typeface="Lora" charset="0"/>
                <a:cs typeface="Lora" charset="0"/>
              </a:rPr>
              <a:t> </a:t>
            </a:r>
            <a:r>
              <a:rPr kumimoji="0" lang="en-US" sz="1200" b="0" i="0" u="none" strike="noStrike" kern="1200" cap="none" spc="0" normalizeH="0" baseline="0" noProof="0" dirty="0" err="1">
                <a:ln>
                  <a:noFill/>
                </a:ln>
                <a:solidFill>
                  <a:srgbClr val="2B2B2B"/>
                </a:solidFill>
                <a:effectLst/>
                <a:uLnTx/>
                <a:uFillTx/>
                <a:latin typeface="Lora" charset="0"/>
                <a:ea typeface="Lora" charset="0"/>
                <a:cs typeface="Lora" charset="0"/>
              </a:rPr>
              <a:t>elit</a:t>
            </a:r>
            <a:r>
              <a:rPr kumimoji="0" lang="en-US" sz="1200" b="0" i="0" u="none" strike="noStrike" kern="1200" cap="none" spc="0" normalizeH="0" baseline="0" noProof="0" dirty="0">
                <a:ln>
                  <a:noFill/>
                </a:ln>
                <a:solidFill>
                  <a:srgbClr val="2B2B2B"/>
                </a:solidFill>
                <a:effectLst/>
                <a:uLnTx/>
                <a:uFillTx/>
                <a:latin typeface="Lora" charset="0"/>
                <a:ea typeface="Lora" charset="0"/>
                <a:cs typeface="Lora" charset="0"/>
              </a:rPr>
              <a:t>. </a:t>
            </a:r>
            <a:r>
              <a:rPr kumimoji="0" lang="en-US" sz="1200" b="0" i="0" u="none" strike="noStrike" kern="1200" cap="none" spc="0" normalizeH="0" baseline="0" noProof="0" dirty="0" err="1">
                <a:ln>
                  <a:noFill/>
                </a:ln>
                <a:solidFill>
                  <a:srgbClr val="2B2B2B"/>
                </a:solidFill>
                <a:effectLst/>
                <a:uLnTx/>
                <a:uFillTx/>
                <a:latin typeface="Lora" charset="0"/>
                <a:ea typeface="Lora" charset="0"/>
                <a:cs typeface="Lora" charset="0"/>
              </a:rPr>
              <a:t>Donec</a:t>
            </a:r>
            <a:r>
              <a:rPr kumimoji="0" lang="en-US" sz="1200" b="0" i="0" u="none" strike="noStrike" kern="1200" cap="none" spc="0" normalizeH="0" baseline="0" noProof="0" dirty="0">
                <a:ln>
                  <a:noFill/>
                </a:ln>
                <a:solidFill>
                  <a:srgbClr val="2B2B2B"/>
                </a:solidFill>
                <a:effectLst/>
                <a:uLnTx/>
                <a:uFillTx/>
                <a:latin typeface="Lora" charset="0"/>
                <a:ea typeface="Lora" charset="0"/>
                <a:cs typeface="Lora" charset="0"/>
              </a:rPr>
              <a:t> </a:t>
            </a:r>
            <a:r>
              <a:rPr kumimoji="0" lang="en-US" sz="1200" b="0" i="0" u="none" strike="noStrike" kern="1200" cap="none" spc="0" normalizeH="0" baseline="0" noProof="0" dirty="0" err="1">
                <a:ln>
                  <a:noFill/>
                </a:ln>
                <a:solidFill>
                  <a:srgbClr val="2B2B2B"/>
                </a:solidFill>
                <a:effectLst/>
                <a:uLnTx/>
                <a:uFillTx/>
                <a:latin typeface="Lora" charset="0"/>
                <a:ea typeface="Lora" charset="0"/>
                <a:cs typeface="Lora" charset="0"/>
              </a:rPr>
              <a:t>fringilla</a:t>
            </a:r>
            <a:r>
              <a:rPr kumimoji="0" lang="en-US" sz="1200" b="0" i="0" u="none" strike="noStrike" kern="1200" cap="none" spc="0" normalizeH="0" baseline="0" noProof="0" dirty="0">
                <a:ln>
                  <a:noFill/>
                </a:ln>
                <a:solidFill>
                  <a:srgbClr val="2B2B2B"/>
                </a:solidFill>
                <a:effectLst/>
                <a:uLnTx/>
                <a:uFillTx/>
                <a:latin typeface="Lora" charset="0"/>
                <a:ea typeface="Lora" charset="0"/>
                <a:cs typeface="Lora" charset="0"/>
              </a:rPr>
              <a:t>, </a:t>
            </a:r>
            <a:r>
              <a:rPr kumimoji="0" lang="en-US" sz="1200" b="0" i="0" u="none" strike="noStrike" kern="1200" cap="none" spc="0" normalizeH="0" baseline="0" noProof="0" dirty="0" err="1">
                <a:ln>
                  <a:noFill/>
                </a:ln>
                <a:solidFill>
                  <a:srgbClr val="2B2B2B"/>
                </a:solidFill>
                <a:effectLst/>
                <a:uLnTx/>
                <a:uFillTx/>
                <a:latin typeface="Lora" charset="0"/>
                <a:ea typeface="Lora" charset="0"/>
                <a:cs typeface="Lora" charset="0"/>
              </a:rPr>
              <a:t>metus</a:t>
            </a:r>
            <a:r>
              <a:rPr kumimoji="0" lang="en-US" sz="1200" b="0" i="0" u="none" strike="noStrike" kern="1200" cap="none" spc="0" normalizeH="0" baseline="0" noProof="0" dirty="0">
                <a:ln>
                  <a:noFill/>
                </a:ln>
                <a:solidFill>
                  <a:srgbClr val="2B2B2B"/>
                </a:solidFill>
                <a:effectLst/>
                <a:uLnTx/>
                <a:uFillTx/>
                <a:latin typeface="Lora" charset="0"/>
                <a:ea typeface="Lora" charset="0"/>
                <a:cs typeface="Lora" charset="0"/>
              </a:rPr>
              <a:t> </a:t>
            </a:r>
            <a:r>
              <a:rPr kumimoji="0" lang="en-US" sz="1200" b="0" i="0" u="none" strike="noStrike" kern="1200" cap="none" spc="0" normalizeH="0" baseline="0" noProof="0" dirty="0" err="1">
                <a:ln>
                  <a:noFill/>
                </a:ln>
                <a:solidFill>
                  <a:srgbClr val="2B2B2B"/>
                </a:solidFill>
                <a:effectLst/>
                <a:uLnTx/>
                <a:uFillTx/>
                <a:latin typeface="Lora" charset="0"/>
                <a:ea typeface="Lora" charset="0"/>
                <a:cs typeface="Lora" charset="0"/>
              </a:rPr>
              <a:t>nec</a:t>
            </a:r>
            <a:r>
              <a:rPr kumimoji="0" lang="en-US" sz="1200" b="0" i="0" u="none" strike="noStrike" kern="1200" cap="none" spc="0" normalizeH="0" baseline="0" noProof="0" dirty="0">
                <a:ln>
                  <a:noFill/>
                </a:ln>
                <a:solidFill>
                  <a:srgbClr val="2B2B2B"/>
                </a:solidFill>
                <a:effectLst/>
                <a:uLnTx/>
                <a:uFillTx/>
                <a:latin typeface="Lora" charset="0"/>
                <a:ea typeface="Lora" charset="0"/>
                <a:cs typeface="Lora" charset="0"/>
              </a:rPr>
              <a:t> </a:t>
            </a:r>
            <a:r>
              <a:rPr kumimoji="0" lang="en-US" sz="1200" b="0" i="0" u="none" strike="noStrike" kern="1200" cap="none" spc="0" normalizeH="0" baseline="0" noProof="0" err="1">
                <a:ln>
                  <a:noFill/>
                </a:ln>
                <a:solidFill>
                  <a:srgbClr val="2B2B2B"/>
                </a:solidFill>
                <a:effectLst/>
                <a:uLnTx/>
                <a:uFillTx/>
                <a:latin typeface="Lora" charset="0"/>
                <a:ea typeface="Lora" charset="0"/>
                <a:cs typeface="Lora" charset="0"/>
              </a:rPr>
              <a:t>pulvinar</a:t>
            </a:r>
            <a:r>
              <a:rPr kumimoji="0" lang="en-US" sz="1200" b="0" i="0" u="none" strike="noStrike" kern="1200" cap="none" spc="0" normalizeH="0" baseline="0" noProof="0">
                <a:ln>
                  <a:noFill/>
                </a:ln>
                <a:solidFill>
                  <a:srgbClr val="2B2B2B"/>
                </a:solidFill>
                <a:effectLst/>
                <a:uLnTx/>
                <a:uFillTx/>
                <a:latin typeface="Lora" charset="0"/>
                <a:ea typeface="Lora" charset="0"/>
                <a:cs typeface="Lora" charset="0"/>
              </a:rPr>
              <a:t> molestie</a:t>
            </a:r>
            <a:endParaRPr kumimoji="0" lang="en-US" sz="1200" b="0" i="0" u="none" strike="noStrike" kern="1200" cap="none" spc="0" normalizeH="0" baseline="0" noProof="0" dirty="0">
              <a:ln>
                <a:noFill/>
              </a:ln>
              <a:solidFill>
                <a:srgbClr val="2B2B2B"/>
              </a:solidFill>
              <a:effectLst/>
              <a:uLnTx/>
              <a:uFillTx/>
              <a:latin typeface="Lora" charset="0"/>
              <a:ea typeface="Lora" charset="0"/>
              <a:cs typeface="Lora" charset="0"/>
            </a:endParaRPr>
          </a:p>
        </p:txBody>
      </p:sp>
      <p:sp>
        <p:nvSpPr>
          <p:cNvPr id="25" name="椭圆 24">
            <a:extLst>
              <a:ext uri="{FF2B5EF4-FFF2-40B4-BE49-F238E27FC236}">
                <a16:creationId xmlns:a16="http://schemas.microsoft.com/office/drawing/2014/main" id="{342DACAD-2390-43C9-9938-B984A09783A7}"/>
              </a:ext>
            </a:extLst>
          </p:cNvPr>
          <p:cNvSpPr/>
          <p:nvPr/>
        </p:nvSpPr>
        <p:spPr>
          <a:xfrm>
            <a:off x="7384473" y="5320146"/>
            <a:ext cx="429490" cy="429490"/>
          </a:xfrm>
          <a:prstGeom prst="ellipse">
            <a:avLst/>
          </a:prstGeom>
          <a:solidFill>
            <a:srgbClr val="FF74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mn-ea"/>
              <a:cs typeface="+mn-cs"/>
            </a:endParaRPr>
          </a:p>
        </p:txBody>
      </p:sp>
    </p:spTree>
    <p:extLst>
      <p:ext uri="{BB962C8B-B14F-4D97-AF65-F5344CB8AC3E}">
        <p14:creationId xmlns:p14="http://schemas.microsoft.com/office/powerpoint/2010/main" val="287305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1000"/>
                                        <p:tgtEl>
                                          <p:spTgt spid="19"/>
                                        </p:tgtEl>
                                      </p:cBhvr>
                                    </p:animEffect>
                                  </p:childTnLst>
                                </p:cTn>
                              </p:par>
                            </p:childTnLst>
                          </p:cTn>
                        </p:par>
                        <p:par>
                          <p:cTn id="8" fill="hold">
                            <p:stCondLst>
                              <p:cond delay="1000"/>
                            </p:stCondLst>
                            <p:childTnLst>
                              <p:par>
                                <p:cTn id="9" presetID="42"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1000"/>
                                        <p:tgtEl>
                                          <p:spTgt spid="21"/>
                                        </p:tgtEl>
                                      </p:cBhvr>
                                    </p:animEffect>
                                    <p:anim calcmode="lin" valueType="num">
                                      <p:cBhvr>
                                        <p:cTn id="12" dur="1000" fill="hold"/>
                                        <p:tgtEl>
                                          <p:spTgt spid="21"/>
                                        </p:tgtEl>
                                        <p:attrNameLst>
                                          <p:attrName>ppt_x</p:attrName>
                                        </p:attrNameLst>
                                      </p:cBhvr>
                                      <p:tavLst>
                                        <p:tav tm="0">
                                          <p:val>
                                            <p:strVal val="#ppt_x"/>
                                          </p:val>
                                        </p:tav>
                                        <p:tav tm="100000">
                                          <p:val>
                                            <p:strVal val="#ppt_x"/>
                                          </p:val>
                                        </p:tav>
                                      </p:tavLst>
                                    </p:anim>
                                    <p:anim calcmode="lin" valueType="num">
                                      <p:cBhvr>
                                        <p:cTn id="13" dur="1000" fill="hold"/>
                                        <p:tgtEl>
                                          <p:spTgt spid="21"/>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42" presetClass="entr" presetSubtype="0" fill="hold" grpId="0"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childTnLst>
                          </p:cTn>
                        </p:par>
                        <p:par>
                          <p:cTn id="20" fill="hold">
                            <p:stCondLst>
                              <p:cond delay="3000"/>
                            </p:stCondLst>
                            <p:childTnLst>
                              <p:par>
                                <p:cTn id="21" presetID="42" presetClass="entr" presetSubtype="0"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anim calcmode="lin" valueType="num">
                                      <p:cBhvr>
                                        <p:cTn id="24" dur="1000" fill="hold"/>
                                        <p:tgtEl>
                                          <p:spTgt spid="24"/>
                                        </p:tgtEl>
                                        <p:attrNameLst>
                                          <p:attrName>ppt_x</p:attrName>
                                        </p:attrNameLst>
                                      </p:cBhvr>
                                      <p:tavLst>
                                        <p:tav tm="0">
                                          <p:val>
                                            <p:strVal val="#ppt_x"/>
                                          </p:val>
                                        </p:tav>
                                        <p:tav tm="100000">
                                          <p:val>
                                            <p:strVal val="#ppt_x"/>
                                          </p:val>
                                        </p:tav>
                                      </p:tavLst>
                                    </p:anim>
                                    <p:anim calcmode="lin" valueType="num">
                                      <p:cBhvr>
                                        <p:cTn id="25"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AsOne/>
      </p:bldGraphic>
      <p:bldP spid="21" grpId="0"/>
      <p:bldP spid="22" grpId="0"/>
      <p:bldP spid="24"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1761674206"/>
              </p:ext>
            </p:extLst>
          </p:nvPr>
        </p:nvGraphicFramePr>
        <p:xfrm>
          <a:off x="819302" y="1691445"/>
          <a:ext cx="5429931" cy="4349290"/>
        </p:xfrm>
        <a:graphic>
          <a:graphicData uri="http://schemas.openxmlformats.org/drawingml/2006/chart">
            <c:chart xmlns:c="http://schemas.openxmlformats.org/drawingml/2006/chart" xmlns:r="http://schemas.openxmlformats.org/officeDocument/2006/relationships" r:id="rId2"/>
          </a:graphicData>
        </a:graphic>
      </p:graphicFrame>
      <p:sp>
        <p:nvSpPr>
          <p:cNvPr id="56" name="Oval 55"/>
          <p:cNvSpPr/>
          <p:nvPr/>
        </p:nvSpPr>
        <p:spPr>
          <a:xfrm>
            <a:off x="6635038" y="1996883"/>
            <a:ext cx="841819" cy="841823"/>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72" name="Oval 71"/>
          <p:cNvSpPr/>
          <p:nvPr/>
        </p:nvSpPr>
        <p:spPr>
          <a:xfrm>
            <a:off x="6635038" y="4813628"/>
            <a:ext cx="841819" cy="841823"/>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55" name="Oval 54"/>
          <p:cNvSpPr/>
          <p:nvPr/>
        </p:nvSpPr>
        <p:spPr>
          <a:xfrm>
            <a:off x="6635038" y="3437913"/>
            <a:ext cx="841819" cy="841823"/>
          </a:xfrm>
          <a:prstGeom prst="ellips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33" name="TextBox 5">
            <a:extLst>
              <a:ext uri="{FF2B5EF4-FFF2-40B4-BE49-F238E27FC236}">
                <a16:creationId xmlns:a16="http://schemas.microsoft.com/office/drawing/2014/main" id="{C1403EEB-55CC-4E27-AB25-93C11321D676}"/>
              </a:ext>
            </a:extLst>
          </p:cNvPr>
          <p:cNvSpPr txBox="1"/>
          <p:nvPr/>
        </p:nvSpPr>
        <p:spPr>
          <a:xfrm>
            <a:off x="3486020" y="456370"/>
            <a:ext cx="521996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242331"/>
                </a:solidFill>
                <a:effectLst/>
                <a:uLnTx/>
                <a:uFillTx/>
                <a:latin typeface="微软雅黑"/>
                <a:ea typeface="微软雅黑"/>
                <a:cs typeface="+mn-cs"/>
              </a:rPr>
              <a:t>销售数据</a:t>
            </a:r>
          </a:p>
        </p:txBody>
      </p:sp>
      <p:sp>
        <p:nvSpPr>
          <p:cNvPr id="34" name="文本框 33">
            <a:extLst>
              <a:ext uri="{FF2B5EF4-FFF2-40B4-BE49-F238E27FC236}">
                <a16:creationId xmlns:a16="http://schemas.microsoft.com/office/drawing/2014/main" id="{5D64C7BC-C219-4572-BA7C-CFA3CF2AF403}"/>
              </a:ext>
            </a:extLst>
          </p:cNvPr>
          <p:cNvSpPr txBox="1"/>
          <p:nvPr/>
        </p:nvSpPr>
        <p:spPr>
          <a:xfrm>
            <a:off x="4332529" y="899844"/>
            <a:ext cx="352694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400" b="0" i="0" u="none" strike="noStrike" kern="1200" cap="none" spc="0" normalizeH="0" baseline="0" noProof="0" dirty="0">
                <a:ln>
                  <a:noFill/>
                </a:ln>
                <a:solidFill>
                  <a:srgbClr val="242331"/>
                </a:solidFill>
                <a:effectLst/>
                <a:uLnTx/>
                <a:uFillTx/>
                <a:latin typeface="Arial"/>
                <a:ea typeface="微软雅黑"/>
                <a:cs typeface="+mn-cs"/>
              </a:rPr>
              <a:t>DATA DRAWING LIST</a:t>
            </a:r>
          </a:p>
        </p:txBody>
      </p:sp>
      <p:grpSp>
        <p:nvGrpSpPr>
          <p:cNvPr id="6" name="组合 5">
            <a:extLst>
              <a:ext uri="{FF2B5EF4-FFF2-40B4-BE49-F238E27FC236}">
                <a16:creationId xmlns:a16="http://schemas.microsoft.com/office/drawing/2014/main" id="{A46DE9E5-6E57-47DE-93BE-3328640F7E61}"/>
              </a:ext>
            </a:extLst>
          </p:cNvPr>
          <p:cNvGrpSpPr/>
          <p:nvPr/>
        </p:nvGrpSpPr>
        <p:grpSpPr>
          <a:xfrm>
            <a:off x="7510839" y="1903028"/>
            <a:ext cx="4149161" cy="949854"/>
            <a:chOff x="7510839" y="1903028"/>
            <a:chExt cx="4149161" cy="949854"/>
          </a:xfrm>
        </p:grpSpPr>
        <p:sp>
          <p:nvSpPr>
            <p:cNvPr id="41" name="文本框 40">
              <a:extLst>
                <a:ext uri="{FF2B5EF4-FFF2-40B4-BE49-F238E27FC236}">
                  <a16:creationId xmlns:a16="http://schemas.microsoft.com/office/drawing/2014/main" id="{27B40A67-CED8-4456-8BF6-5B8DC31BD3C2}"/>
                </a:ext>
              </a:extLst>
            </p:cNvPr>
            <p:cNvSpPr txBox="1"/>
            <p:nvPr/>
          </p:nvSpPr>
          <p:spPr>
            <a:xfrm>
              <a:off x="7510839" y="2227711"/>
              <a:ext cx="4149161" cy="625171"/>
            </a:xfrm>
            <a:prstGeom prst="rect">
              <a:avLst/>
            </a:prstGeom>
            <a:noFill/>
          </p:spPr>
          <p:txBody>
            <a:bodyPr wrap="square" lIns="90000" rtlCol="0" anchor="t" anchorCtr="0">
              <a:spAutoFit/>
            </a:bodyPr>
            <a:lstStyle>
              <a:defPPr>
                <a:defRPr lang="en-US"/>
              </a:defPPr>
              <a:lvl1pPr>
                <a:lnSpc>
                  <a:spcPct val="130000"/>
                </a:lnSpc>
                <a:defRPr kumimoji="1" sz="1400">
                  <a:solidFill>
                    <a:schemeClr val="tx1">
                      <a:lumMod val="75000"/>
                      <a:lumOff val="25000"/>
                    </a:schemeClr>
                  </a:solidFill>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1" lang="zh-CN" altLang="en-US" sz="1400" b="0" i="0" u="none" strike="noStrike" kern="1200" cap="none" spc="0" normalizeH="0" baseline="0" noProof="0" dirty="0">
                  <a:ln>
                    <a:noFill/>
                  </a:ln>
                  <a:solidFill>
                    <a:srgbClr val="242331"/>
                  </a:solidFill>
                  <a:effectLst/>
                  <a:uLnTx/>
                  <a:uFillTx/>
                  <a:latin typeface="微软雅黑"/>
                  <a:ea typeface="微软雅黑"/>
                  <a:cs typeface="+mn-cs"/>
                </a:rPr>
                <a:t>点击此处添加正文，文字是您思想的提炼，请言简意赅的阐述您的观点</a:t>
              </a:r>
            </a:p>
          </p:txBody>
        </p:sp>
        <p:sp>
          <p:nvSpPr>
            <p:cNvPr id="42" name="文本框 41">
              <a:extLst>
                <a:ext uri="{FF2B5EF4-FFF2-40B4-BE49-F238E27FC236}">
                  <a16:creationId xmlns:a16="http://schemas.microsoft.com/office/drawing/2014/main" id="{00F0DEB1-7637-4E05-9FA7-DFFC209AB353}"/>
                </a:ext>
              </a:extLst>
            </p:cNvPr>
            <p:cNvSpPr txBox="1"/>
            <p:nvPr/>
          </p:nvSpPr>
          <p:spPr>
            <a:xfrm>
              <a:off x="7510839" y="1903028"/>
              <a:ext cx="1767401" cy="396583"/>
            </a:xfrm>
            <a:prstGeom prst="rect">
              <a:avLst/>
            </a:prstGeom>
            <a:noFill/>
          </p:spPr>
          <p:txBody>
            <a:bodyPr wrap="square" rtlCol="0">
              <a:spAutoFit/>
            </a:bodyPr>
            <a:lstStyle>
              <a:defPPr>
                <a:defRPr lang="en-US"/>
              </a:defPPr>
              <a:lvl1pPr>
                <a:lnSpc>
                  <a:spcPct val="120000"/>
                </a:lnSpc>
                <a:defRPr kumimoji="1" b="1">
                  <a:solidFill>
                    <a:schemeClr val="accent1"/>
                  </a:solidFill>
                  <a:latin typeface="+mn-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zh-CN" altLang="en-US" sz="1800" b="1" i="0" u="none" strike="noStrike" kern="1200" cap="none" spc="0" normalizeH="0" baseline="0" noProof="0" dirty="0">
                  <a:ln>
                    <a:noFill/>
                  </a:ln>
                  <a:solidFill>
                    <a:srgbClr val="242331"/>
                  </a:solidFill>
                  <a:effectLst/>
                  <a:uLnTx/>
                  <a:uFillTx/>
                  <a:latin typeface="微软雅黑"/>
                  <a:ea typeface="微软雅黑"/>
                  <a:cs typeface="+mn-cs"/>
                </a:rPr>
                <a:t>数据分析</a:t>
              </a:r>
            </a:p>
          </p:txBody>
        </p:sp>
      </p:grpSp>
      <p:sp>
        <p:nvSpPr>
          <p:cNvPr id="43" name="文本框 42">
            <a:extLst>
              <a:ext uri="{FF2B5EF4-FFF2-40B4-BE49-F238E27FC236}">
                <a16:creationId xmlns:a16="http://schemas.microsoft.com/office/drawing/2014/main" id="{43BDB8C3-8E9D-473E-B909-E549477B2898}"/>
              </a:ext>
            </a:extLst>
          </p:cNvPr>
          <p:cNvSpPr txBox="1"/>
          <p:nvPr/>
        </p:nvSpPr>
        <p:spPr>
          <a:xfrm>
            <a:off x="7510839" y="3676633"/>
            <a:ext cx="4149161" cy="625171"/>
          </a:xfrm>
          <a:prstGeom prst="rect">
            <a:avLst/>
          </a:prstGeom>
          <a:noFill/>
        </p:spPr>
        <p:txBody>
          <a:bodyPr wrap="square" lIns="90000" rtlCol="0" anchor="t" anchorCtr="0">
            <a:spAutoFit/>
          </a:bodyPr>
          <a:lstStyle>
            <a:defPPr>
              <a:defRPr lang="en-US"/>
            </a:defPPr>
            <a:lvl1pPr>
              <a:lnSpc>
                <a:spcPct val="130000"/>
              </a:lnSpc>
              <a:defRPr kumimoji="1" sz="1400">
                <a:solidFill>
                  <a:schemeClr val="tx1">
                    <a:lumMod val="75000"/>
                    <a:lumOff val="25000"/>
                  </a:schemeClr>
                </a:solidFill>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1" lang="zh-CN" altLang="en-US" sz="1400" b="0" i="0" u="none" strike="noStrike" kern="1200" cap="none" spc="0" normalizeH="0" baseline="0" noProof="0" dirty="0">
                <a:ln>
                  <a:noFill/>
                </a:ln>
                <a:solidFill>
                  <a:srgbClr val="242331"/>
                </a:solidFill>
                <a:effectLst/>
                <a:uLnTx/>
                <a:uFillTx/>
                <a:latin typeface="微软雅黑"/>
                <a:ea typeface="微软雅黑"/>
                <a:cs typeface="+mn-cs"/>
              </a:rPr>
              <a:t>点击此处添加正文，文字是您思想的提炼，请言简意赅的阐述您的观点</a:t>
            </a:r>
          </a:p>
        </p:txBody>
      </p:sp>
      <p:sp>
        <p:nvSpPr>
          <p:cNvPr id="44" name="文本框 43">
            <a:extLst>
              <a:ext uri="{FF2B5EF4-FFF2-40B4-BE49-F238E27FC236}">
                <a16:creationId xmlns:a16="http://schemas.microsoft.com/office/drawing/2014/main" id="{3800D14B-66B7-45F0-8186-CFF8CA5AC9BD}"/>
              </a:ext>
            </a:extLst>
          </p:cNvPr>
          <p:cNvSpPr txBox="1"/>
          <p:nvPr/>
        </p:nvSpPr>
        <p:spPr>
          <a:xfrm>
            <a:off x="7510839" y="3351950"/>
            <a:ext cx="1767401" cy="396583"/>
          </a:xfrm>
          <a:prstGeom prst="rect">
            <a:avLst/>
          </a:prstGeom>
          <a:noFill/>
        </p:spPr>
        <p:txBody>
          <a:bodyPr wrap="square" rtlCol="0">
            <a:spAutoFit/>
          </a:bodyPr>
          <a:lstStyle>
            <a:defPPr>
              <a:defRPr lang="en-US"/>
            </a:defPPr>
            <a:lvl1pPr>
              <a:lnSpc>
                <a:spcPct val="120000"/>
              </a:lnSpc>
              <a:defRPr kumimoji="1" b="1">
                <a:solidFill>
                  <a:schemeClr val="accent1"/>
                </a:solidFill>
                <a:latin typeface="+mn-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zh-CN" altLang="en-US" sz="1800" b="1" i="0" u="none" strike="noStrike" kern="1200" cap="none" spc="0" normalizeH="0" baseline="0" noProof="0" dirty="0">
                <a:ln>
                  <a:noFill/>
                </a:ln>
                <a:solidFill>
                  <a:srgbClr val="242331"/>
                </a:solidFill>
                <a:effectLst/>
                <a:uLnTx/>
                <a:uFillTx/>
                <a:latin typeface="微软雅黑"/>
                <a:ea typeface="微软雅黑"/>
                <a:cs typeface="+mn-cs"/>
              </a:rPr>
              <a:t>数据分析</a:t>
            </a:r>
          </a:p>
        </p:txBody>
      </p:sp>
      <p:sp>
        <p:nvSpPr>
          <p:cNvPr id="45" name="文本框 44">
            <a:extLst>
              <a:ext uri="{FF2B5EF4-FFF2-40B4-BE49-F238E27FC236}">
                <a16:creationId xmlns:a16="http://schemas.microsoft.com/office/drawing/2014/main" id="{4CC95236-0860-479D-A9D9-20DBC7FEFDC8}"/>
              </a:ext>
            </a:extLst>
          </p:cNvPr>
          <p:cNvSpPr txBox="1"/>
          <p:nvPr/>
        </p:nvSpPr>
        <p:spPr>
          <a:xfrm>
            <a:off x="7510839" y="5086928"/>
            <a:ext cx="4149161" cy="625171"/>
          </a:xfrm>
          <a:prstGeom prst="rect">
            <a:avLst/>
          </a:prstGeom>
          <a:noFill/>
        </p:spPr>
        <p:txBody>
          <a:bodyPr wrap="square" lIns="90000" rtlCol="0" anchor="t" anchorCtr="0">
            <a:spAutoFit/>
          </a:bodyPr>
          <a:lstStyle>
            <a:defPPr>
              <a:defRPr lang="en-US"/>
            </a:defPPr>
            <a:lvl1pPr>
              <a:lnSpc>
                <a:spcPct val="130000"/>
              </a:lnSpc>
              <a:defRPr kumimoji="1" sz="1400">
                <a:solidFill>
                  <a:schemeClr val="tx1">
                    <a:lumMod val="75000"/>
                    <a:lumOff val="25000"/>
                  </a:schemeClr>
                </a:solidFill>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1" lang="zh-CN" altLang="en-US" sz="1400" b="0" i="0" u="none" strike="noStrike" kern="1200" cap="none" spc="0" normalizeH="0" baseline="0" noProof="0" dirty="0">
                <a:ln>
                  <a:noFill/>
                </a:ln>
                <a:solidFill>
                  <a:srgbClr val="242331"/>
                </a:solidFill>
                <a:effectLst/>
                <a:uLnTx/>
                <a:uFillTx/>
                <a:latin typeface="微软雅黑"/>
                <a:ea typeface="微软雅黑"/>
                <a:cs typeface="+mn-cs"/>
              </a:rPr>
              <a:t>点击此处添加正文，文字是您思想的提炼，请言简意赅的阐述您的观点</a:t>
            </a:r>
          </a:p>
        </p:txBody>
      </p:sp>
      <p:sp>
        <p:nvSpPr>
          <p:cNvPr id="46" name="文本框 45">
            <a:extLst>
              <a:ext uri="{FF2B5EF4-FFF2-40B4-BE49-F238E27FC236}">
                <a16:creationId xmlns:a16="http://schemas.microsoft.com/office/drawing/2014/main" id="{66BA2C02-62C1-4CD1-B400-703BF74CC6AD}"/>
              </a:ext>
            </a:extLst>
          </p:cNvPr>
          <p:cNvSpPr txBox="1"/>
          <p:nvPr/>
        </p:nvSpPr>
        <p:spPr>
          <a:xfrm>
            <a:off x="7510839" y="4762245"/>
            <a:ext cx="1767401" cy="396583"/>
          </a:xfrm>
          <a:prstGeom prst="rect">
            <a:avLst/>
          </a:prstGeom>
          <a:noFill/>
        </p:spPr>
        <p:txBody>
          <a:bodyPr wrap="square" rtlCol="0">
            <a:spAutoFit/>
          </a:bodyPr>
          <a:lstStyle>
            <a:defPPr>
              <a:defRPr lang="en-US"/>
            </a:defPPr>
            <a:lvl1pPr>
              <a:lnSpc>
                <a:spcPct val="120000"/>
              </a:lnSpc>
              <a:defRPr kumimoji="1" b="1">
                <a:solidFill>
                  <a:schemeClr val="accent1"/>
                </a:solidFill>
                <a:latin typeface="+mn-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zh-CN" altLang="en-US" sz="1800" b="1" i="0" u="none" strike="noStrike" kern="1200" cap="none" spc="0" normalizeH="0" baseline="0" noProof="0" dirty="0">
                <a:ln>
                  <a:noFill/>
                </a:ln>
                <a:solidFill>
                  <a:srgbClr val="242331"/>
                </a:solidFill>
                <a:effectLst/>
                <a:uLnTx/>
                <a:uFillTx/>
                <a:latin typeface="微软雅黑"/>
                <a:ea typeface="微软雅黑"/>
                <a:cs typeface="+mn-cs"/>
              </a:rPr>
              <a:t>数据分析</a:t>
            </a:r>
          </a:p>
        </p:txBody>
      </p:sp>
    </p:spTree>
    <p:extLst>
      <p:ext uri="{BB962C8B-B14F-4D97-AF65-F5344CB8AC3E}">
        <p14:creationId xmlns:p14="http://schemas.microsoft.com/office/powerpoint/2010/main" val="19512844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Income Management</a:t>
            </a:r>
            <a:endParaRPr lang="en-US" dirty="0"/>
          </a:p>
        </p:txBody>
      </p:sp>
      <p:sp>
        <p:nvSpPr>
          <p:cNvPr id="8" name="Text Placeholder 7"/>
          <p:cNvSpPr>
            <a:spLocks noGrp="1"/>
          </p:cNvSpPr>
          <p:nvPr>
            <p:ph type="body" sz="half" idx="2"/>
          </p:nvPr>
        </p:nvSpPr>
        <p:spPr/>
        <p:txBody>
          <a:bodyPr/>
          <a:lstStyle/>
          <a:p>
            <a:r>
              <a:rPr lang="en-US"/>
              <a:t>Income Management</a:t>
            </a:r>
            <a:endParaRPr lang="en-US" dirty="0"/>
          </a:p>
        </p:txBody>
      </p:sp>
      <p:graphicFrame>
        <p:nvGraphicFramePr>
          <p:cNvPr id="131" name="Chart 130"/>
          <p:cNvGraphicFramePr/>
          <p:nvPr>
            <p:extLst>
              <p:ext uri="{D42A27DB-BD31-4B8C-83A1-F6EECF244321}">
                <p14:modId xmlns:p14="http://schemas.microsoft.com/office/powerpoint/2010/main" val="2185896198"/>
              </p:ext>
            </p:extLst>
          </p:nvPr>
        </p:nvGraphicFramePr>
        <p:xfrm>
          <a:off x="965200" y="1423287"/>
          <a:ext cx="10697241" cy="4104733"/>
        </p:xfrm>
        <a:graphic>
          <a:graphicData uri="http://schemas.openxmlformats.org/drawingml/2006/chart">
            <c:chart xmlns:c="http://schemas.openxmlformats.org/drawingml/2006/chart" xmlns:r="http://schemas.openxmlformats.org/officeDocument/2006/relationships" r:id="rId3"/>
          </a:graphicData>
        </a:graphic>
      </p:graphicFrame>
      <p:grpSp>
        <p:nvGrpSpPr>
          <p:cNvPr id="258" name="Group 21"/>
          <p:cNvGrpSpPr/>
          <p:nvPr/>
        </p:nvGrpSpPr>
        <p:grpSpPr>
          <a:xfrm>
            <a:off x="1498953" y="5903961"/>
            <a:ext cx="9235773" cy="268223"/>
            <a:chOff x="1281573" y="4171950"/>
            <a:chExt cx="6926830" cy="201168"/>
          </a:xfrm>
        </p:grpSpPr>
        <p:grpSp>
          <p:nvGrpSpPr>
            <p:cNvPr id="260" name="Group 50"/>
            <p:cNvGrpSpPr/>
            <p:nvPr/>
          </p:nvGrpSpPr>
          <p:grpSpPr>
            <a:xfrm>
              <a:off x="1281573" y="4171950"/>
              <a:ext cx="1094038" cy="201168"/>
              <a:chOff x="2221306" y="3914656"/>
              <a:chExt cx="1094038" cy="201168"/>
            </a:xfrm>
          </p:grpSpPr>
          <p:sp>
            <p:nvSpPr>
              <p:cNvPr id="148" name="TextBox 147"/>
              <p:cNvSpPr txBox="1"/>
              <p:nvPr/>
            </p:nvSpPr>
            <p:spPr>
              <a:xfrm>
                <a:off x="2470160" y="3934938"/>
                <a:ext cx="845184" cy="153841"/>
              </a:xfrm>
              <a:prstGeom prst="rect">
                <a:avLst/>
              </a:prstGeom>
              <a:noFill/>
            </p:spPr>
            <p:txBody>
              <a:bodyPr wrap="none" lIns="0" tIns="0" rIns="0" bIns="0" rtlCol="0" anchor="t">
                <a:spAutoFit/>
              </a:bodyPr>
              <a:lstStyle/>
              <a:p>
                <a:pPr defTabSz="1375467"/>
                <a:r>
                  <a:rPr lang="en-US" sz="1333" b="1" dirty="0">
                    <a:solidFill>
                      <a:srgbClr val="00B050">
                        <a:lumMod val="75000"/>
                        <a:lumOff val="25000"/>
                      </a:srgbClr>
                    </a:solidFill>
                    <a:latin typeface="Roboto Condensed"/>
                  </a:rPr>
                  <a:t>CONSTRUCTION</a:t>
                </a:r>
              </a:p>
            </p:txBody>
          </p:sp>
          <p:sp>
            <p:nvSpPr>
              <p:cNvPr id="149" name="Oval 148"/>
              <p:cNvSpPr>
                <a:spLocks noChangeAspect="1"/>
              </p:cNvSpPr>
              <p:nvPr/>
            </p:nvSpPr>
            <p:spPr>
              <a:xfrm>
                <a:off x="2221306" y="3914656"/>
                <a:ext cx="207097" cy="20116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375467"/>
                <a:endParaRPr lang="en-US" sz="2667" dirty="0">
                  <a:solidFill>
                    <a:srgbClr val="EEECE1"/>
                  </a:solidFill>
                  <a:latin typeface="Roboto Condensed"/>
                </a:endParaRPr>
              </a:p>
            </p:txBody>
          </p:sp>
        </p:grpSp>
        <p:grpSp>
          <p:nvGrpSpPr>
            <p:cNvPr id="264" name="Group 45"/>
            <p:cNvGrpSpPr/>
            <p:nvPr/>
          </p:nvGrpSpPr>
          <p:grpSpPr>
            <a:xfrm>
              <a:off x="2545111" y="4171950"/>
              <a:ext cx="781942" cy="201168"/>
              <a:chOff x="3776442" y="3947915"/>
              <a:chExt cx="781942" cy="201168"/>
            </a:xfrm>
          </p:grpSpPr>
          <p:sp>
            <p:nvSpPr>
              <p:cNvPr id="146" name="TextBox 145"/>
              <p:cNvSpPr txBox="1"/>
              <p:nvPr/>
            </p:nvSpPr>
            <p:spPr>
              <a:xfrm>
                <a:off x="4020977" y="3968197"/>
                <a:ext cx="537407" cy="153841"/>
              </a:xfrm>
              <a:prstGeom prst="rect">
                <a:avLst/>
              </a:prstGeom>
              <a:noFill/>
            </p:spPr>
            <p:txBody>
              <a:bodyPr wrap="none" lIns="0" tIns="0" rIns="0" bIns="0" rtlCol="0" anchor="t">
                <a:spAutoFit/>
              </a:bodyPr>
              <a:lstStyle/>
              <a:p>
                <a:pPr defTabSz="1375467"/>
                <a:r>
                  <a:rPr lang="en-US" sz="1333" b="1" dirty="0">
                    <a:solidFill>
                      <a:srgbClr val="00B050">
                        <a:lumMod val="75000"/>
                        <a:lumOff val="25000"/>
                      </a:srgbClr>
                    </a:solidFill>
                    <a:latin typeface="Roboto Condensed"/>
                  </a:rPr>
                  <a:t>ANALYSIS</a:t>
                </a:r>
              </a:p>
            </p:txBody>
          </p:sp>
          <p:sp>
            <p:nvSpPr>
              <p:cNvPr id="147" name="Oval 146"/>
              <p:cNvSpPr>
                <a:spLocks noChangeAspect="1"/>
              </p:cNvSpPr>
              <p:nvPr/>
            </p:nvSpPr>
            <p:spPr>
              <a:xfrm>
                <a:off x="3776442" y="3947915"/>
                <a:ext cx="207097" cy="20116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375467"/>
                <a:endParaRPr lang="en-US" sz="2667" dirty="0">
                  <a:solidFill>
                    <a:srgbClr val="EEECE1"/>
                  </a:solidFill>
                  <a:latin typeface="Roboto Condensed"/>
                </a:endParaRPr>
              </a:p>
            </p:txBody>
          </p:sp>
        </p:grpSp>
        <p:grpSp>
          <p:nvGrpSpPr>
            <p:cNvPr id="265" name="Group 37"/>
            <p:cNvGrpSpPr/>
            <p:nvPr/>
          </p:nvGrpSpPr>
          <p:grpSpPr>
            <a:xfrm>
              <a:off x="3467100" y="4171950"/>
              <a:ext cx="1037193" cy="201168"/>
              <a:chOff x="4725932" y="3949014"/>
              <a:chExt cx="1037193" cy="201168"/>
            </a:xfrm>
          </p:grpSpPr>
          <p:sp>
            <p:nvSpPr>
              <p:cNvPr id="144" name="TextBox 143"/>
              <p:cNvSpPr txBox="1"/>
              <p:nvPr/>
            </p:nvSpPr>
            <p:spPr>
              <a:xfrm>
                <a:off x="4964829" y="3966831"/>
                <a:ext cx="798296" cy="153841"/>
              </a:xfrm>
              <a:prstGeom prst="rect">
                <a:avLst/>
              </a:prstGeom>
              <a:noFill/>
            </p:spPr>
            <p:txBody>
              <a:bodyPr wrap="none" lIns="0" tIns="0" rIns="0" bIns="0" rtlCol="0" anchor="t">
                <a:spAutoFit/>
              </a:bodyPr>
              <a:lstStyle/>
              <a:p>
                <a:pPr defTabSz="1375467"/>
                <a:r>
                  <a:rPr lang="en-US" sz="1333" b="1" dirty="0">
                    <a:solidFill>
                      <a:srgbClr val="00B050">
                        <a:lumMod val="75000"/>
                        <a:lumOff val="25000"/>
                      </a:srgbClr>
                    </a:solidFill>
                    <a:latin typeface="Roboto Condensed"/>
                  </a:rPr>
                  <a:t>IMPROVEMENT</a:t>
                </a:r>
              </a:p>
            </p:txBody>
          </p:sp>
          <p:sp>
            <p:nvSpPr>
              <p:cNvPr id="145" name="Oval 144"/>
              <p:cNvSpPr>
                <a:spLocks noChangeAspect="1"/>
              </p:cNvSpPr>
              <p:nvPr/>
            </p:nvSpPr>
            <p:spPr>
              <a:xfrm>
                <a:off x="4725932" y="3949014"/>
                <a:ext cx="207097" cy="20116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375467"/>
                <a:endParaRPr lang="en-US" sz="2667" dirty="0">
                  <a:solidFill>
                    <a:srgbClr val="EEECE1"/>
                  </a:solidFill>
                  <a:latin typeface="Roboto Condensed"/>
                </a:endParaRPr>
              </a:p>
            </p:txBody>
          </p:sp>
        </p:grpSp>
        <p:grpSp>
          <p:nvGrpSpPr>
            <p:cNvPr id="266" name="Group 41"/>
            <p:cNvGrpSpPr/>
            <p:nvPr/>
          </p:nvGrpSpPr>
          <p:grpSpPr>
            <a:xfrm>
              <a:off x="4618933" y="4171950"/>
              <a:ext cx="3589470" cy="201168"/>
              <a:chOff x="6077268" y="3949014"/>
              <a:chExt cx="3589470" cy="201168"/>
            </a:xfrm>
          </p:grpSpPr>
          <p:sp>
            <p:nvSpPr>
              <p:cNvPr id="140" name="TextBox 139"/>
              <p:cNvSpPr txBox="1"/>
              <p:nvPr/>
            </p:nvSpPr>
            <p:spPr>
              <a:xfrm>
                <a:off x="6332724" y="3976991"/>
                <a:ext cx="978633" cy="153841"/>
              </a:xfrm>
              <a:prstGeom prst="rect">
                <a:avLst/>
              </a:prstGeom>
              <a:noFill/>
            </p:spPr>
            <p:txBody>
              <a:bodyPr wrap="none" lIns="0" tIns="0" rIns="0" bIns="0" rtlCol="0" anchor="t">
                <a:spAutoFit/>
              </a:bodyPr>
              <a:lstStyle/>
              <a:p>
                <a:pPr defTabSz="1375467"/>
                <a:r>
                  <a:rPr lang="en-US" sz="1333" b="1" dirty="0">
                    <a:solidFill>
                      <a:srgbClr val="00B050">
                        <a:lumMod val="75000"/>
                        <a:lumOff val="25000"/>
                      </a:srgbClr>
                    </a:solidFill>
                    <a:latin typeface="Roboto Condensed"/>
                  </a:rPr>
                  <a:t>RECONSTRUCTION</a:t>
                </a:r>
              </a:p>
            </p:txBody>
          </p:sp>
          <p:sp>
            <p:nvSpPr>
              <p:cNvPr id="141" name="Oval 140"/>
              <p:cNvSpPr>
                <a:spLocks noChangeAspect="1"/>
              </p:cNvSpPr>
              <p:nvPr/>
            </p:nvSpPr>
            <p:spPr>
              <a:xfrm>
                <a:off x="6077268" y="3949014"/>
                <a:ext cx="207097" cy="2011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375467"/>
                <a:endParaRPr lang="en-US" sz="2667" dirty="0">
                  <a:solidFill>
                    <a:srgbClr val="EEECE1"/>
                  </a:solidFill>
                  <a:latin typeface="Roboto Condensed"/>
                </a:endParaRPr>
              </a:p>
            </p:txBody>
          </p:sp>
          <p:sp>
            <p:nvSpPr>
              <p:cNvPr id="142" name="TextBox 141"/>
              <p:cNvSpPr txBox="1"/>
              <p:nvPr/>
            </p:nvSpPr>
            <p:spPr>
              <a:xfrm>
                <a:off x="8688105" y="3976991"/>
                <a:ext cx="978633" cy="153841"/>
              </a:xfrm>
              <a:prstGeom prst="rect">
                <a:avLst/>
              </a:prstGeom>
              <a:noFill/>
            </p:spPr>
            <p:txBody>
              <a:bodyPr wrap="none" lIns="0" tIns="0" rIns="0" bIns="0" rtlCol="0" anchor="t">
                <a:spAutoFit/>
              </a:bodyPr>
              <a:lstStyle/>
              <a:p>
                <a:pPr defTabSz="1375467"/>
                <a:r>
                  <a:rPr lang="en-US" sz="1333" b="1" dirty="0">
                    <a:solidFill>
                      <a:srgbClr val="00B050">
                        <a:lumMod val="75000"/>
                        <a:lumOff val="25000"/>
                      </a:srgbClr>
                    </a:solidFill>
                    <a:latin typeface="Roboto Condensed"/>
                  </a:rPr>
                  <a:t>RECONSTRUCTION</a:t>
                </a:r>
              </a:p>
            </p:txBody>
          </p:sp>
          <p:sp>
            <p:nvSpPr>
              <p:cNvPr id="143" name="Oval 142"/>
              <p:cNvSpPr>
                <a:spLocks noChangeAspect="1"/>
              </p:cNvSpPr>
              <p:nvPr/>
            </p:nvSpPr>
            <p:spPr>
              <a:xfrm>
                <a:off x="8432649" y="3949014"/>
                <a:ext cx="207097" cy="20116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375467"/>
                <a:endParaRPr lang="en-US" sz="2667" dirty="0">
                  <a:solidFill>
                    <a:srgbClr val="EEECE1"/>
                  </a:solidFill>
                  <a:latin typeface="Roboto Condensed"/>
                </a:endParaRPr>
              </a:p>
            </p:txBody>
          </p:sp>
        </p:grpSp>
        <p:grpSp>
          <p:nvGrpSpPr>
            <p:cNvPr id="270" name="Group 37"/>
            <p:cNvGrpSpPr/>
            <p:nvPr/>
          </p:nvGrpSpPr>
          <p:grpSpPr>
            <a:xfrm>
              <a:off x="5914333" y="4171950"/>
              <a:ext cx="1046718" cy="201168"/>
              <a:chOff x="4725932" y="3949014"/>
              <a:chExt cx="1046718" cy="201168"/>
            </a:xfrm>
          </p:grpSpPr>
          <p:sp>
            <p:nvSpPr>
              <p:cNvPr id="138" name="TextBox 137"/>
              <p:cNvSpPr txBox="1"/>
              <p:nvPr/>
            </p:nvSpPr>
            <p:spPr>
              <a:xfrm>
                <a:off x="4974354" y="3966831"/>
                <a:ext cx="798296" cy="153841"/>
              </a:xfrm>
              <a:prstGeom prst="rect">
                <a:avLst/>
              </a:prstGeom>
              <a:noFill/>
            </p:spPr>
            <p:txBody>
              <a:bodyPr wrap="none" lIns="0" tIns="0" rIns="0" bIns="0" rtlCol="0" anchor="t">
                <a:spAutoFit/>
              </a:bodyPr>
              <a:lstStyle/>
              <a:p>
                <a:pPr defTabSz="1375467"/>
                <a:r>
                  <a:rPr lang="en-US" sz="1333" b="1" dirty="0">
                    <a:solidFill>
                      <a:srgbClr val="00B050">
                        <a:lumMod val="75000"/>
                        <a:lumOff val="25000"/>
                      </a:srgbClr>
                    </a:solidFill>
                    <a:latin typeface="Roboto Condensed"/>
                  </a:rPr>
                  <a:t>IMPROVEMENT</a:t>
                </a:r>
              </a:p>
            </p:txBody>
          </p:sp>
          <p:sp>
            <p:nvSpPr>
              <p:cNvPr id="139" name="Oval 138"/>
              <p:cNvSpPr>
                <a:spLocks noChangeAspect="1"/>
              </p:cNvSpPr>
              <p:nvPr/>
            </p:nvSpPr>
            <p:spPr>
              <a:xfrm>
                <a:off x="4725932" y="3949014"/>
                <a:ext cx="207097" cy="20116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375467"/>
                <a:endParaRPr lang="en-US" sz="2667" dirty="0">
                  <a:solidFill>
                    <a:srgbClr val="EEECE1"/>
                  </a:solidFill>
                  <a:latin typeface="Roboto Condensed"/>
                </a:endParaRPr>
              </a:p>
            </p:txBody>
          </p:sp>
        </p:grpSp>
      </p:grpSp>
    </p:spTree>
  </p:cSld>
  <p:clrMapOvr>
    <a:masterClrMapping/>
  </p:clrMapOvr>
  <p:transition advTm="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1">
                                            <p:graphicEl>
                                              <a:chart seriesIdx="-3" categoryIdx="-3" bldStep="gridLegend"/>
                                            </p:graphicEl>
                                          </p:spTgt>
                                        </p:tgtEl>
                                        <p:attrNameLst>
                                          <p:attrName>style.visibility</p:attrName>
                                        </p:attrNameLst>
                                      </p:cBhvr>
                                      <p:to>
                                        <p:strVal val="visible"/>
                                      </p:to>
                                    </p:set>
                                    <p:animEffect transition="in" filter="wipe(down)">
                                      <p:cBhvr>
                                        <p:cTn id="7" dur="1000"/>
                                        <p:tgtEl>
                                          <p:spTgt spid="131">
                                            <p:graphicEl>
                                              <a:chart seriesIdx="-3" categoryIdx="-3" bldStep="gridLegend"/>
                                            </p:graphicEl>
                                          </p:spTgt>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131">
                                            <p:graphicEl>
                                              <a:chart seriesIdx="-4" categoryIdx="0" bldStep="category"/>
                                            </p:graphicEl>
                                          </p:spTgt>
                                        </p:tgtEl>
                                        <p:attrNameLst>
                                          <p:attrName>style.visibility</p:attrName>
                                        </p:attrNameLst>
                                      </p:cBhvr>
                                      <p:to>
                                        <p:strVal val="visible"/>
                                      </p:to>
                                    </p:set>
                                    <p:animEffect transition="in" filter="wipe(down)">
                                      <p:cBhvr>
                                        <p:cTn id="11" dur="1000"/>
                                        <p:tgtEl>
                                          <p:spTgt spid="131">
                                            <p:graphicEl>
                                              <a:chart seriesIdx="-4" categoryIdx="0" bldStep="category"/>
                                            </p:graphicEl>
                                          </p:spTgt>
                                        </p:tgtEl>
                                      </p:cBhvr>
                                    </p:animEffect>
                                  </p:childTnLst>
                                </p:cTn>
                              </p:par>
                            </p:childTnLst>
                          </p:cTn>
                        </p:par>
                        <p:par>
                          <p:cTn id="12" fill="hold">
                            <p:stCondLst>
                              <p:cond delay="2000"/>
                            </p:stCondLst>
                            <p:childTnLst>
                              <p:par>
                                <p:cTn id="13" presetID="22" presetClass="entr" presetSubtype="4" fill="hold" grpId="0" nodeType="afterEffect">
                                  <p:stCondLst>
                                    <p:cond delay="0"/>
                                  </p:stCondLst>
                                  <p:childTnLst>
                                    <p:set>
                                      <p:cBhvr>
                                        <p:cTn id="14" dur="1" fill="hold">
                                          <p:stCondLst>
                                            <p:cond delay="0"/>
                                          </p:stCondLst>
                                        </p:cTn>
                                        <p:tgtEl>
                                          <p:spTgt spid="131">
                                            <p:graphicEl>
                                              <a:chart seriesIdx="-4" categoryIdx="1" bldStep="category"/>
                                            </p:graphicEl>
                                          </p:spTgt>
                                        </p:tgtEl>
                                        <p:attrNameLst>
                                          <p:attrName>style.visibility</p:attrName>
                                        </p:attrNameLst>
                                      </p:cBhvr>
                                      <p:to>
                                        <p:strVal val="visible"/>
                                      </p:to>
                                    </p:set>
                                    <p:animEffect transition="in" filter="wipe(down)">
                                      <p:cBhvr>
                                        <p:cTn id="15" dur="1000"/>
                                        <p:tgtEl>
                                          <p:spTgt spid="131">
                                            <p:graphicEl>
                                              <a:chart seriesIdx="-4" categoryIdx="1" bldStep="category"/>
                                            </p:graphicEl>
                                          </p:spTgt>
                                        </p:tgtEl>
                                      </p:cBhvr>
                                    </p:animEffect>
                                  </p:childTnLst>
                                </p:cTn>
                              </p:par>
                            </p:childTnLst>
                          </p:cTn>
                        </p:par>
                        <p:par>
                          <p:cTn id="16" fill="hold">
                            <p:stCondLst>
                              <p:cond delay="3000"/>
                            </p:stCondLst>
                            <p:childTnLst>
                              <p:par>
                                <p:cTn id="17" presetID="22" presetClass="entr" presetSubtype="4" fill="hold" grpId="0" nodeType="afterEffect">
                                  <p:stCondLst>
                                    <p:cond delay="0"/>
                                  </p:stCondLst>
                                  <p:childTnLst>
                                    <p:set>
                                      <p:cBhvr>
                                        <p:cTn id="18" dur="1" fill="hold">
                                          <p:stCondLst>
                                            <p:cond delay="0"/>
                                          </p:stCondLst>
                                        </p:cTn>
                                        <p:tgtEl>
                                          <p:spTgt spid="131">
                                            <p:graphicEl>
                                              <a:chart seriesIdx="-4" categoryIdx="2" bldStep="category"/>
                                            </p:graphicEl>
                                          </p:spTgt>
                                        </p:tgtEl>
                                        <p:attrNameLst>
                                          <p:attrName>style.visibility</p:attrName>
                                        </p:attrNameLst>
                                      </p:cBhvr>
                                      <p:to>
                                        <p:strVal val="visible"/>
                                      </p:to>
                                    </p:set>
                                    <p:animEffect transition="in" filter="wipe(down)">
                                      <p:cBhvr>
                                        <p:cTn id="19" dur="1000"/>
                                        <p:tgtEl>
                                          <p:spTgt spid="131">
                                            <p:graphicEl>
                                              <a:chart seriesIdx="-4" categoryIdx="2" bldStep="category"/>
                                            </p:graphicEl>
                                          </p:spTgt>
                                        </p:tgtEl>
                                      </p:cBhvr>
                                    </p:animEffect>
                                  </p:childTnLst>
                                </p:cTn>
                              </p:par>
                            </p:childTnLst>
                          </p:cTn>
                        </p:par>
                        <p:par>
                          <p:cTn id="20" fill="hold">
                            <p:stCondLst>
                              <p:cond delay="4000"/>
                            </p:stCondLst>
                            <p:childTnLst>
                              <p:par>
                                <p:cTn id="21" presetID="22" presetClass="entr" presetSubtype="4" fill="hold" grpId="0" nodeType="afterEffect">
                                  <p:stCondLst>
                                    <p:cond delay="0"/>
                                  </p:stCondLst>
                                  <p:childTnLst>
                                    <p:set>
                                      <p:cBhvr>
                                        <p:cTn id="22" dur="1" fill="hold">
                                          <p:stCondLst>
                                            <p:cond delay="0"/>
                                          </p:stCondLst>
                                        </p:cTn>
                                        <p:tgtEl>
                                          <p:spTgt spid="131">
                                            <p:graphicEl>
                                              <a:chart seriesIdx="-4" categoryIdx="3" bldStep="category"/>
                                            </p:graphicEl>
                                          </p:spTgt>
                                        </p:tgtEl>
                                        <p:attrNameLst>
                                          <p:attrName>style.visibility</p:attrName>
                                        </p:attrNameLst>
                                      </p:cBhvr>
                                      <p:to>
                                        <p:strVal val="visible"/>
                                      </p:to>
                                    </p:set>
                                    <p:animEffect transition="in" filter="wipe(down)">
                                      <p:cBhvr>
                                        <p:cTn id="23" dur="1000"/>
                                        <p:tgtEl>
                                          <p:spTgt spid="131">
                                            <p:graphicEl>
                                              <a:chart seriesIdx="-4" categoryIdx="3" bldStep="category"/>
                                            </p:graphicEl>
                                          </p:spTgt>
                                        </p:tgtEl>
                                      </p:cBhvr>
                                    </p:animEffect>
                                  </p:childTnLst>
                                </p:cTn>
                              </p:par>
                            </p:childTnLst>
                          </p:cTn>
                        </p:par>
                        <p:par>
                          <p:cTn id="24" fill="hold">
                            <p:stCondLst>
                              <p:cond delay="5000"/>
                            </p:stCondLst>
                            <p:childTnLst>
                              <p:par>
                                <p:cTn id="25" presetID="22" presetClass="entr" presetSubtype="4" fill="hold" grpId="0" nodeType="afterEffect">
                                  <p:stCondLst>
                                    <p:cond delay="0"/>
                                  </p:stCondLst>
                                  <p:childTnLst>
                                    <p:set>
                                      <p:cBhvr>
                                        <p:cTn id="26" dur="1" fill="hold">
                                          <p:stCondLst>
                                            <p:cond delay="0"/>
                                          </p:stCondLst>
                                        </p:cTn>
                                        <p:tgtEl>
                                          <p:spTgt spid="131">
                                            <p:graphicEl>
                                              <a:chart seriesIdx="-4" categoryIdx="4" bldStep="category"/>
                                            </p:graphicEl>
                                          </p:spTgt>
                                        </p:tgtEl>
                                        <p:attrNameLst>
                                          <p:attrName>style.visibility</p:attrName>
                                        </p:attrNameLst>
                                      </p:cBhvr>
                                      <p:to>
                                        <p:strVal val="visible"/>
                                      </p:to>
                                    </p:set>
                                    <p:animEffect transition="in" filter="wipe(down)">
                                      <p:cBhvr>
                                        <p:cTn id="27" dur="1000"/>
                                        <p:tgtEl>
                                          <p:spTgt spid="131">
                                            <p:graphicEl>
                                              <a:chart seriesIdx="-4" categoryIdx="4" bldStep="category"/>
                                            </p:graphicEl>
                                          </p:spTgt>
                                        </p:tgtEl>
                                      </p:cBhvr>
                                    </p:animEffect>
                                  </p:childTnLst>
                                </p:cTn>
                              </p:par>
                            </p:childTnLst>
                          </p:cTn>
                        </p:par>
                        <p:par>
                          <p:cTn id="28" fill="hold">
                            <p:stCondLst>
                              <p:cond delay="6000"/>
                            </p:stCondLst>
                            <p:childTnLst>
                              <p:par>
                                <p:cTn id="29" presetID="22" presetClass="entr" presetSubtype="4" fill="hold" grpId="0" nodeType="afterEffect">
                                  <p:stCondLst>
                                    <p:cond delay="0"/>
                                  </p:stCondLst>
                                  <p:childTnLst>
                                    <p:set>
                                      <p:cBhvr>
                                        <p:cTn id="30" dur="1" fill="hold">
                                          <p:stCondLst>
                                            <p:cond delay="0"/>
                                          </p:stCondLst>
                                        </p:cTn>
                                        <p:tgtEl>
                                          <p:spTgt spid="131">
                                            <p:graphicEl>
                                              <a:chart seriesIdx="-4" categoryIdx="5" bldStep="category"/>
                                            </p:graphicEl>
                                          </p:spTgt>
                                        </p:tgtEl>
                                        <p:attrNameLst>
                                          <p:attrName>style.visibility</p:attrName>
                                        </p:attrNameLst>
                                      </p:cBhvr>
                                      <p:to>
                                        <p:strVal val="visible"/>
                                      </p:to>
                                    </p:set>
                                    <p:animEffect transition="in" filter="wipe(down)">
                                      <p:cBhvr>
                                        <p:cTn id="31" dur="1000"/>
                                        <p:tgtEl>
                                          <p:spTgt spid="131">
                                            <p:graphicEl>
                                              <a:chart seriesIdx="-4" categoryIdx="5" bldStep="category"/>
                                            </p:graphicEl>
                                          </p:spTgt>
                                        </p:tgtEl>
                                      </p:cBhvr>
                                    </p:animEffect>
                                  </p:childTnLst>
                                </p:cTn>
                              </p:par>
                            </p:childTnLst>
                          </p:cTn>
                        </p:par>
                        <p:par>
                          <p:cTn id="32" fill="hold">
                            <p:stCondLst>
                              <p:cond delay="7000"/>
                            </p:stCondLst>
                            <p:childTnLst>
                              <p:par>
                                <p:cTn id="33" presetID="22" presetClass="entr" presetSubtype="4" fill="hold" nodeType="afterEffect">
                                  <p:stCondLst>
                                    <p:cond delay="0"/>
                                  </p:stCondLst>
                                  <p:childTnLst>
                                    <p:set>
                                      <p:cBhvr>
                                        <p:cTn id="34" dur="1" fill="hold">
                                          <p:stCondLst>
                                            <p:cond delay="0"/>
                                          </p:stCondLst>
                                        </p:cTn>
                                        <p:tgtEl>
                                          <p:spTgt spid="258"/>
                                        </p:tgtEl>
                                        <p:attrNameLst>
                                          <p:attrName>style.visibility</p:attrName>
                                        </p:attrNameLst>
                                      </p:cBhvr>
                                      <p:to>
                                        <p:strVal val="visible"/>
                                      </p:to>
                                    </p:set>
                                    <p:animEffect transition="in" filter="wipe(down)">
                                      <p:cBhvr>
                                        <p:cTn id="35" dur="500"/>
                                        <p:tgtEl>
                                          <p:spTgt spid="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1" grpId="0">
        <p:bldSub>
          <a:bldChart bld="category"/>
        </p:bldSub>
      </p:bldGraphic>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a:spLocks/>
          </p:cNvSpPr>
          <p:nvPr/>
        </p:nvSpPr>
        <p:spPr bwMode="auto">
          <a:xfrm rot="5400000">
            <a:off x="11744326" y="6424571"/>
            <a:ext cx="317501" cy="354012"/>
          </a:xfrm>
          <a:custGeom>
            <a:avLst/>
            <a:gdLst>
              <a:gd name="T0" fmla="*/ 1796 w 3506"/>
              <a:gd name="T1" fmla="*/ 0 h 2830"/>
              <a:gd name="T2" fmla="*/ 1909 w 3506"/>
              <a:gd name="T3" fmla="*/ 13 h 2830"/>
              <a:gd name="T4" fmla="*/ 2017 w 3506"/>
              <a:gd name="T5" fmla="*/ 41 h 2830"/>
              <a:gd name="T6" fmla="*/ 2112 w 3506"/>
              <a:gd name="T7" fmla="*/ 85 h 2830"/>
              <a:gd name="T8" fmla="*/ 3203 w 3506"/>
              <a:gd name="T9" fmla="*/ 741 h 2830"/>
              <a:gd name="T10" fmla="*/ 3285 w 3506"/>
              <a:gd name="T11" fmla="*/ 814 h 2830"/>
              <a:gd name="T12" fmla="*/ 3357 w 3506"/>
              <a:gd name="T13" fmla="*/ 903 h 2830"/>
              <a:gd name="T14" fmla="*/ 3418 w 3506"/>
              <a:gd name="T15" fmla="*/ 1002 h 2830"/>
              <a:gd name="T16" fmla="*/ 3465 w 3506"/>
              <a:gd name="T17" fmla="*/ 1107 h 2830"/>
              <a:gd name="T18" fmla="*/ 3495 w 3506"/>
              <a:gd name="T19" fmla="*/ 1215 h 2830"/>
              <a:gd name="T20" fmla="*/ 3506 w 3506"/>
              <a:gd name="T21" fmla="*/ 1319 h 2830"/>
              <a:gd name="T22" fmla="*/ 3502 w 3506"/>
              <a:gd name="T23" fmla="*/ 2480 h 2830"/>
              <a:gd name="T24" fmla="*/ 3478 w 3506"/>
              <a:gd name="T25" fmla="*/ 2574 h 2830"/>
              <a:gd name="T26" fmla="*/ 3433 w 3506"/>
              <a:gd name="T27" fmla="*/ 2658 h 2830"/>
              <a:gd name="T28" fmla="*/ 3369 w 3506"/>
              <a:gd name="T29" fmla="*/ 2729 h 2830"/>
              <a:gd name="T30" fmla="*/ 3291 w 3506"/>
              <a:gd name="T31" fmla="*/ 2783 h 2830"/>
              <a:gd name="T32" fmla="*/ 3202 w 3506"/>
              <a:gd name="T33" fmla="*/ 2817 h 2830"/>
              <a:gd name="T34" fmla="*/ 3103 w 3506"/>
              <a:gd name="T35" fmla="*/ 2830 h 2830"/>
              <a:gd name="T36" fmla="*/ 352 w 3506"/>
              <a:gd name="T37" fmla="*/ 2827 h 2830"/>
              <a:gd name="T38" fmla="*/ 257 w 3506"/>
              <a:gd name="T39" fmla="*/ 2803 h 2830"/>
              <a:gd name="T40" fmla="*/ 173 w 3506"/>
              <a:gd name="T41" fmla="*/ 2759 h 2830"/>
              <a:gd name="T42" fmla="*/ 102 w 3506"/>
              <a:gd name="T43" fmla="*/ 2696 h 2830"/>
              <a:gd name="T44" fmla="*/ 47 w 3506"/>
              <a:gd name="T45" fmla="*/ 2618 h 2830"/>
              <a:gd name="T46" fmla="*/ 13 w 3506"/>
              <a:gd name="T47" fmla="*/ 2528 h 2830"/>
              <a:gd name="T48" fmla="*/ 0 w 3506"/>
              <a:gd name="T49" fmla="*/ 2430 h 2830"/>
              <a:gd name="T50" fmla="*/ 3 w 3506"/>
              <a:gd name="T51" fmla="*/ 1267 h 2830"/>
              <a:gd name="T52" fmla="*/ 24 w 3506"/>
              <a:gd name="T53" fmla="*/ 1161 h 2830"/>
              <a:gd name="T54" fmla="*/ 62 w 3506"/>
              <a:gd name="T55" fmla="*/ 1054 h 2830"/>
              <a:gd name="T56" fmla="*/ 117 w 3506"/>
              <a:gd name="T57" fmla="*/ 952 h 2830"/>
              <a:gd name="T58" fmla="*/ 183 w 3506"/>
              <a:gd name="T59" fmla="*/ 858 h 2830"/>
              <a:gd name="T60" fmla="*/ 261 w 3506"/>
              <a:gd name="T61" fmla="*/ 778 h 2830"/>
              <a:gd name="T62" fmla="*/ 346 w 3506"/>
              <a:gd name="T63" fmla="*/ 715 h 2830"/>
              <a:gd name="T64" fmla="*/ 1466 w 3506"/>
              <a:gd name="T65" fmla="*/ 59 h 2830"/>
              <a:gd name="T66" fmla="*/ 1569 w 3506"/>
              <a:gd name="T67" fmla="*/ 24 h 2830"/>
              <a:gd name="T68" fmla="*/ 1680 w 3506"/>
              <a:gd name="T69" fmla="*/ 3 h 2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06" h="2830">
                <a:moveTo>
                  <a:pt x="1738" y="0"/>
                </a:moveTo>
                <a:lnTo>
                  <a:pt x="1796" y="0"/>
                </a:lnTo>
                <a:lnTo>
                  <a:pt x="1853" y="4"/>
                </a:lnTo>
                <a:lnTo>
                  <a:pt x="1909" y="13"/>
                </a:lnTo>
                <a:lnTo>
                  <a:pt x="1964" y="25"/>
                </a:lnTo>
                <a:lnTo>
                  <a:pt x="2017" y="41"/>
                </a:lnTo>
                <a:lnTo>
                  <a:pt x="2066" y="61"/>
                </a:lnTo>
                <a:lnTo>
                  <a:pt x="2112" y="85"/>
                </a:lnTo>
                <a:lnTo>
                  <a:pt x="3160" y="713"/>
                </a:lnTo>
                <a:lnTo>
                  <a:pt x="3203" y="741"/>
                </a:lnTo>
                <a:lnTo>
                  <a:pt x="3245" y="776"/>
                </a:lnTo>
                <a:lnTo>
                  <a:pt x="3285" y="814"/>
                </a:lnTo>
                <a:lnTo>
                  <a:pt x="3322" y="857"/>
                </a:lnTo>
                <a:lnTo>
                  <a:pt x="3357" y="903"/>
                </a:lnTo>
                <a:lnTo>
                  <a:pt x="3389" y="951"/>
                </a:lnTo>
                <a:lnTo>
                  <a:pt x="3418" y="1002"/>
                </a:lnTo>
                <a:lnTo>
                  <a:pt x="3443" y="1054"/>
                </a:lnTo>
                <a:lnTo>
                  <a:pt x="3465" y="1107"/>
                </a:lnTo>
                <a:lnTo>
                  <a:pt x="3482" y="1161"/>
                </a:lnTo>
                <a:lnTo>
                  <a:pt x="3495" y="1215"/>
                </a:lnTo>
                <a:lnTo>
                  <a:pt x="3502" y="1267"/>
                </a:lnTo>
                <a:lnTo>
                  <a:pt x="3506" y="1319"/>
                </a:lnTo>
                <a:lnTo>
                  <a:pt x="3506" y="2430"/>
                </a:lnTo>
                <a:lnTo>
                  <a:pt x="3502" y="2480"/>
                </a:lnTo>
                <a:lnTo>
                  <a:pt x="3493" y="2528"/>
                </a:lnTo>
                <a:lnTo>
                  <a:pt x="3478" y="2574"/>
                </a:lnTo>
                <a:lnTo>
                  <a:pt x="3457" y="2618"/>
                </a:lnTo>
                <a:lnTo>
                  <a:pt x="3433" y="2658"/>
                </a:lnTo>
                <a:lnTo>
                  <a:pt x="3404" y="2696"/>
                </a:lnTo>
                <a:lnTo>
                  <a:pt x="3369" y="2729"/>
                </a:lnTo>
                <a:lnTo>
                  <a:pt x="3332" y="2759"/>
                </a:lnTo>
                <a:lnTo>
                  <a:pt x="3291" y="2783"/>
                </a:lnTo>
                <a:lnTo>
                  <a:pt x="3248" y="2803"/>
                </a:lnTo>
                <a:lnTo>
                  <a:pt x="3202" y="2817"/>
                </a:lnTo>
                <a:lnTo>
                  <a:pt x="3153" y="2827"/>
                </a:lnTo>
                <a:lnTo>
                  <a:pt x="3103" y="2830"/>
                </a:lnTo>
                <a:lnTo>
                  <a:pt x="402" y="2830"/>
                </a:lnTo>
                <a:lnTo>
                  <a:pt x="352" y="2827"/>
                </a:lnTo>
                <a:lnTo>
                  <a:pt x="304" y="2817"/>
                </a:lnTo>
                <a:lnTo>
                  <a:pt x="257" y="2803"/>
                </a:lnTo>
                <a:lnTo>
                  <a:pt x="213" y="2783"/>
                </a:lnTo>
                <a:lnTo>
                  <a:pt x="173" y="2759"/>
                </a:lnTo>
                <a:lnTo>
                  <a:pt x="135" y="2729"/>
                </a:lnTo>
                <a:lnTo>
                  <a:pt x="102" y="2696"/>
                </a:lnTo>
                <a:lnTo>
                  <a:pt x="72" y="2658"/>
                </a:lnTo>
                <a:lnTo>
                  <a:pt x="47" y="2618"/>
                </a:lnTo>
                <a:lnTo>
                  <a:pt x="27" y="2574"/>
                </a:lnTo>
                <a:lnTo>
                  <a:pt x="13" y="2528"/>
                </a:lnTo>
                <a:lnTo>
                  <a:pt x="3" y="2480"/>
                </a:lnTo>
                <a:lnTo>
                  <a:pt x="0" y="2430"/>
                </a:lnTo>
                <a:lnTo>
                  <a:pt x="0" y="1319"/>
                </a:lnTo>
                <a:lnTo>
                  <a:pt x="3" y="1267"/>
                </a:lnTo>
                <a:lnTo>
                  <a:pt x="11" y="1215"/>
                </a:lnTo>
                <a:lnTo>
                  <a:pt x="24" y="1161"/>
                </a:lnTo>
                <a:lnTo>
                  <a:pt x="41" y="1107"/>
                </a:lnTo>
                <a:lnTo>
                  <a:pt x="62" y="1054"/>
                </a:lnTo>
                <a:lnTo>
                  <a:pt x="88" y="1002"/>
                </a:lnTo>
                <a:lnTo>
                  <a:pt x="117" y="952"/>
                </a:lnTo>
                <a:lnTo>
                  <a:pt x="149" y="904"/>
                </a:lnTo>
                <a:lnTo>
                  <a:pt x="183" y="858"/>
                </a:lnTo>
                <a:lnTo>
                  <a:pt x="221" y="816"/>
                </a:lnTo>
                <a:lnTo>
                  <a:pt x="261" y="778"/>
                </a:lnTo>
                <a:lnTo>
                  <a:pt x="303" y="744"/>
                </a:lnTo>
                <a:lnTo>
                  <a:pt x="346" y="715"/>
                </a:lnTo>
                <a:lnTo>
                  <a:pt x="1421" y="83"/>
                </a:lnTo>
                <a:lnTo>
                  <a:pt x="1466" y="59"/>
                </a:lnTo>
                <a:lnTo>
                  <a:pt x="1517" y="40"/>
                </a:lnTo>
                <a:lnTo>
                  <a:pt x="1569" y="24"/>
                </a:lnTo>
                <a:lnTo>
                  <a:pt x="1624" y="12"/>
                </a:lnTo>
                <a:lnTo>
                  <a:pt x="1680" y="3"/>
                </a:lnTo>
                <a:lnTo>
                  <a:pt x="1738" y="0"/>
                </a:lnTo>
                <a:close/>
              </a:path>
            </a:pathLst>
          </a:custGeom>
          <a:solidFill>
            <a:srgbClr val="6A7484"/>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00B050"/>
              </a:solidFill>
              <a:latin typeface="Roboto Condensed"/>
            </a:endParaRPr>
          </a:p>
        </p:txBody>
      </p:sp>
      <p:sp>
        <p:nvSpPr>
          <p:cNvPr id="5" name="TextBox 4"/>
          <p:cNvSpPr txBox="1"/>
          <p:nvPr/>
        </p:nvSpPr>
        <p:spPr>
          <a:xfrm>
            <a:off x="11684000" y="6451597"/>
            <a:ext cx="406400" cy="256545"/>
          </a:xfrm>
          <a:prstGeom prst="rect">
            <a:avLst/>
          </a:prstGeom>
          <a:noFill/>
        </p:spPr>
        <p:txBody>
          <a:bodyPr wrap="square" rtlCol="0">
            <a:spAutoFit/>
          </a:bodyPr>
          <a:lstStyle/>
          <a:p>
            <a:pPr algn="ctr" defTabSz="1375467"/>
            <a:r>
              <a:rPr lang="en-US" sz="1067" dirty="0">
                <a:solidFill>
                  <a:srgbClr val="EEECE1"/>
                </a:solidFill>
                <a:latin typeface="Lato" pitchFamily="34" charset="0"/>
              </a:rPr>
              <a:t>60</a:t>
            </a:r>
          </a:p>
        </p:txBody>
      </p:sp>
      <p:sp>
        <p:nvSpPr>
          <p:cNvPr id="6" name="TextBox 5"/>
          <p:cNvSpPr txBox="1"/>
          <p:nvPr/>
        </p:nvSpPr>
        <p:spPr>
          <a:xfrm>
            <a:off x="465448" y="381001"/>
            <a:ext cx="4716152" cy="543675"/>
          </a:xfrm>
          <a:prstGeom prst="rect">
            <a:avLst/>
          </a:prstGeom>
          <a:noFill/>
        </p:spPr>
        <p:txBody>
          <a:bodyPr wrap="square" rtlCol="0">
            <a:spAutoFit/>
          </a:bodyPr>
          <a:lstStyle/>
          <a:p>
            <a:pPr defTabSz="1375467"/>
            <a:r>
              <a:rPr lang="en-US" sz="2933" dirty="0">
                <a:solidFill>
                  <a:srgbClr val="EEECE1"/>
                </a:solidFill>
                <a:latin typeface="Open Sans Condensed" pitchFamily="34" charset="0"/>
                <a:ea typeface="Open Sans Condensed" pitchFamily="34" charset="0"/>
                <a:cs typeface="Open Sans Condensed" pitchFamily="34" charset="0"/>
              </a:rPr>
              <a:t>Our Info Graphics</a:t>
            </a:r>
          </a:p>
        </p:txBody>
      </p:sp>
      <p:sp>
        <p:nvSpPr>
          <p:cNvPr id="7" name="TextBox 6"/>
          <p:cNvSpPr txBox="1"/>
          <p:nvPr/>
        </p:nvSpPr>
        <p:spPr>
          <a:xfrm>
            <a:off x="465448" y="865506"/>
            <a:ext cx="4716152" cy="297454"/>
          </a:xfrm>
          <a:prstGeom prst="rect">
            <a:avLst/>
          </a:prstGeom>
          <a:noFill/>
        </p:spPr>
        <p:txBody>
          <a:bodyPr wrap="square" rtlCol="0">
            <a:spAutoFit/>
          </a:bodyPr>
          <a:lstStyle/>
          <a:p>
            <a:pPr defTabSz="1375467"/>
            <a:r>
              <a:rPr lang="en-US" sz="1333" dirty="0">
                <a:solidFill>
                  <a:srgbClr val="EEECE1"/>
                </a:solidFill>
                <a:latin typeface="Lato" pitchFamily="34" charset="0"/>
              </a:rPr>
              <a:t>This is a sample letter that has been placed.</a:t>
            </a:r>
          </a:p>
        </p:txBody>
      </p:sp>
      <p:graphicFrame>
        <p:nvGraphicFramePr>
          <p:cNvPr id="8" name="Chart 7"/>
          <p:cNvGraphicFramePr/>
          <p:nvPr>
            <p:extLst>
              <p:ext uri="{D42A27DB-BD31-4B8C-83A1-F6EECF244321}">
                <p14:modId xmlns:p14="http://schemas.microsoft.com/office/powerpoint/2010/main" val="640083140"/>
              </p:ext>
            </p:extLst>
          </p:nvPr>
        </p:nvGraphicFramePr>
        <p:xfrm>
          <a:off x="537646" y="1701800"/>
          <a:ext cx="11116711" cy="433493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086615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graphicEl>
                                              <a:chart seriesIdx="-3" categoryIdx="-3" bldStep="gridLegend"/>
                                            </p:graphicEl>
                                          </p:spTgt>
                                        </p:tgtEl>
                                        <p:attrNameLst>
                                          <p:attrName>style.visibility</p:attrName>
                                        </p:attrNameLst>
                                      </p:cBhvr>
                                      <p:to>
                                        <p:strVal val="visible"/>
                                      </p:to>
                                    </p:set>
                                    <p:animEffect transition="in" filter="wipe(down)">
                                      <p:cBhvr>
                                        <p:cTn id="7" dur="500"/>
                                        <p:tgtEl>
                                          <p:spTgt spid="8">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graphicEl>
                                              <a:chart seriesIdx="-4" categoryIdx="0" bldStep="category"/>
                                            </p:graphicEl>
                                          </p:spTgt>
                                        </p:tgtEl>
                                        <p:attrNameLst>
                                          <p:attrName>style.visibility</p:attrName>
                                        </p:attrNameLst>
                                      </p:cBhvr>
                                      <p:to>
                                        <p:strVal val="visible"/>
                                      </p:to>
                                    </p:set>
                                    <p:animEffect transition="in" filter="wipe(down)">
                                      <p:cBhvr>
                                        <p:cTn id="12" dur="500"/>
                                        <p:tgtEl>
                                          <p:spTgt spid="8">
                                            <p:graphicEl>
                                              <a:chart seriesIdx="-4" categoryIdx="0" bldStep="category"/>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graphicEl>
                                              <a:chart seriesIdx="-4" categoryIdx="1" bldStep="category"/>
                                            </p:graphicEl>
                                          </p:spTgt>
                                        </p:tgtEl>
                                        <p:attrNameLst>
                                          <p:attrName>style.visibility</p:attrName>
                                        </p:attrNameLst>
                                      </p:cBhvr>
                                      <p:to>
                                        <p:strVal val="visible"/>
                                      </p:to>
                                    </p:set>
                                    <p:animEffect transition="in" filter="wipe(down)">
                                      <p:cBhvr>
                                        <p:cTn id="17" dur="500"/>
                                        <p:tgtEl>
                                          <p:spTgt spid="8">
                                            <p:graphicEl>
                                              <a:chart seriesIdx="-4" categoryIdx="1" bldStep="category"/>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graphicEl>
                                              <a:chart seriesIdx="-4" categoryIdx="2" bldStep="category"/>
                                            </p:graphicEl>
                                          </p:spTgt>
                                        </p:tgtEl>
                                        <p:attrNameLst>
                                          <p:attrName>style.visibility</p:attrName>
                                        </p:attrNameLst>
                                      </p:cBhvr>
                                      <p:to>
                                        <p:strVal val="visible"/>
                                      </p:to>
                                    </p:set>
                                    <p:animEffect transition="in" filter="wipe(down)">
                                      <p:cBhvr>
                                        <p:cTn id="22" dur="500"/>
                                        <p:tgtEl>
                                          <p:spTgt spid="8">
                                            <p:graphicEl>
                                              <a:chart seriesIdx="-4" categoryIdx="2" bldStep="category"/>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
                                            <p:graphicEl>
                                              <a:chart seriesIdx="-4" categoryIdx="3" bldStep="category"/>
                                            </p:graphicEl>
                                          </p:spTgt>
                                        </p:tgtEl>
                                        <p:attrNameLst>
                                          <p:attrName>style.visibility</p:attrName>
                                        </p:attrNameLst>
                                      </p:cBhvr>
                                      <p:to>
                                        <p:strVal val="visible"/>
                                      </p:to>
                                    </p:set>
                                    <p:animEffect transition="in" filter="wipe(down)">
                                      <p:cBhvr>
                                        <p:cTn id="27" dur="500"/>
                                        <p:tgtEl>
                                          <p:spTgt spid="8">
                                            <p:graphicEl>
                                              <a:chart seriesIdx="-4" categoryIdx="3" bldStep="category"/>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8">
                                            <p:graphicEl>
                                              <a:chart seriesIdx="-4" categoryIdx="4" bldStep="category"/>
                                            </p:graphicEl>
                                          </p:spTgt>
                                        </p:tgtEl>
                                        <p:attrNameLst>
                                          <p:attrName>style.visibility</p:attrName>
                                        </p:attrNameLst>
                                      </p:cBhvr>
                                      <p:to>
                                        <p:strVal val="visible"/>
                                      </p:to>
                                    </p:set>
                                    <p:animEffect transition="in" filter="wipe(down)">
                                      <p:cBhvr>
                                        <p:cTn id="32" dur="500"/>
                                        <p:tgtEl>
                                          <p:spTgt spid="8">
                                            <p:graphicEl>
                                              <a:chart seriesIdx="-4" categoryIdx="4"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Chart bld="category"/>
        </p:bldSub>
      </p:bldGraphic>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2613893428"/>
              </p:ext>
            </p:extLst>
          </p:nvPr>
        </p:nvGraphicFramePr>
        <p:xfrm>
          <a:off x="1217295" y="1680528"/>
          <a:ext cx="9757093" cy="4705668"/>
        </p:xfrm>
        <a:graphic>
          <a:graphicData uri="http://schemas.openxmlformats.org/drawingml/2006/chart">
            <c:chart xmlns:c="http://schemas.openxmlformats.org/drawingml/2006/chart" xmlns:r="http://schemas.openxmlformats.org/officeDocument/2006/relationships" r:id="rId2"/>
          </a:graphicData>
        </a:graphic>
      </p:graphicFrame>
      <p:sp>
        <p:nvSpPr>
          <p:cNvPr id="43" name="TextBox 42"/>
          <p:cNvSpPr txBox="1"/>
          <p:nvPr/>
        </p:nvSpPr>
        <p:spPr>
          <a:xfrm>
            <a:off x="2699340" y="155031"/>
            <a:ext cx="6793322" cy="793487"/>
          </a:xfrm>
          <a:prstGeom prst="rect">
            <a:avLst/>
          </a:prstGeom>
          <a:noFill/>
          <a:ln>
            <a:noFill/>
          </a:ln>
        </p:spPr>
        <p:txBody>
          <a:bodyPr wrap="square" rtlCol="0">
            <a:spAutoFit/>
          </a:bodyPr>
          <a:lstStyle/>
          <a:p>
            <a:pPr algn="ctr" defTabSz="457200" fontAlgn="base">
              <a:lnSpc>
                <a:spcPct val="150000"/>
              </a:lnSpc>
              <a:spcBef>
                <a:spcPct val="0"/>
              </a:spcBef>
              <a:spcAft>
                <a:spcPct val="0"/>
              </a:spcAft>
            </a:pPr>
            <a:r>
              <a:rPr lang="zh-CN" altLang="zh-CN" sz="3600" spc="300" dirty="0">
                <a:ln w="9525">
                  <a:noFill/>
                </a:ln>
                <a:solidFill>
                  <a:srgbClr val="000000"/>
                </a:solidFill>
                <a:latin typeface="黑体" panose="02010609060101010101" charset="-122"/>
                <a:ea typeface="黑体" panose="02010609060101010101" charset="-122"/>
                <a:cs typeface="黑体" panose="02010609060101010101" charset="-122"/>
                <a:sym typeface="Helvetica Neue UltraLight" charset="0"/>
              </a:rPr>
              <a:t>数据图表</a:t>
            </a:r>
          </a:p>
        </p:txBody>
      </p:sp>
      <p:sp>
        <p:nvSpPr>
          <p:cNvPr id="44" name="TextBox 43"/>
          <p:cNvSpPr txBox="1"/>
          <p:nvPr/>
        </p:nvSpPr>
        <p:spPr>
          <a:xfrm>
            <a:off x="4755955" y="1001988"/>
            <a:ext cx="2680091" cy="300339"/>
          </a:xfrm>
          <a:prstGeom prst="rect">
            <a:avLst/>
          </a:prstGeom>
          <a:noFill/>
        </p:spPr>
        <p:txBody>
          <a:bodyPr wrap="square" rtlCol="0">
            <a:spAutoFit/>
          </a:bodyPr>
          <a:lstStyle/>
          <a:p>
            <a:pPr algn="ctr" defTabSz="457200" fontAlgn="base">
              <a:lnSpc>
                <a:spcPct val="150000"/>
              </a:lnSpc>
              <a:spcBef>
                <a:spcPct val="0"/>
              </a:spcBef>
              <a:spcAft>
                <a:spcPct val="0"/>
              </a:spcAft>
            </a:pPr>
            <a:r>
              <a:rPr lang="zh-CN" altLang="en-US" sz="1068" spc="300" dirty="0">
                <a:ln w="9525">
                  <a:solidFill>
                    <a:prstClr val="black">
                      <a:alpha val="65000"/>
                    </a:prstClr>
                  </a:solidFill>
                </a:ln>
                <a:solidFill>
                  <a:srgbClr val="000000"/>
                </a:solidFill>
                <a:latin typeface="黑体" panose="02010609060101010101" charset="-122"/>
                <a:ea typeface="黑体" panose="02010609060101010101" charset="-122"/>
                <a:cs typeface="黑体" panose="02010609060101010101" charset="-122"/>
                <a:sym typeface="Helvetica Neue UltraLight" charset="0"/>
              </a:rPr>
              <a:t>值得描述的小标题</a:t>
            </a:r>
          </a:p>
        </p:txBody>
      </p:sp>
    </p:spTree>
  </p:cSld>
  <p:clrMapOvr>
    <a:masterClrMapping/>
  </p:clrMapOvr>
  <p:transition/>
</p:sld>
</file>

<file path=ppt/theme/_rels/theme16.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1_Office 主题">
  <a:themeElements>
    <a:clrScheme name="自定义 3">
      <a:dk1>
        <a:sysClr val="windowText" lastClr="000000"/>
      </a:dk1>
      <a:lt1>
        <a:sysClr val="window" lastClr="FFFFFF"/>
      </a:lt1>
      <a:dk2>
        <a:srgbClr val="44546A"/>
      </a:dk2>
      <a:lt2>
        <a:srgbClr val="E7E6E6"/>
      </a:lt2>
      <a:accent1>
        <a:srgbClr val="E84C6A"/>
      </a:accent1>
      <a:accent2>
        <a:srgbClr val="FBB152"/>
      </a:accent2>
      <a:accent3>
        <a:srgbClr val="10A8AD"/>
      </a:accent3>
      <a:accent4>
        <a:srgbClr val="4DC4F4"/>
      </a:accent4>
      <a:accent5>
        <a:srgbClr val="3568AC"/>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C1335"/>
        </a:solidFill>
        <a:ln>
          <a:noFill/>
        </a:ln>
      </a:spPr>
      <a:bodyPr rtlCol="0" anchor="ctr"/>
      <a:lstStyle>
        <a:defPPr algn="ctr">
          <a:defRPr lang="zh-CN" altLang="en-US">
            <a:latin typeface="思源黑体 CN Bold" panose="020B0800000000000000" charset="-122"/>
            <a:ea typeface="思源黑体 CN Bold" panose="020B0800000000000000" charset="-122"/>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_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temp">
      <a:majorFont>
        <a:latin typeface="David"/>
        <a:ea typeface="微软雅黑"/>
        <a:cs typeface=""/>
      </a:majorFont>
      <a:minorFont>
        <a:latin typeface="David"/>
        <a:ea typeface="微软雅黑"/>
        <a:cs typeface=""/>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1492300" rtl="0" fontAlgn="auto" latinLnBrk="0" hangingPunct="0">
          <a:lnSpc>
            <a:spcPct val="100000"/>
          </a:lnSpc>
          <a:spcBef>
            <a:spcPts val="0"/>
          </a:spcBef>
          <a:spcAft>
            <a:spcPts val="0"/>
          </a:spcAft>
          <a:buClrTx/>
          <a:buSzTx/>
          <a:buFontTx/>
          <a:buNone/>
          <a:tabLst/>
          <a:defRPr kumimoji="0" sz="29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1492300" rtl="0" fontAlgn="auto" latinLnBrk="0" hangingPunct="0">
          <a:lnSpc>
            <a:spcPct val="100000"/>
          </a:lnSpc>
          <a:spcBef>
            <a:spcPts val="0"/>
          </a:spcBef>
          <a:spcAft>
            <a:spcPts val="0"/>
          </a:spcAft>
          <a:buClrTx/>
          <a:buSzTx/>
          <a:buFontTx/>
          <a:buNone/>
          <a:tabLst/>
          <a:defRPr kumimoji="0" sz="29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12.xml><?xml version="1.0" encoding="utf-8"?>
<a:theme xmlns:a="http://schemas.openxmlformats.org/drawingml/2006/main" name="小泥人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h3fppk2n">
      <a:majorFont>
        <a:latin typeface="Microsoft YaHei"/>
        <a:ea typeface="Microsoft YaHei"/>
        <a:cs typeface=""/>
      </a:majorFont>
      <a:minorFont>
        <a:latin typeface="Microsoft YaHei"/>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_Office 主题​​">
  <a:themeElements>
    <a:clrScheme name="工业时代">
      <a:dk1>
        <a:srgbClr val="242331"/>
      </a:dk1>
      <a:lt1>
        <a:sysClr val="window" lastClr="FFFFFF"/>
      </a:lt1>
      <a:dk2>
        <a:srgbClr val="44546A"/>
      </a:dk2>
      <a:lt2>
        <a:srgbClr val="E7E6E6"/>
      </a:lt2>
      <a:accent1>
        <a:srgbClr val="CB1D23"/>
      </a:accent1>
      <a:accent2>
        <a:srgbClr val="1A1B2F"/>
      </a:accent2>
      <a:accent3>
        <a:srgbClr val="D6D3C4"/>
      </a:accent3>
      <a:accent4>
        <a:srgbClr val="FFC000"/>
      </a:accent4>
      <a:accent5>
        <a:srgbClr val="D1D2D4"/>
      </a:accent5>
      <a:accent6>
        <a:srgbClr val="38BCB9"/>
      </a:accent6>
      <a:hlink>
        <a:srgbClr val="0563C1"/>
      </a:hlink>
      <a:folHlink>
        <a:srgbClr val="954F72"/>
      </a:folHlink>
    </a:clrScheme>
    <a:fontScheme name="自定义 7">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Custom Design">
  <a:themeElements>
    <a:clrScheme name="自定义 5">
      <a:dk1>
        <a:srgbClr val="00B050"/>
      </a:dk1>
      <a:lt1>
        <a:srgbClr val="EEECE1"/>
      </a:lt1>
      <a:dk2>
        <a:srgbClr val="EEECE1"/>
      </a:dk2>
      <a:lt2>
        <a:srgbClr val="EEECE1"/>
      </a:lt2>
      <a:accent1>
        <a:srgbClr val="4F81BD"/>
      </a:accent1>
      <a:accent2>
        <a:srgbClr val="C0504D"/>
      </a:accent2>
      <a:accent3>
        <a:srgbClr val="00B050"/>
      </a:accent3>
      <a:accent4>
        <a:srgbClr val="8064A2"/>
      </a:accent4>
      <a:accent5>
        <a:srgbClr val="4BACC6"/>
      </a:accent5>
      <a:accent6>
        <a:srgbClr val="FFC000"/>
      </a:accent6>
      <a:hlink>
        <a:srgbClr val="0000FF"/>
      </a:hlink>
      <a:folHlink>
        <a:srgbClr val="800080"/>
      </a:folHlink>
    </a:clrScheme>
    <a:fontScheme name="Roboto">
      <a:majorFont>
        <a:latin typeface="Roboto Medium"/>
        <a:ea typeface=""/>
        <a:cs typeface="FontAwesome"/>
      </a:majorFont>
      <a:minorFont>
        <a:latin typeface="Roboto Condensed"/>
        <a:ea typeface=""/>
        <a:cs typeface="FontAwesom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6.xml><?xml version="1.0" encoding="utf-8"?>
<a:theme xmlns:a="http://schemas.openxmlformats.org/drawingml/2006/main" name="Master #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Master #2">
      <a:majorFont>
        <a:latin typeface="Helvetica Neue UltraLight"/>
        <a:ea typeface="ヒラギノ角ゴ ProN W3"/>
        <a:cs typeface="ヒラギノ角ゴ ProN W3"/>
      </a:majorFont>
      <a:minorFont>
        <a:latin typeface="Helvetica Neue Ultra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5600" b="0" i="0" u="none" strike="noStrike" cap="none" normalizeH="0" baseline="0">
            <a:ln>
              <a:noFill/>
            </a:ln>
            <a:solidFill>
              <a:srgbClr val="000000"/>
            </a:solidFill>
            <a:effectLst/>
            <a:latin typeface="Helvetica Neue UltraLight" charset="0"/>
            <a:ea typeface="ヒラギノ角ゴ ProN W3" charset="0"/>
            <a:cs typeface="ヒラギノ角ゴ ProN W3" charset="0"/>
            <a:sym typeface="Helvetica Neue UltraLight"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5600" b="0" i="0" u="none" strike="noStrike" cap="none" normalizeH="0" baseline="0">
            <a:ln>
              <a:noFill/>
            </a:ln>
            <a:solidFill>
              <a:srgbClr val="000000"/>
            </a:solidFill>
            <a:effectLst/>
            <a:latin typeface="Helvetica Neue UltraLight" charset="0"/>
            <a:ea typeface="ヒラギノ角ゴ ProN W3" charset="0"/>
            <a:cs typeface="ヒラギノ角ゴ ProN W3" charset="0"/>
            <a:sym typeface="Helvetica Neue UltraLight" charset="0"/>
          </a:defRPr>
        </a:defPPr>
      </a:lstStyle>
    </a:lnDef>
  </a:objectDefaults>
  <a:extraClrSchemeLst>
    <a:extraClrScheme>
      <a:clrScheme name="Master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4_Office 主题">
  <a:themeElements>
    <a:clrScheme name="自定义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spPr>
      <a:bodyPr wrap="square" rtlCol="0" anchor="ctr">
        <a:spAutoFit/>
      </a:bodyPr>
      <a:lstStyle>
        <a:defPPr algn="just">
          <a:lnSpc>
            <a:spcPct val="130000"/>
          </a:lnSpc>
          <a:defRPr dirty="0" smtClean="0">
            <a:solidFill>
              <a:schemeClr val="tx1">
                <a:lumMod val="65000"/>
                <a:lumOff val="35000"/>
              </a:schemeClr>
            </a:solidFill>
            <a:latin typeface="张海山草泥马体" panose="02000000000000000000" pitchFamily="2" charset="-122"/>
            <a:ea typeface="张海山草泥马体" panose="02000000000000000000" pitchFamily="2" charset="-122"/>
          </a:defRPr>
        </a:defPPr>
      </a:lstStyle>
    </a:spDef>
    <a:txDef>
      <a:spPr>
        <a:noFill/>
      </a:spPr>
      <a:bodyPr wrap="square" rtlCol="0">
        <a:spAutoFit/>
      </a:bodyPr>
      <a:lstStyle>
        <a:defPPr>
          <a:defRPr sz="2800" dirty="0" smtClean="0">
            <a:solidFill>
              <a:schemeClr val="tx1">
                <a:lumMod val="65000"/>
                <a:lumOff val="35000"/>
              </a:schemeClr>
            </a:solidFill>
            <a:latin typeface="张海山草泥马体" panose="02000000000000000000" pitchFamily="2" charset="-122"/>
            <a:ea typeface="张海山草泥马体" panose="02000000000000000000" pitchFamily="2"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3_Office 主题​​">
  <a:themeElements>
    <a:clrScheme name="自定义 112">
      <a:dk1>
        <a:sysClr val="windowText" lastClr="000000"/>
      </a:dk1>
      <a:lt1>
        <a:sysClr val="window" lastClr="FFFFFF"/>
      </a:lt1>
      <a:dk2>
        <a:srgbClr val="1F497D"/>
      </a:dk2>
      <a:lt2>
        <a:srgbClr val="EEECE1"/>
      </a:lt2>
      <a:accent1>
        <a:srgbClr val="308BC4"/>
      </a:accent1>
      <a:accent2>
        <a:srgbClr val="73C8FF"/>
      </a:accent2>
      <a:accent3>
        <a:srgbClr val="308BC4"/>
      </a:accent3>
      <a:accent4>
        <a:srgbClr val="73C8FF"/>
      </a:accent4>
      <a:accent5>
        <a:srgbClr val="308BC4"/>
      </a:accent5>
      <a:accent6>
        <a:srgbClr val="73C8FF"/>
      </a:accent6>
      <a:hlink>
        <a:srgbClr val="007FA2"/>
      </a:hlink>
      <a:folHlink>
        <a:srgbClr val="FF495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Theme">
  <a:themeElements>
    <a:clrScheme name="SlideSalad Theme 75">
      <a:dk1>
        <a:sysClr val="windowText" lastClr="000000"/>
      </a:dk1>
      <a:lt1>
        <a:sysClr val="window" lastClr="FFFFFF"/>
      </a:lt1>
      <a:dk2>
        <a:srgbClr val="000000"/>
      </a:dk2>
      <a:lt2>
        <a:srgbClr val="FFFFFF"/>
      </a:lt2>
      <a:accent1>
        <a:srgbClr val="FEB834"/>
      </a:accent1>
      <a:accent2>
        <a:srgbClr val="FF3F5F"/>
      </a:accent2>
      <a:accent3>
        <a:srgbClr val="028599"/>
      </a:accent3>
      <a:accent4>
        <a:srgbClr val="01B59C"/>
      </a:accent4>
      <a:accent5>
        <a:srgbClr val="73655D"/>
      </a:accent5>
      <a:accent6>
        <a:srgbClr val="3BC7E2"/>
      </a:accent6>
      <a:hlink>
        <a:srgbClr val="0066CC"/>
      </a:hlink>
      <a:folHlink>
        <a:srgbClr val="29B5E5"/>
      </a:folHlink>
    </a:clrScheme>
    <a:fontScheme name="Custom 27">
      <a:majorFont>
        <a:latin typeface="黑体"/>
        <a:ea typeface=""/>
        <a:cs typeface=""/>
      </a:majorFont>
      <a:minorFont>
        <a:latin typeface="黑体"/>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自定义 127">
      <a:dk1>
        <a:sysClr val="windowText" lastClr="000000"/>
      </a:dk1>
      <a:lt1>
        <a:sysClr val="window" lastClr="FFFFFF"/>
      </a:lt1>
      <a:dk2>
        <a:srgbClr val="44546A"/>
      </a:dk2>
      <a:lt2>
        <a:srgbClr val="E7E6E6"/>
      </a:lt2>
      <a:accent1>
        <a:srgbClr val="00B0F0"/>
      </a:accent1>
      <a:accent2>
        <a:srgbClr val="0070C0"/>
      </a:accent2>
      <a:accent3>
        <a:srgbClr val="FFDE17"/>
      </a:accent3>
      <a:accent4>
        <a:srgbClr val="F92878"/>
      </a:accent4>
      <a:accent5>
        <a:srgbClr val="662D91"/>
      </a:accent5>
      <a:accent6>
        <a:srgbClr val="595959"/>
      </a:accent6>
      <a:hlink>
        <a:srgbClr val="0563C1"/>
      </a:hlink>
      <a:folHlink>
        <a:srgbClr val="954F72"/>
      </a:folHlink>
    </a:clrScheme>
    <a:fontScheme name="Temp">
      <a:majorFont>
        <a:latin typeface="Arial" panose="020F0302020204030204"/>
        <a:ea typeface="微软雅黑"/>
        <a:cs typeface=""/>
      </a:majorFont>
      <a:minorFont>
        <a:latin typeface="Arial"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Default Theme">
  <a:themeElements>
    <a:clrScheme name="SlideSalad Theme 75">
      <a:dk1>
        <a:sysClr val="windowText" lastClr="000000"/>
      </a:dk1>
      <a:lt1>
        <a:sysClr val="window" lastClr="FFFFFF"/>
      </a:lt1>
      <a:dk2>
        <a:srgbClr val="000000"/>
      </a:dk2>
      <a:lt2>
        <a:srgbClr val="FFFFFF"/>
      </a:lt2>
      <a:accent1>
        <a:srgbClr val="FEB834"/>
      </a:accent1>
      <a:accent2>
        <a:srgbClr val="FF3F5F"/>
      </a:accent2>
      <a:accent3>
        <a:srgbClr val="028599"/>
      </a:accent3>
      <a:accent4>
        <a:srgbClr val="01B59C"/>
      </a:accent4>
      <a:accent5>
        <a:srgbClr val="73655D"/>
      </a:accent5>
      <a:accent6>
        <a:srgbClr val="3BC7E2"/>
      </a:accent6>
      <a:hlink>
        <a:srgbClr val="0066CC"/>
      </a:hlink>
      <a:folHlink>
        <a:srgbClr val="29B5E5"/>
      </a:folHlink>
    </a:clrScheme>
    <a:fontScheme name="Custom 27">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6.xml><?xml version="1.0" encoding="utf-8"?>
<a:theme xmlns:a="http://schemas.openxmlformats.org/drawingml/2006/main" name="2_Default Theme">
  <a:themeElements>
    <a:clrScheme name="Colored 8">
      <a:dk1>
        <a:sysClr val="windowText" lastClr="000000"/>
      </a:dk1>
      <a:lt1>
        <a:sysClr val="window" lastClr="FFFFFF"/>
      </a:lt1>
      <a:dk2>
        <a:srgbClr val="122C4D"/>
      </a:dk2>
      <a:lt2>
        <a:srgbClr val="FFFCFF"/>
      </a:lt2>
      <a:accent1>
        <a:srgbClr val="127296"/>
      </a:accent1>
      <a:accent2>
        <a:srgbClr val="F44B29"/>
      </a:accent2>
      <a:accent3>
        <a:srgbClr val="F66629"/>
      </a:accent3>
      <a:accent4>
        <a:srgbClr val="FDA630"/>
      </a:accent4>
      <a:accent5>
        <a:srgbClr val="88A72E"/>
      </a:accent5>
      <a:accent6>
        <a:srgbClr val="FAD175"/>
      </a:accent6>
      <a:hlink>
        <a:srgbClr val="0000FF"/>
      </a:hlink>
      <a:folHlink>
        <a:srgbClr val="800080"/>
      </a:folHlink>
    </a:clrScheme>
    <a:fontScheme name="Custom 27">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7.xml><?xml version="1.0" encoding="utf-8"?>
<a:theme xmlns:a="http://schemas.openxmlformats.org/drawingml/2006/main" name="3_Default Theme">
  <a:themeElements>
    <a:clrScheme name="红色01">
      <a:dk1>
        <a:sysClr val="windowText" lastClr="000000"/>
      </a:dk1>
      <a:lt1>
        <a:sysClr val="window" lastClr="FFFFFF"/>
      </a:lt1>
      <a:dk2>
        <a:srgbClr val="3A3838"/>
      </a:dk2>
      <a:lt2>
        <a:srgbClr val="A5A5A5"/>
      </a:lt2>
      <a:accent1>
        <a:srgbClr val="FF2D55"/>
      </a:accent1>
      <a:accent2>
        <a:srgbClr val="96001D"/>
      </a:accent2>
      <a:accent3>
        <a:srgbClr val="D12125"/>
      </a:accent3>
      <a:accent4>
        <a:srgbClr val="E45356"/>
      </a:accent4>
      <a:accent5>
        <a:srgbClr val="EE9698"/>
      </a:accent5>
      <a:accent6>
        <a:srgbClr val="FF3B30"/>
      </a:accent6>
      <a:hlink>
        <a:srgbClr val="A05024"/>
      </a:hlink>
      <a:folHlink>
        <a:srgbClr val="FEC037"/>
      </a:folHlink>
    </a:clrScheme>
    <a:fontScheme name="Custom 27">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hhg22nx">
      <a:majorFont>
        <a:latin typeface="阿里巴巴普惠体 Heavy"/>
        <a:ea typeface="阿里巴巴普惠体 Heavy"/>
        <a:cs typeface=""/>
      </a:majorFont>
      <a:minorFont>
        <a:latin typeface="阿里巴巴普惠体 Heavy"/>
        <a:ea typeface="阿里巴巴普惠体 Heavy"/>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_Custom Design">
  <a:themeElements>
    <a:clrScheme name="穿越">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Override1.xml><?xml version="1.0" encoding="utf-8"?>
<a:themeOverride xmlns:a="http://schemas.openxmlformats.org/drawingml/2006/main">
  <a:clrScheme name="金色-深色">
    <a:dk1>
      <a:srgbClr val="FFFFFF"/>
    </a:dk1>
    <a:lt1>
      <a:srgbClr val="2F2F2F"/>
    </a:lt1>
    <a:dk2>
      <a:srgbClr val="EEECE1"/>
    </a:dk2>
    <a:lt2>
      <a:srgbClr val="FFFFFF"/>
    </a:lt2>
    <a:accent1>
      <a:srgbClr val="D3AC69"/>
    </a:accent1>
    <a:accent2>
      <a:srgbClr val="E0C594"/>
    </a:accent2>
    <a:accent3>
      <a:srgbClr val="E8D5B2"/>
    </a:accent3>
    <a:accent4>
      <a:srgbClr val="EEE0C8"/>
    </a:accent4>
    <a:accent5>
      <a:srgbClr val="A6AAA9"/>
    </a:accent5>
    <a:accent6>
      <a:srgbClr val="DCDEE0"/>
    </a:accent6>
    <a:hlink>
      <a:srgbClr val="7F7F7F"/>
    </a:hlink>
    <a:folHlink>
      <a:srgbClr val="7BBBB5"/>
    </a:folHlink>
  </a:clrScheme>
</a:themeOverride>
</file>

<file path=ppt/theme/themeOverride2.xml><?xml version="1.0" encoding="utf-8"?>
<a:themeOverride xmlns:a="http://schemas.openxmlformats.org/drawingml/2006/main">
  <a:clrScheme name="红色01">
    <a:dk1>
      <a:sysClr val="windowText" lastClr="000000"/>
    </a:dk1>
    <a:lt1>
      <a:sysClr val="window" lastClr="FFFFFF"/>
    </a:lt1>
    <a:dk2>
      <a:srgbClr val="3A3838"/>
    </a:dk2>
    <a:lt2>
      <a:srgbClr val="A5A5A5"/>
    </a:lt2>
    <a:accent1>
      <a:srgbClr val="FF2D55"/>
    </a:accent1>
    <a:accent2>
      <a:srgbClr val="96001D"/>
    </a:accent2>
    <a:accent3>
      <a:srgbClr val="D12125"/>
    </a:accent3>
    <a:accent4>
      <a:srgbClr val="E45356"/>
    </a:accent4>
    <a:accent5>
      <a:srgbClr val="EE9698"/>
    </a:accent5>
    <a:accent6>
      <a:srgbClr val="FF3B30"/>
    </a:accent6>
    <a:hlink>
      <a:srgbClr val="A05024"/>
    </a:hlink>
    <a:folHlink>
      <a:srgbClr val="FEC037"/>
    </a:folHlink>
  </a:clrScheme>
</a:themeOverride>
</file>

<file path=ppt/theme/themeOverride3.xml><?xml version="1.0" encoding="utf-8"?>
<a:themeOverride xmlns:a="http://schemas.openxmlformats.org/drawingml/2006/main">
  <a:clrScheme name="Paralax">
    <a:dk1>
      <a:srgbClr val="3F3F3F"/>
    </a:dk1>
    <a:lt1>
      <a:sysClr val="window" lastClr="FFFFFF"/>
    </a:lt1>
    <a:dk2>
      <a:srgbClr val="313C41"/>
    </a:dk2>
    <a:lt2>
      <a:srgbClr val="FFFFFF"/>
    </a:lt2>
    <a:accent1>
      <a:srgbClr val="138BB9"/>
    </a:accent1>
    <a:accent2>
      <a:srgbClr val="51C7BB"/>
    </a:accent2>
    <a:accent3>
      <a:srgbClr val="7ADC72"/>
    </a:accent3>
    <a:accent4>
      <a:srgbClr val="FF9F6E"/>
    </a:accent4>
    <a:accent5>
      <a:srgbClr val="DE406E"/>
    </a:accent5>
    <a:accent6>
      <a:srgbClr val="C83288"/>
    </a:accent6>
    <a:hlink>
      <a:srgbClr val="A05024"/>
    </a:hlink>
    <a:folHlink>
      <a:srgbClr val="FEC037"/>
    </a:folHlink>
  </a:clrScheme>
  <a:fontScheme name="Custom 23">
    <a:majorFont>
      <a:latin typeface="Lato"/>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Paralax">
    <a:dk1>
      <a:srgbClr val="3F3F3F"/>
    </a:dk1>
    <a:lt1>
      <a:sysClr val="window" lastClr="FFFFFF"/>
    </a:lt1>
    <a:dk2>
      <a:srgbClr val="313C41"/>
    </a:dk2>
    <a:lt2>
      <a:srgbClr val="FFFFFF"/>
    </a:lt2>
    <a:accent1>
      <a:srgbClr val="138BB9"/>
    </a:accent1>
    <a:accent2>
      <a:srgbClr val="51C7BB"/>
    </a:accent2>
    <a:accent3>
      <a:srgbClr val="7ADC72"/>
    </a:accent3>
    <a:accent4>
      <a:srgbClr val="FF9F6E"/>
    </a:accent4>
    <a:accent5>
      <a:srgbClr val="DE406E"/>
    </a:accent5>
    <a:accent6>
      <a:srgbClr val="C83288"/>
    </a:accent6>
    <a:hlink>
      <a:srgbClr val="A05024"/>
    </a:hlink>
    <a:folHlink>
      <a:srgbClr val="FEC037"/>
    </a:folHlink>
  </a:clrScheme>
  <a:fontScheme name="Custom 23">
    <a:majorFont>
      <a:latin typeface="Lato"/>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Paralax">
    <a:dk1>
      <a:srgbClr val="3F3F3F"/>
    </a:dk1>
    <a:lt1>
      <a:sysClr val="window" lastClr="FFFFFF"/>
    </a:lt1>
    <a:dk2>
      <a:srgbClr val="313C41"/>
    </a:dk2>
    <a:lt2>
      <a:srgbClr val="FFFFFF"/>
    </a:lt2>
    <a:accent1>
      <a:srgbClr val="138BB9"/>
    </a:accent1>
    <a:accent2>
      <a:srgbClr val="51C7BB"/>
    </a:accent2>
    <a:accent3>
      <a:srgbClr val="7ADC72"/>
    </a:accent3>
    <a:accent4>
      <a:srgbClr val="FF9F6E"/>
    </a:accent4>
    <a:accent5>
      <a:srgbClr val="DE406E"/>
    </a:accent5>
    <a:accent6>
      <a:srgbClr val="C83288"/>
    </a:accent6>
    <a:hlink>
      <a:srgbClr val="A05024"/>
    </a:hlink>
    <a:folHlink>
      <a:srgbClr val="FEC037"/>
    </a:folHlink>
  </a:clrScheme>
  <a:fontScheme name="Custom 23">
    <a:majorFont>
      <a:latin typeface="Lato"/>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Paralax">
    <a:dk1>
      <a:srgbClr val="3F3F3F"/>
    </a:dk1>
    <a:lt1>
      <a:sysClr val="window" lastClr="FFFFFF"/>
    </a:lt1>
    <a:dk2>
      <a:srgbClr val="313C41"/>
    </a:dk2>
    <a:lt2>
      <a:srgbClr val="FFFFFF"/>
    </a:lt2>
    <a:accent1>
      <a:srgbClr val="138BB9"/>
    </a:accent1>
    <a:accent2>
      <a:srgbClr val="51C7BB"/>
    </a:accent2>
    <a:accent3>
      <a:srgbClr val="7ADC72"/>
    </a:accent3>
    <a:accent4>
      <a:srgbClr val="FF9F6E"/>
    </a:accent4>
    <a:accent5>
      <a:srgbClr val="DE406E"/>
    </a:accent5>
    <a:accent6>
      <a:srgbClr val="C83288"/>
    </a:accent6>
    <a:hlink>
      <a:srgbClr val="A05024"/>
    </a:hlink>
    <a:folHlink>
      <a:srgbClr val="FEC037"/>
    </a:folHlink>
  </a:clrScheme>
  <a:fontScheme name="Custom 23">
    <a:majorFont>
      <a:latin typeface="Lato"/>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Mayas Theme Color">
    <a:dk1>
      <a:srgbClr val="5C5C5C"/>
    </a:dk1>
    <a:lt1>
      <a:sysClr val="window" lastClr="FFFFFF"/>
    </a:lt1>
    <a:dk2>
      <a:srgbClr val="3F3F3F"/>
    </a:dk2>
    <a:lt2>
      <a:srgbClr val="FCFCFC"/>
    </a:lt2>
    <a:accent1>
      <a:srgbClr val="1B6AA3"/>
    </a:accent1>
    <a:accent2>
      <a:srgbClr val="84CBC5"/>
    </a:accent2>
    <a:accent3>
      <a:srgbClr val="F8D35E"/>
    </a:accent3>
    <a:accent4>
      <a:srgbClr val="F47264"/>
    </a:accent4>
    <a:accent5>
      <a:srgbClr val="7CC8EC"/>
    </a:accent5>
    <a:accent6>
      <a:srgbClr val="868AD1"/>
    </a:accent6>
    <a:hlink>
      <a:srgbClr val="0000FF"/>
    </a:hlink>
    <a:folHlink>
      <a:srgbClr val="800080"/>
    </a:folHlink>
  </a:clrScheme>
  <a:fontScheme name="Mayas Fonts">
    <a:majorFont>
      <a:latin typeface="Source Sans Pro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Suavedigital">
    <a:dk1>
      <a:srgbClr val="2B2B2B"/>
    </a:dk1>
    <a:lt1>
      <a:srgbClr val="F6F8F8"/>
    </a:lt1>
    <a:dk2>
      <a:srgbClr val="2B2B2B"/>
    </a:dk2>
    <a:lt2>
      <a:srgbClr val="FFFFFF"/>
    </a:lt2>
    <a:accent1>
      <a:srgbClr val="F49E14"/>
    </a:accent1>
    <a:accent2>
      <a:srgbClr val="FA891E"/>
    </a:accent2>
    <a:accent3>
      <a:srgbClr val="FF7427"/>
    </a:accent3>
    <a:accent4>
      <a:srgbClr val="F15131"/>
    </a:accent4>
    <a:accent5>
      <a:srgbClr val="F42D3A"/>
    </a:accent5>
    <a:accent6>
      <a:srgbClr val="CE174A"/>
    </a:accent6>
    <a:hlink>
      <a:srgbClr val="5B9BD5"/>
    </a:hlink>
    <a:folHlink>
      <a:srgbClr val="70AD47"/>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165</TotalTime>
  <Words>6649</Words>
  <Application>Microsoft Office PowerPoint</Application>
  <PresentationFormat>宽屏</PresentationFormat>
  <Paragraphs>734</Paragraphs>
  <Slides>121</Slides>
  <Notes>59</Notes>
  <HiddenSlides>0</HiddenSlides>
  <MMClips>0</MMClips>
  <ScaleCrop>false</ScaleCrop>
  <HeadingPairs>
    <vt:vector size="6" baseType="variant">
      <vt:variant>
        <vt:lpstr>已用的字体</vt:lpstr>
      </vt:variant>
      <vt:variant>
        <vt:i4>37</vt:i4>
      </vt:variant>
      <vt:variant>
        <vt:lpstr>主题</vt:lpstr>
      </vt:variant>
      <vt:variant>
        <vt:i4>19</vt:i4>
      </vt:variant>
      <vt:variant>
        <vt:lpstr>幻灯片标题</vt:lpstr>
      </vt:variant>
      <vt:variant>
        <vt:i4>121</vt:i4>
      </vt:variant>
    </vt:vector>
  </HeadingPairs>
  <TitlesOfParts>
    <vt:vector size="177" baseType="lpstr">
      <vt:lpstr>FontAwesome</vt:lpstr>
      <vt:lpstr>Helvetica Neue UltraLight</vt:lpstr>
      <vt:lpstr>Lato Hairline</vt:lpstr>
      <vt:lpstr>Open Sans Condensed</vt:lpstr>
      <vt:lpstr>San Francisco Display Light</vt:lpstr>
      <vt:lpstr>Sinkin Sans 200 X Light</vt:lpstr>
      <vt:lpstr>Sinkin Sans 300 Light</vt:lpstr>
      <vt:lpstr>Sinkin Sans 400 Regular</vt:lpstr>
      <vt:lpstr>Sosa</vt:lpstr>
      <vt:lpstr>阿里巴巴普惠体 Heavy</vt:lpstr>
      <vt:lpstr>等线</vt:lpstr>
      <vt:lpstr>冬青黑体简体中文 W3</vt:lpstr>
      <vt:lpstr>方正尚酷简体</vt:lpstr>
      <vt:lpstr>黑体</vt:lpstr>
      <vt:lpstr>思源黑体 CN Bold</vt:lpstr>
      <vt:lpstr>思源黑体 CN Light</vt:lpstr>
      <vt:lpstr>Microsoft YaHei</vt:lpstr>
      <vt:lpstr>Microsoft YaHei</vt:lpstr>
      <vt:lpstr>微软雅黑 Light</vt:lpstr>
      <vt:lpstr>Arial</vt:lpstr>
      <vt:lpstr>Arial Black</vt:lpstr>
      <vt:lpstr>Bebas Neue</vt:lpstr>
      <vt:lpstr>Calibri</vt:lpstr>
      <vt:lpstr>Calibri Light</vt:lpstr>
      <vt:lpstr>David</vt:lpstr>
      <vt:lpstr>Helvetica</vt:lpstr>
      <vt:lpstr>Lato</vt:lpstr>
      <vt:lpstr>Lato Light</vt:lpstr>
      <vt:lpstr>Lato Regular</vt:lpstr>
      <vt:lpstr>Lora</vt:lpstr>
      <vt:lpstr>Raleway</vt:lpstr>
      <vt:lpstr>Roboto</vt:lpstr>
      <vt:lpstr>Roboto Condensed</vt:lpstr>
      <vt:lpstr>Roboto Light</vt:lpstr>
      <vt:lpstr>Roboto Medium</vt:lpstr>
      <vt:lpstr>Source Sans Pro</vt:lpstr>
      <vt:lpstr>Wingdings</vt:lpstr>
      <vt:lpstr>1_Office 主题</vt:lpstr>
      <vt:lpstr>Default Theme</vt:lpstr>
      <vt:lpstr>Office Theme</vt:lpstr>
      <vt:lpstr>Office 主题</vt:lpstr>
      <vt:lpstr>1_Default Theme</vt:lpstr>
      <vt:lpstr>2_Default Theme</vt:lpstr>
      <vt:lpstr>3_Default Theme</vt:lpstr>
      <vt:lpstr>Office 主题​​</vt:lpstr>
      <vt:lpstr>1_Custom Design</vt:lpstr>
      <vt:lpstr>2_Office 主题</vt:lpstr>
      <vt:lpstr>1_Office Theme</vt:lpstr>
      <vt:lpstr>小泥人主题</vt:lpstr>
      <vt:lpstr>Tema de Office</vt:lpstr>
      <vt:lpstr>1_Office 主题​​</vt:lpstr>
      <vt:lpstr>Custom Design</vt:lpstr>
      <vt:lpstr>Master #2</vt:lpstr>
      <vt:lpstr>3_Office 主题</vt:lpstr>
      <vt:lpstr>4_Office 主题</vt:lpstr>
      <vt:lpstr>3_Office 主题​​</vt:lpstr>
      <vt:lpstr>图表使用方法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精美可编辑数据图表</vt:lpstr>
      <vt:lpstr>精美可编辑数据图表</vt:lpstr>
      <vt:lpstr>精美可编辑数据图表</vt:lpstr>
      <vt:lpstr>精美可编辑数据图表</vt:lpstr>
      <vt:lpstr>精美可编辑数据图表</vt:lpstr>
      <vt:lpstr>精美可编辑数据图表</vt:lpstr>
      <vt:lpstr>精美可编辑数据图表</vt:lpstr>
      <vt:lpstr>精美可编辑数据图表</vt:lpstr>
      <vt:lpstr>精美可编辑数据图表</vt:lpstr>
      <vt:lpstr>精美可编辑数据图表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精美可编辑数据图表</vt:lpstr>
      <vt:lpstr>Columns Chart Slide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Income Management</vt:lpstr>
      <vt:lpstr>Columns Chart Slide</vt:lpstr>
      <vt:lpstr>Columns Chart Slide</vt:lpstr>
      <vt:lpstr>Comparison Infographic</vt:lpstr>
      <vt:lpstr>Columns Chart Slide</vt:lpstr>
      <vt:lpstr>PowerPoint 演示文稿</vt:lpstr>
      <vt:lpstr>PowerPoint 演示文稿</vt:lpstr>
      <vt:lpstr>PowerPoint 演示文稿</vt:lpstr>
      <vt:lpstr>Comparison Infographic</vt:lpstr>
      <vt:lpstr>PowerPoint 演示文稿</vt:lpstr>
      <vt:lpstr>PowerPoint 演示文稿</vt:lpstr>
      <vt:lpstr>PowerPoint 演示文稿</vt:lpstr>
      <vt:lpstr>精美可编辑数据图表</vt:lpstr>
      <vt:lpstr>PowerPoint 演示文稿</vt:lpstr>
      <vt:lpstr>Income Management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Medical Infographic 22</vt:lpstr>
      <vt:lpstr>3D Cylinder Bar</vt:lpstr>
      <vt:lpstr>Company Cost</vt:lpstr>
      <vt:lpstr>Bar Chart with Picture</vt:lpstr>
      <vt:lpstr>PowerPoint 演示文稿</vt:lpstr>
      <vt:lpstr>PowerPoint 演示文稿</vt:lpstr>
    </vt:vector>
  </TitlesOfParts>
  <Company>夏影PPT工作室</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Mac</dc:creator>
  <cp:lastModifiedBy>1 1</cp:lastModifiedBy>
  <cp:revision>15</cp:revision>
  <dcterms:created xsi:type="dcterms:W3CDTF">2015-12-29T08:16:31Z</dcterms:created>
  <dcterms:modified xsi:type="dcterms:W3CDTF">2022-09-11T05:06:12Z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y fmtid="{D5CDD505-2E9C-101B-9397-08002B2CF9AE}" pid="3" name="KSOTemplateUUID">
    <vt:lpwstr>v1.0_mb_DIDdp36VVK7mLWN+7fg6Ew==</vt:lpwstr>
  </property>
</Properties>
</file>